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2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1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1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9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7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1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21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12" r:id="rId8"/>
    <p:sldLayoutId id="2147483713" r:id="rId9"/>
    <p:sldLayoutId id="2147483714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igma.com/file/jDO5Z9p7UPUcl5h8YfBezl/Programacion-Mobile-BookingClass?node-id=0%3A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82D93-2D02-912D-D9C8-51E84B4C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4347082" cy="2387600"/>
          </a:xfrm>
        </p:spPr>
        <p:txBody>
          <a:bodyPr>
            <a:normAutofit/>
          </a:bodyPr>
          <a:lstStyle/>
          <a:p>
            <a:pPr algn="l"/>
            <a:r>
              <a:rPr lang="es-CL" dirty="0" err="1"/>
              <a:t>BookingClass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0C3A3A-6C44-0659-B73C-F51B59504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8"/>
            <a:ext cx="4347082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CL" dirty="0"/>
              <a:t>Jean Venegas</a:t>
            </a:r>
          </a:p>
          <a:p>
            <a:pPr algn="l"/>
            <a:r>
              <a:rPr lang="es-CL" dirty="0"/>
              <a:t>Gabriel Soto</a:t>
            </a:r>
          </a:p>
          <a:p>
            <a:pPr algn="l"/>
            <a:endParaRPr lang="es-CL" dirty="0"/>
          </a:p>
          <a:p>
            <a:pPr algn="l"/>
            <a:r>
              <a:rPr lang="es-CL" dirty="0"/>
              <a:t>Programación de aplicaciones móviles 005D (PGY4121_005D)</a:t>
            </a:r>
          </a:p>
          <a:p>
            <a:pPr algn="l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1A1E60-9477-4E7A-A6B2-63B329C8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88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6E20B34-87E7-59AD-B51A-1C419796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11" y="476601"/>
            <a:ext cx="5374774" cy="59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8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875AB-5001-7073-DFEA-CAA50064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Mockups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ED9364-FA03-0218-7AE7-15D282C8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Link </a:t>
            </a:r>
            <a:r>
              <a:rPr lang="es-CL" dirty="0" err="1">
                <a:hlinkClick r:id="rId2"/>
              </a:rPr>
              <a:t>figma</a:t>
            </a:r>
            <a:endParaRPr lang="es-CL" dirty="0"/>
          </a:p>
          <a:p>
            <a:endParaRPr lang="es-CL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BE6B60-383B-0E56-FCF9-46D6EB578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2323225"/>
            <a:ext cx="3512892" cy="4169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3335664-F0E1-2AC4-3FE4-34310F96A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796" y="2323225"/>
            <a:ext cx="1950963" cy="41676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6DD00DC-F74B-0DDA-993D-CB3659C85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632" y="2321224"/>
            <a:ext cx="3722902" cy="41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6DA55-0938-46EA-ED4E-1BB90179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Sección profesor</a:t>
            </a:r>
            <a:endParaRPr lang="en-US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B8E2D296-322F-1E02-E36B-3AFC8A96E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714" y="1690688"/>
            <a:ext cx="9010572" cy="4738704"/>
          </a:xfrm>
        </p:spPr>
      </p:pic>
    </p:spTree>
    <p:extLst>
      <p:ext uri="{BB962C8B-B14F-4D97-AF65-F5344CB8AC3E}">
        <p14:creationId xmlns:p14="http://schemas.microsoft.com/office/powerpoint/2010/main" val="52811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03BFD-F7F1-2EA8-37E1-C011D910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Sección estudiante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37D27CA-FFF7-1FB5-45A8-54E6B68A7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872" y="1690688"/>
            <a:ext cx="10200256" cy="4351338"/>
          </a:xfrm>
        </p:spPr>
      </p:pic>
    </p:spTree>
    <p:extLst>
      <p:ext uri="{BB962C8B-B14F-4D97-AF65-F5344CB8AC3E}">
        <p14:creationId xmlns:p14="http://schemas.microsoft.com/office/powerpoint/2010/main" val="113133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68E23-C245-164A-F043-681CB3D9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Casos de uso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E771E-4E79-F2F9-9BBE-EBB1936DA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996" y="1319192"/>
            <a:ext cx="8248007" cy="553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346264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Custom 25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1274F"/>
      </a:accent1>
      <a:accent2>
        <a:srgbClr val="97446E"/>
      </a:accent2>
      <a:accent3>
        <a:srgbClr val="24BEEE"/>
      </a:accent3>
      <a:accent4>
        <a:srgbClr val="A52B3A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Nova</vt:lpstr>
      <vt:lpstr>CelebrationVTI</vt:lpstr>
      <vt:lpstr>BookingClass</vt:lpstr>
      <vt:lpstr>Mockups </vt:lpstr>
      <vt:lpstr>Sección profesor</vt:lpstr>
      <vt:lpstr>Sección estudiante</vt:lpstr>
      <vt:lpstr>Casos de 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BookingClass</dc:title>
  <dc:creator>GABRIEL IGNACIO Soto</dc:creator>
  <cp:lastModifiedBy>GABRIEL IGNACIO Soto</cp:lastModifiedBy>
  <cp:revision>1</cp:revision>
  <dcterms:created xsi:type="dcterms:W3CDTF">2022-09-09T00:50:49Z</dcterms:created>
  <dcterms:modified xsi:type="dcterms:W3CDTF">2022-09-09T01:32:12Z</dcterms:modified>
</cp:coreProperties>
</file>