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2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1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1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12" r:id="rId8"/>
    <p:sldLayoutId id="2147483713" r:id="rId9"/>
    <p:sldLayoutId id="2147483714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s://www.figma.com/file/jDO5Z9p7UPUcl5h8YfBezl/Programacion-Mobile-BookingClass?node-id=0%3A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Gabo/BookingClass_Venegas_Sot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82D93-2D02-912D-D9C8-51E84B4C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4347082" cy="2387600"/>
          </a:xfrm>
        </p:spPr>
        <p:txBody>
          <a:bodyPr>
            <a:normAutofit/>
          </a:bodyPr>
          <a:lstStyle/>
          <a:p>
            <a:pPr algn="l"/>
            <a:r>
              <a:rPr lang="es-CL" dirty="0" err="1"/>
              <a:t>BookingClass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C3A3A-6C44-0659-B73C-F51B59504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4347082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L" dirty="0"/>
              <a:t>Jean Venegas</a:t>
            </a:r>
          </a:p>
          <a:p>
            <a:pPr algn="l"/>
            <a:r>
              <a:rPr lang="es-CL" dirty="0"/>
              <a:t>Gabriel Soto</a:t>
            </a:r>
          </a:p>
          <a:p>
            <a:pPr algn="l"/>
            <a:endParaRPr lang="es-CL" dirty="0"/>
          </a:p>
          <a:p>
            <a:pPr algn="l"/>
            <a:r>
              <a:rPr lang="es-CL" dirty="0"/>
              <a:t>Programación de aplicaciones móviles 005D (PGY4121_005D)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6E20B34-87E7-59AD-B51A-1C419796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11" y="476601"/>
            <a:ext cx="5374774" cy="5906346"/>
          </a:xfrm>
          <a:prstGeom prst="rect">
            <a:avLst/>
          </a:prstGeom>
        </p:spPr>
      </p:pic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E9F82CE0-369E-3497-3FC2-42E15B3F9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7" y="177651"/>
            <a:ext cx="3378245" cy="8313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3F43C3-F022-CB2B-61B4-93A171265768}"/>
              </a:ext>
            </a:extLst>
          </p:cNvPr>
          <p:cNvSpPr txBox="1"/>
          <p:nvPr/>
        </p:nvSpPr>
        <p:spPr>
          <a:xfrm>
            <a:off x="406877" y="1111727"/>
            <a:ext cx="337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Escuela de informatica y </a:t>
            </a:r>
            <a:r>
              <a:rPr lang="es-CL" dirty="0"/>
              <a:t>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76758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875AB-5001-7073-DFEA-CAA50064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Mockups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D9364-FA03-0218-7AE7-15D282C8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Link </a:t>
            </a:r>
            <a:r>
              <a:rPr lang="es-CL" dirty="0" err="1">
                <a:hlinkClick r:id="rId2"/>
              </a:rPr>
              <a:t>figma</a:t>
            </a:r>
            <a:endParaRPr lang="es-CL" dirty="0"/>
          </a:p>
          <a:p>
            <a:endParaRPr lang="es-CL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BE6B60-383B-0E56-FCF9-46D6EB578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85" y="2321224"/>
            <a:ext cx="3512892" cy="4169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DD00DC-F74B-0DDA-993D-CB3659C85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525" y="2319223"/>
            <a:ext cx="3722902" cy="4169650"/>
          </a:xfrm>
          <a:prstGeom prst="rect">
            <a:avLst/>
          </a:prstGeom>
        </p:spPr>
      </p:pic>
      <p:pic>
        <p:nvPicPr>
          <p:cNvPr id="4" name="Imagen 3" descr="Logotipo">
            <a:extLst>
              <a:ext uri="{FF2B5EF4-FFF2-40B4-BE49-F238E27FC236}">
                <a16:creationId xmlns:a16="http://schemas.microsoft.com/office/drawing/2014/main" id="{58DB632E-DD69-B604-5337-70208B29F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13" y="365125"/>
            <a:ext cx="3378245" cy="8313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B2A309-5D3D-B299-9926-BB4F284AF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558" y="2319223"/>
            <a:ext cx="2145628" cy="41676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E11835-F48A-0BA6-2C79-5EA2FA2C3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8101" y="2246637"/>
            <a:ext cx="2060457" cy="43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6DA55-0938-46EA-ED4E-1BB90179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Sección profesor</a:t>
            </a:r>
            <a:endParaRPr lang="en-US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8E2D296-322F-1E02-E36B-3AFC8A96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714" y="1690688"/>
            <a:ext cx="9010572" cy="4738704"/>
          </a:xfrm>
        </p:spPr>
      </p:pic>
      <p:pic>
        <p:nvPicPr>
          <p:cNvPr id="3" name="Imagen 2" descr="Logotipo">
            <a:extLst>
              <a:ext uri="{FF2B5EF4-FFF2-40B4-BE49-F238E27FC236}">
                <a16:creationId xmlns:a16="http://schemas.microsoft.com/office/drawing/2014/main" id="{93255B84-EDC6-CAFF-D124-3187E3106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13" y="365125"/>
            <a:ext cx="3378245" cy="8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3BFD-F7F1-2EA8-37E1-C011D910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Sección estudiante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7D27CA-FFF7-1FB5-45A8-54E6B68A7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872" y="1690688"/>
            <a:ext cx="10200256" cy="4351338"/>
          </a:xfrm>
        </p:spPr>
      </p:pic>
      <p:pic>
        <p:nvPicPr>
          <p:cNvPr id="3" name="Imagen 2" descr="Logotipo">
            <a:extLst>
              <a:ext uri="{FF2B5EF4-FFF2-40B4-BE49-F238E27FC236}">
                <a16:creationId xmlns:a16="http://schemas.microsoft.com/office/drawing/2014/main" id="{1C87BE30-D059-D6B5-743F-FB333345F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27" y="365125"/>
            <a:ext cx="3378245" cy="8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68E23-C245-164A-F043-681CB3D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Casos de uso</a:t>
            </a:r>
            <a:endParaRPr lang="en-US" dirty="0"/>
          </a:p>
        </p:txBody>
      </p:sp>
      <p:pic>
        <p:nvPicPr>
          <p:cNvPr id="3" name="Imagen 2" descr="Logotipo">
            <a:extLst>
              <a:ext uri="{FF2B5EF4-FFF2-40B4-BE49-F238E27FC236}">
                <a16:creationId xmlns:a16="http://schemas.microsoft.com/office/drawing/2014/main" id="{4F4395DB-4877-AA38-8F61-71C0FDEA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13" y="330200"/>
            <a:ext cx="3378245" cy="831365"/>
          </a:xfrm>
          <a:prstGeom prst="rect">
            <a:avLst/>
          </a:prstGeom>
        </p:spPr>
      </p:pic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D950F483-DC0D-C056-77C2-28983AB48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75" y="1405386"/>
            <a:ext cx="7754828" cy="5452614"/>
          </a:xfrm>
        </p:spPr>
      </p:pic>
    </p:spTree>
    <p:extLst>
      <p:ext uri="{BB962C8B-B14F-4D97-AF65-F5344CB8AC3E}">
        <p14:creationId xmlns:p14="http://schemas.microsoft.com/office/powerpoint/2010/main" val="187634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5DFE7-50C4-D920-94D6-C6BC9AEE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22F44-FB76-7602-F521-60195240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Link repositorio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26000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Nova</vt:lpstr>
      <vt:lpstr>CelebrationVTI</vt:lpstr>
      <vt:lpstr>BookingClass</vt:lpstr>
      <vt:lpstr>Mockups </vt:lpstr>
      <vt:lpstr>Sección profesor</vt:lpstr>
      <vt:lpstr>Sección estudiante</vt:lpstr>
      <vt:lpstr>Casos de uso</vt:lpstr>
      <vt:lpstr>Repositorio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BookingClass</dc:title>
  <dc:creator>GABRIEL IGNACIO Soto</dc:creator>
  <cp:lastModifiedBy>GABRIEL IGNACIO Soto</cp:lastModifiedBy>
  <cp:revision>3</cp:revision>
  <dcterms:created xsi:type="dcterms:W3CDTF">2022-09-09T00:50:49Z</dcterms:created>
  <dcterms:modified xsi:type="dcterms:W3CDTF">2022-09-09T06:49:37Z</dcterms:modified>
</cp:coreProperties>
</file>