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jpeg" ContentType="image/jpeg"/>
  <Override PartName="/ppt/media/image3.jpeg" ContentType="image/jpeg"/>
  <Override PartName="/ppt/media/image4.png" ContentType="image/png"/>
  <Override PartName="/ppt/media/image8.jpeg" ContentType="image/jpeg"/>
  <Override PartName="/ppt/media/image6.png" ContentType="image/png"/>
  <Override PartName="/ppt/media/image7.png" ContentType="image/png"/>
  <Override PartName="/ppt/media/image12.png" ContentType="image/png"/>
  <Override PartName="/ppt/media/image9.png" ContentType="image/png"/>
  <Override PartName="/ppt/media/image11.jpeg" ContentType="image/jpe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2803763" cy="3027521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A8E0927-5988-4318-8455-B0B25A74CC7F}"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460240" y="745560"/>
            <a:ext cx="37879920" cy="6511320"/>
          </a:xfrm>
          <a:prstGeom prst="rect">
            <a:avLst/>
          </a:prstGeom>
          <a:noFill/>
          <a:ln w="0">
            <a:noFill/>
          </a:ln>
        </p:spPr>
        <p:txBody>
          <a:bodyPr lIns="0" rIns="0" tIns="0" bIns="0" anchor="ctr">
            <a:noAutofit/>
          </a:bodyPr>
          <a:p>
            <a:pPr algn="ctr">
              <a:buNone/>
            </a:pPr>
            <a:endParaRPr b="0" lang="en-US" sz="22940" spc="-1" strike="noStrike">
              <a:latin typeface="Arial"/>
            </a:endParaRPr>
          </a:p>
        </p:txBody>
      </p:sp>
      <p:sp>
        <p:nvSpPr>
          <p:cNvPr id="27" name="PlaceHolder 2"/>
          <p:cNvSpPr>
            <a:spLocks noGrp="1"/>
          </p:cNvSpPr>
          <p:nvPr>
            <p:ph/>
          </p:nvPr>
        </p:nvSpPr>
        <p:spPr>
          <a:xfrm>
            <a:off x="2460240" y="7272360"/>
            <a:ext cx="3787992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28" name="PlaceHolder 3"/>
          <p:cNvSpPr>
            <a:spLocks noGrp="1"/>
          </p:cNvSpPr>
          <p:nvPr>
            <p:ph/>
          </p:nvPr>
        </p:nvSpPr>
        <p:spPr>
          <a:xfrm>
            <a:off x="2460240" y="16227360"/>
            <a:ext cx="3787992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F3E7058-DBED-4950-8CDE-F0DA6793F5C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460240" y="745560"/>
            <a:ext cx="37879920" cy="6511320"/>
          </a:xfrm>
          <a:prstGeom prst="rect">
            <a:avLst/>
          </a:prstGeom>
          <a:noFill/>
          <a:ln w="0">
            <a:noFill/>
          </a:ln>
        </p:spPr>
        <p:txBody>
          <a:bodyPr lIns="0" rIns="0" tIns="0" bIns="0" anchor="ctr">
            <a:noAutofit/>
          </a:bodyPr>
          <a:p>
            <a:pPr algn="ctr">
              <a:buNone/>
            </a:pPr>
            <a:endParaRPr b="0" lang="en-US" sz="22940" spc="-1" strike="noStrike">
              <a:latin typeface="Arial"/>
            </a:endParaRPr>
          </a:p>
        </p:txBody>
      </p:sp>
      <p:sp>
        <p:nvSpPr>
          <p:cNvPr id="30" name="PlaceHolder 2"/>
          <p:cNvSpPr>
            <a:spLocks noGrp="1"/>
          </p:cNvSpPr>
          <p:nvPr>
            <p:ph/>
          </p:nvPr>
        </p:nvSpPr>
        <p:spPr>
          <a:xfrm>
            <a:off x="2460240" y="7272360"/>
            <a:ext cx="1848528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31" name="PlaceHolder 3"/>
          <p:cNvSpPr>
            <a:spLocks noGrp="1"/>
          </p:cNvSpPr>
          <p:nvPr>
            <p:ph/>
          </p:nvPr>
        </p:nvSpPr>
        <p:spPr>
          <a:xfrm>
            <a:off x="21870000" y="7272360"/>
            <a:ext cx="1848528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32" name="PlaceHolder 4"/>
          <p:cNvSpPr>
            <a:spLocks noGrp="1"/>
          </p:cNvSpPr>
          <p:nvPr>
            <p:ph/>
          </p:nvPr>
        </p:nvSpPr>
        <p:spPr>
          <a:xfrm>
            <a:off x="2460240" y="16227360"/>
            <a:ext cx="1848528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33" name="PlaceHolder 5"/>
          <p:cNvSpPr>
            <a:spLocks noGrp="1"/>
          </p:cNvSpPr>
          <p:nvPr>
            <p:ph/>
          </p:nvPr>
        </p:nvSpPr>
        <p:spPr>
          <a:xfrm>
            <a:off x="21870000" y="16227360"/>
            <a:ext cx="1848528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757D95B-6704-4E62-96AA-AF012A8357DF}"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460240" y="745560"/>
            <a:ext cx="37879920" cy="6511320"/>
          </a:xfrm>
          <a:prstGeom prst="rect">
            <a:avLst/>
          </a:prstGeom>
          <a:noFill/>
          <a:ln w="0">
            <a:noFill/>
          </a:ln>
        </p:spPr>
        <p:txBody>
          <a:bodyPr lIns="0" rIns="0" tIns="0" bIns="0" anchor="ctr">
            <a:noAutofit/>
          </a:bodyPr>
          <a:p>
            <a:pPr algn="ctr">
              <a:buNone/>
            </a:pPr>
            <a:endParaRPr b="0" lang="en-US" sz="22940" spc="-1" strike="noStrike">
              <a:latin typeface="Arial"/>
            </a:endParaRPr>
          </a:p>
        </p:txBody>
      </p:sp>
      <p:sp>
        <p:nvSpPr>
          <p:cNvPr id="35" name="PlaceHolder 2"/>
          <p:cNvSpPr>
            <a:spLocks noGrp="1"/>
          </p:cNvSpPr>
          <p:nvPr>
            <p:ph/>
          </p:nvPr>
        </p:nvSpPr>
        <p:spPr>
          <a:xfrm>
            <a:off x="2460240" y="7272360"/>
            <a:ext cx="1219716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36" name="PlaceHolder 3"/>
          <p:cNvSpPr>
            <a:spLocks noGrp="1"/>
          </p:cNvSpPr>
          <p:nvPr>
            <p:ph/>
          </p:nvPr>
        </p:nvSpPr>
        <p:spPr>
          <a:xfrm>
            <a:off x="15267600" y="7272360"/>
            <a:ext cx="1219716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37" name="PlaceHolder 4"/>
          <p:cNvSpPr>
            <a:spLocks noGrp="1"/>
          </p:cNvSpPr>
          <p:nvPr>
            <p:ph/>
          </p:nvPr>
        </p:nvSpPr>
        <p:spPr>
          <a:xfrm>
            <a:off x="28074960" y="7272360"/>
            <a:ext cx="1219716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38" name="PlaceHolder 5"/>
          <p:cNvSpPr>
            <a:spLocks noGrp="1"/>
          </p:cNvSpPr>
          <p:nvPr>
            <p:ph/>
          </p:nvPr>
        </p:nvSpPr>
        <p:spPr>
          <a:xfrm>
            <a:off x="2460240" y="16227360"/>
            <a:ext cx="1219716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39" name="PlaceHolder 6"/>
          <p:cNvSpPr>
            <a:spLocks noGrp="1"/>
          </p:cNvSpPr>
          <p:nvPr>
            <p:ph/>
          </p:nvPr>
        </p:nvSpPr>
        <p:spPr>
          <a:xfrm>
            <a:off x="15267600" y="16227360"/>
            <a:ext cx="1219716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40" name="PlaceHolder 7"/>
          <p:cNvSpPr>
            <a:spLocks noGrp="1"/>
          </p:cNvSpPr>
          <p:nvPr>
            <p:ph/>
          </p:nvPr>
        </p:nvSpPr>
        <p:spPr>
          <a:xfrm>
            <a:off x="28074960" y="16227360"/>
            <a:ext cx="1219716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FDEAD9B-B8D5-468B-AF08-A6146EB3BEF6}"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460240" y="745560"/>
            <a:ext cx="37879920" cy="6511320"/>
          </a:xfrm>
          <a:prstGeom prst="rect">
            <a:avLst/>
          </a:prstGeom>
          <a:noFill/>
          <a:ln w="0">
            <a:noFill/>
          </a:ln>
        </p:spPr>
        <p:txBody>
          <a:bodyPr lIns="0" rIns="0" tIns="0" bIns="0" anchor="ctr">
            <a:noAutofit/>
          </a:bodyPr>
          <a:p>
            <a:pPr algn="ctr">
              <a:buNone/>
            </a:pPr>
            <a:endParaRPr b="0" lang="en-US" sz="22940" spc="-1" strike="noStrike">
              <a:latin typeface="Arial"/>
            </a:endParaRPr>
          </a:p>
        </p:txBody>
      </p:sp>
      <p:sp>
        <p:nvSpPr>
          <p:cNvPr id="6" name="PlaceHolder 2"/>
          <p:cNvSpPr>
            <a:spLocks noGrp="1"/>
          </p:cNvSpPr>
          <p:nvPr>
            <p:ph type="subTitle"/>
          </p:nvPr>
        </p:nvSpPr>
        <p:spPr>
          <a:xfrm>
            <a:off x="2460240" y="7272360"/>
            <a:ext cx="37879920" cy="1714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47D79AF-4C4F-458E-B7D4-317BF3EF46E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460240" y="745560"/>
            <a:ext cx="37879920" cy="6511320"/>
          </a:xfrm>
          <a:prstGeom prst="rect">
            <a:avLst/>
          </a:prstGeom>
          <a:noFill/>
          <a:ln w="0">
            <a:noFill/>
          </a:ln>
        </p:spPr>
        <p:txBody>
          <a:bodyPr lIns="0" rIns="0" tIns="0" bIns="0" anchor="ctr">
            <a:noAutofit/>
          </a:bodyPr>
          <a:p>
            <a:pPr algn="ctr">
              <a:buNone/>
            </a:pPr>
            <a:endParaRPr b="0" lang="en-US" sz="22940" spc="-1" strike="noStrike">
              <a:latin typeface="Arial"/>
            </a:endParaRPr>
          </a:p>
        </p:txBody>
      </p:sp>
      <p:sp>
        <p:nvSpPr>
          <p:cNvPr id="8" name="PlaceHolder 2"/>
          <p:cNvSpPr>
            <a:spLocks noGrp="1"/>
          </p:cNvSpPr>
          <p:nvPr>
            <p:ph/>
          </p:nvPr>
        </p:nvSpPr>
        <p:spPr>
          <a:xfrm>
            <a:off x="2460240" y="7272360"/>
            <a:ext cx="37879920" cy="17144640"/>
          </a:xfrm>
          <a:prstGeom prst="rect">
            <a:avLst/>
          </a:prstGeom>
          <a:noFill/>
          <a:ln w="0">
            <a:noFill/>
          </a:ln>
        </p:spPr>
        <p:txBody>
          <a:bodyPr lIns="0" rIns="0" tIns="0" bIns="0" anchor="t">
            <a:normAutofit/>
          </a:bodyPr>
          <a:p>
            <a:endParaRPr b="0" lang="en-US" sz="1669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9737197-5471-4041-A656-E08FB92C57F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460240" y="745560"/>
            <a:ext cx="37879920" cy="6511320"/>
          </a:xfrm>
          <a:prstGeom prst="rect">
            <a:avLst/>
          </a:prstGeom>
          <a:noFill/>
          <a:ln w="0">
            <a:noFill/>
          </a:ln>
        </p:spPr>
        <p:txBody>
          <a:bodyPr lIns="0" rIns="0" tIns="0" bIns="0" anchor="ctr">
            <a:noAutofit/>
          </a:bodyPr>
          <a:p>
            <a:pPr algn="ctr">
              <a:buNone/>
            </a:pPr>
            <a:endParaRPr b="0" lang="en-US" sz="22940" spc="-1" strike="noStrike">
              <a:latin typeface="Arial"/>
            </a:endParaRPr>
          </a:p>
        </p:txBody>
      </p:sp>
      <p:sp>
        <p:nvSpPr>
          <p:cNvPr id="10" name="PlaceHolder 2"/>
          <p:cNvSpPr>
            <a:spLocks noGrp="1"/>
          </p:cNvSpPr>
          <p:nvPr>
            <p:ph/>
          </p:nvPr>
        </p:nvSpPr>
        <p:spPr>
          <a:xfrm>
            <a:off x="2460240" y="7272360"/>
            <a:ext cx="18485280" cy="17144640"/>
          </a:xfrm>
          <a:prstGeom prst="rect">
            <a:avLst/>
          </a:prstGeom>
          <a:noFill/>
          <a:ln w="0">
            <a:noFill/>
          </a:ln>
        </p:spPr>
        <p:txBody>
          <a:bodyPr lIns="0" rIns="0" tIns="0" bIns="0" anchor="t">
            <a:normAutofit/>
          </a:bodyPr>
          <a:p>
            <a:endParaRPr b="0" lang="en-US" sz="16690" spc="-1" strike="noStrike">
              <a:latin typeface="Arial"/>
            </a:endParaRPr>
          </a:p>
        </p:txBody>
      </p:sp>
      <p:sp>
        <p:nvSpPr>
          <p:cNvPr id="11" name="PlaceHolder 3"/>
          <p:cNvSpPr>
            <a:spLocks noGrp="1"/>
          </p:cNvSpPr>
          <p:nvPr>
            <p:ph/>
          </p:nvPr>
        </p:nvSpPr>
        <p:spPr>
          <a:xfrm>
            <a:off x="21870000" y="7272360"/>
            <a:ext cx="18485280" cy="17144640"/>
          </a:xfrm>
          <a:prstGeom prst="rect">
            <a:avLst/>
          </a:prstGeom>
          <a:noFill/>
          <a:ln w="0">
            <a:noFill/>
          </a:ln>
        </p:spPr>
        <p:txBody>
          <a:bodyPr lIns="0" rIns="0" tIns="0" bIns="0" anchor="t">
            <a:normAutofit/>
          </a:bodyPr>
          <a:p>
            <a:endParaRPr b="0" lang="en-US" sz="1669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B6CAC48-56A6-4DEA-8536-485680C4858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460240" y="745560"/>
            <a:ext cx="37879920" cy="6511320"/>
          </a:xfrm>
          <a:prstGeom prst="rect">
            <a:avLst/>
          </a:prstGeom>
          <a:noFill/>
          <a:ln w="0">
            <a:noFill/>
          </a:ln>
        </p:spPr>
        <p:txBody>
          <a:bodyPr lIns="0" rIns="0" tIns="0" bIns="0" anchor="ctr">
            <a:noAutofit/>
          </a:bodyPr>
          <a:p>
            <a:pPr algn="ctr">
              <a:buNone/>
            </a:pPr>
            <a:endParaRPr b="0" lang="en-US" sz="2294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48381AB-228F-44CA-B44B-98686FDE3A1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460240" y="1533600"/>
            <a:ext cx="37879920" cy="22878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7CE98F5-6FEB-40F8-98D0-3BC138B5F4B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460240" y="745560"/>
            <a:ext cx="37879920" cy="6511320"/>
          </a:xfrm>
          <a:prstGeom prst="rect">
            <a:avLst/>
          </a:prstGeom>
          <a:noFill/>
          <a:ln w="0">
            <a:noFill/>
          </a:ln>
        </p:spPr>
        <p:txBody>
          <a:bodyPr lIns="0" rIns="0" tIns="0" bIns="0" anchor="ctr">
            <a:noAutofit/>
          </a:bodyPr>
          <a:p>
            <a:pPr algn="ctr">
              <a:buNone/>
            </a:pPr>
            <a:endParaRPr b="0" lang="en-US" sz="22940" spc="-1" strike="noStrike">
              <a:latin typeface="Arial"/>
            </a:endParaRPr>
          </a:p>
        </p:txBody>
      </p:sp>
      <p:sp>
        <p:nvSpPr>
          <p:cNvPr id="15" name="PlaceHolder 2"/>
          <p:cNvSpPr>
            <a:spLocks noGrp="1"/>
          </p:cNvSpPr>
          <p:nvPr>
            <p:ph/>
          </p:nvPr>
        </p:nvSpPr>
        <p:spPr>
          <a:xfrm>
            <a:off x="2460240" y="7272360"/>
            <a:ext cx="1848528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16" name="PlaceHolder 3"/>
          <p:cNvSpPr>
            <a:spLocks noGrp="1"/>
          </p:cNvSpPr>
          <p:nvPr>
            <p:ph/>
          </p:nvPr>
        </p:nvSpPr>
        <p:spPr>
          <a:xfrm>
            <a:off x="21870000" y="7272360"/>
            <a:ext cx="18485280" cy="17144640"/>
          </a:xfrm>
          <a:prstGeom prst="rect">
            <a:avLst/>
          </a:prstGeom>
          <a:noFill/>
          <a:ln w="0">
            <a:noFill/>
          </a:ln>
        </p:spPr>
        <p:txBody>
          <a:bodyPr lIns="0" rIns="0" tIns="0" bIns="0" anchor="t">
            <a:normAutofit/>
          </a:bodyPr>
          <a:p>
            <a:endParaRPr b="0" lang="en-US" sz="16690" spc="-1" strike="noStrike">
              <a:latin typeface="Arial"/>
            </a:endParaRPr>
          </a:p>
        </p:txBody>
      </p:sp>
      <p:sp>
        <p:nvSpPr>
          <p:cNvPr id="17" name="PlaceHolder 4"/>
          <p:cNvSpPr>
            <a:spLocks noGrp="1"/>
          </p:cNvSpPr>
          <p:nvPr>
            <p:ph/>
          </p:nvPr>
        </p:nvSpPr>
        <p:spPr>
          <a:xfrm>
            <a:off x="2460240" y="16227360"/>
            <a:ext cx="1848528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41DA26A-0A4A-48C6-90ED-DB5344285C21}"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460240" y="745560"/>
            <a:ext cx="37879920" cy="6511320"/>
          </a:xfrm>
          <a:prstGeom prst="rect">
            <a:avLst/>
          </a:prstGeom>
          <a:noFill/>
          <a:ln w="0">
            <a:noFill/>
          </a:ln>
        </p:spPr>
        <p:txBody>
          <a:bodyPr lIns="0" rIns="0" tIns="0" bIns="0" anchor="ctr">
            <a:noAutofit/>
          </a:bodyPr>
          <a:p>
            <a:pPr algn="ctr">
              <a:buNone/>
            </a:pPr>
            <a:endParaRPr b="0" lang="en-US" sz="22940" spc="-1" strike="noStrike">
              <a:latin typeface="Arial"/>
            </a:endParaRPr>
          </a:p>
        </p:txBody>
      </p:sp>
      <p:sp>
        <p:nvSpPr>
          <p:cNvPr id="19" name="PlaceHolder 2"/>
          <p:cNvSpPr>
            <a:spLocks noGrp="1"/>
          </p:cNvSpPr>
          <p:nvPr>
            <p:ph/>
          </p:nvPr>
        </p:nvSpPr>
        <p:spPr>
          <a:xfrm>
            <a:off x="2460240" y="7272360"/>
            <a:ext cx="18485280" cy="17144640"/>
          </a:xfrm>
          <a:prstGeom prst="rect">
            <a:avLst/>
          </a:prstGeom>
          <a:noFill/>
          <a:ln w="0">
            <a:noFill/>
          </a:ln>
        </p:spPr>
        <p:txBody>
          <a:bodyPr lIns="0" rIns="0" tIns="0" bIns="0" anchor="t">
            <a:normAutofit/>
          </a:bodyPr>
          <a:p>
            <a:endParaRPr b="0" lang="en-US" sz="16690" spc="-1" strike="noStrike">
              <a:latin typeface="Arial"/>
            </a:endParaRPr>
          </a:p>
        </p:txBody>
      </p:sp>
      <p:sp>
        <p:nvSpPr>
          <p:cNvPr id="20" name="PlaceHolder 3"/>
          <p:cNvSpPr>
            <a:spLocks noGrp="1"/>
          </p:cNvSpPr>
          <p:nvPr>
            <p:ph/>
          </p:nvPr>
        </p:nvSpPr>
        <p:spPr>
          <a:xfrm>
            <a:off x="21870000" y="7272360"/>
            <a:ext cx="1848528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21" name="PlaceHolder 4"/>
          <p:cNvSpPr>
            <a:spLocks noGrp="1"/>
          </p:cNvSpPr>
          <p:nvPr>
            <p:ph/>
          </p:nvPr>
        </p:nvSpPr>
        <p:spPr>
          <a:xfrm>
            <a:off x="21870000" y="16227360"/>
            <a:ext cx="1848528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E4141BA-0F44-477A-A9D8-E28A2F87DE5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460240" y="745560"/>
            <a:ext cx="37879920" cy="6511320"/>
          </a:xfrm>
          <a:prstGeom prst="rect">
            <a:avLst/>
          </a:prstGeom>
          <a:noFill/>
          <a:ln w="0">
            <a:noFill/>
          </a:ln>
        </p:spPr>
        <p:txBody>
          <a:bodyPr lIns="0" rIns="0" tIns="0" bIns="0" anchor="ctr">
            <a:noAutofit/>
          </a:bodyPr>
          <a:p>
            <a:pPr algn="ctr">
              <a:buNone/>
            </a:pPr>
            <a:endParaRPr b="0" lang="en-US" sz="22940" spc="-1" strike="noStrike">
              <a:latin typeface="Arial"/>
            </a:endParaRPr>
          </a:p>
        </p:txBody>
      </p:sp>
      <p:sp>
        <p:nvSpPr>
          <p:cNvPr id="23" name="PlaceHolder 2"/>
          <p:cNvSpPr>
            <a:spLocks noGrp="1"/>
          </p:cNvSpPr>
          <p:nvPr>
            <p:ph/>
          </p:nvPr>
        </p:nvSpPr>
        <p:spPr>
          <a:xfrm>
            <a:off x="2460240" y="7272360"/>
            <a:ext cx="1848528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24" name="PlaceHolder 3"/>
          <p:cNvSpPr>
            <a:spLocks noGrp="1"/>
          </p:cNvSpPr>
          <p:nvPr>
            <p:ph/>
          </p:nvPr>
        </p:nvSpPr>
        <p:spPr>
          <a:xfrm>
            <a:off x="21870000" y="7272360"/>
            <a:ext cx="1848528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25" name="PlaceHolder 4"/>
          <p:cNvSpPr>
            <a:spLocks noGrp="1"/>
          </p:cNvSpPr>
          <p:nvPr>
            <p:ph/>
          </p:nvPr>
        </p:nvSpPr>
        <p:spPr>
          <a:xfrm>
            <a:off x="2460240" y="16227360"/>
            <a:ext cx="37879920" cy="8177760"/>
          </a:xfrm>
          <a:prstGeom prst="rect">
            <a:avLst/>
          </a:prstGeom>
          <a:noFill/>
          <a:ln w="0">
            <a:noFill/>
          </a:ln>
        </p:spPr>
        <p:txBody>
          <a:bodyPr lIns="0" rIns="0" tIns="0" bIns="0" anchor="t">
            <a:normAutofit/>
          </a:bodyPr>
          <a:p>
            <a:endParaRPr b="0" lang="en-US" sz="1669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C9154B7-4EC7-42A9-AAAA-C46E899A77A0}"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2460240" y="1533600"/>
            <a:ext cx="37879920" cy="4935240"/>
          </a:xfrm>
          <a:prstGeom prst="rect">
            <a:avLst/>
          </a:prstGeom>
          <a:noFill/>
          <a:ln w="0">
            <a:noFill/>
          </a:ln>
        </p:spPr>
        <p:txBody>
          <a:bodyPr lIns="0" rIns="0" tIns="0" bIns="0" anchor="ctr">
            <a:noAutofit/>
          </a:bodyPr>
          <a:p>
            <a:pPr algn="ctr">
              <a:buNone/>
            </a:pPr>
            <a:r>
              <a:rPr b="0" lang="en-US" sz="22940" spc="-1" strike="noStrike">
                <a:latin typeface="Arial"/>
              </a:rPr>
              <a:t>Format des Titeltextes durch Klicken bearbeiten</a:t>
            </a:r>
            <a:endParaRPr b="0" lang="en-US" sz="22940" spc="-1" strike="noStrike">
              <a:latin typeface="Arial"/>
            </a:endParaRPr>
          </a:p>
        </p:txBody>
      </p:sp>
      <p:sp>
        <p:nvSpPr>
          <p:cNvPr id="1" name="PlaceHolder 2"/>
          <p:cNvSpPr>
            <a:spLocks noGrp="1"/>
          </p:cNvSpPr>
          <p:nvPr>
            <p:ph type="body"/>
          </p:nvPr>
        </p:nvSpPr>
        <p:spPr>
          <a:xfrm>
            <a:off x="2460240" y="7272360"/>
            <a:ext cx="37879920" cy="17144640"/>
          </a:xfrm>
          <a:prstGeom prst="rect">
            <a:avLst/>
          </a:prstGeom>
          <a:noFill/>
          <a:ln w="0">
            <a:noFill/>
          </a:ln>
        </p:spPr>
        <p:txBody>
          <a:bodyPr lIns="0" rIns="0" tIns="0" bIns="0" anchor="t">
            <a:normAutofit/>
          </a:bodyPr>
          <a:p>
            <a:pPr marL="432000" indent="-324000">
              <a:spcBef>
                <a:spcPts val="7373"/>
              </a:spcBef>
              <a:buClr>
                <a:srgbClr val="000000"/>
              </a:buClr>
              <a:buSzPct val="45000"/>
              <a:buFont typeface="Wingdings" charset="2"/>
              <a:buChar char=""/>
            </a:pPr>
            <a:r>
              <a:rPr b="0" lang="en-US" sz="16690" spc="-1" strike="noStrike">
                <a:latin typeface="Arial"/>
              </a:rPr>
              <a:t>Format des Gliederungstextes durch Klicken bearbeiten</a:t>
            </a:r>
            <a:endParaRPr b="0" lang="en-US" sz="16690" spc="-1" strike="noStrike">
              <a:latin typeface="Arial"/>
            </a:endParaRPr>
          </a:p>
          <a:p>
            <a:pPr lvl="1" marL="864000" indent="-324000">
              <a:spcBef>
                <a:spcPts val="5896"/>
              </a:spcBef>
              <a:buClr>
                <a:srgbClr val="000000"/>
              </a:buClr>
              <a:buSzPct val="75000"/>
              <a:buFont typeface="Symbol" charset="2"/>
              <a:buChar char=""/>
            </a:pPr>
            <a:r>
              <a:rPr b="0" lang="en-US" sz="14600" spc="-1" strike="noStrike">
                <a:latin typeface="Arial"/>
              </a:rPr>
              <a:t>Zweite Gliederungsebene</a:t>
            </a:r>
            <a:endParaRPr b="0" lang="en-US" sz="14600" spc="-1" strike="noStrike">
              <a:latin typeface="Arial"/>
            </a:endParaRPr>
          </a:p>
          <a:p>
            <a:pPr lvl="2" marL="1296000" indent="-288000">
              <a:spcBef>
                <a:spcPts val="4416"/>
              </a:spcBef>
              <a:buClr>
                <a:srgbClr val="000000"/>
              </a:buClr>
              <a:buSzPct val="45000"/>
              <a:buFont typeface="Wingdings" charset="2"/>
              <a:buChar char=""/>
            </a:pPr>
            <a:r>
              <a:rPr b="0" lang="en-US" sz="12520" spc="-1" strike="noStrike">
                <a:latin typeface="Arial"/>
              </a:rPr>
              <a:t>Dritte Gliederungsebene</a:t>
            </a:r>
            <a:endParaRPr b="0" lang="en-US" sz="12520" spc="-1" strike="noStrike">
              <a:latin typeface="Arial"/>
            </a:endParaRPr>
          </a:p>
          <a:p>
            <a:pPr lvl="3" marL="1728000" indent="-216000">
              <a:spcBef>
                <a:spcPts val="2925"/>
              </a:spcBef>
              <a:buClr>
                <a:srgbClr val="000000"/>
              </a:buClr>
              <a:buSzPct val="75000"/>
              <a:buFont typeface="Symbol" charset="2"/>
              <a:buChar char=""/>
            </a:pPr>
            <a:r>
              <a:rPr b="0" lang="en-US" sz="10430" spc="-1" strike="noStrike">
                <a:latin typeface="Arial"/>
              </a:rPr>
              <a:t>Vierte Gliederungsebene</a:t>
            </a:r>
            <a:endParaRPr b="0" lang="en-US" sz="10430" spc="-1" strike="noStrike">
              <a:latin typeface="Arial"/>
            </a:endParaRPr>
          </a:p>
          <a:p>
            <a:pPr lvl="4" marL="2160000" indent="-216000">
              <a:spcBef>
                <a:spcPts val="1463"/>
              </a:spcBef>
              <a:buClr>
                <a:srgbClr val="000000"/>
              </a:buClr>
              <a:buSzPct val="45000"/>
              <a:buFont typeface="Wingdings" charset="2"/>
              <a:buChar char=""/>
            </a:pPr>
            <a:r>
              <a:rPr b="0" lang="en-US" sz="10430" spc="-1" strike="noStrike">
                <a:latin typeface="Arial"/>
              </a:rPr>
              <a:t>Fünfte Gliederungsebene</a:t>
            </a:r>
            <a:endParaRPr b="0" lang="en-US" sz="10430" spc="-1" strike="noStrike">
              <a:latin typeface="Arial"/>
            </a:endParaRPr>
          </a:p>
          <a:p>
            <a:pPr lvl="5" marL="2592000" indent="-216000">
              <a:spcBef>
                <a:spcPts val="1463"/>
              </a:spcBef>
              <a:buClr>
                <a:srgbClr val="000000"/>
              </a:buClr>
              <a:buSzPct val="45000"/>
              <a:buFont typeface="Wingdings" charset="2"/>
              <a:buChar char=""/>
            </a:pPr>
            <a:r>
              <a:rPr b="0" lang="en-US" sz="10430" spc="-1" strike="noStrike">
                <a:latin typeface="Arial"/>
              </a:rPr>
              <a:t>Sechste Gliederungsebene</a:t>
            </a:r>
            <a:endParaRPr b="0" lang="en-US" sz="10430" spc="-1" strike="noStrike">
              <a:latin typeface="Arial"/>
            </a:endParaRPr>
          </a:p>
          <a:p>
            <a:pPr lvl="6" marL="3024000" indent="-216000">
              <a:spcBef>
                <a:spcPts val="1463"/>
              </a:spcBef>
              <a:buClr>
                <a:srgbClr val="000000"/>
              </a:buClr>
              <a:buSzPct val="45000"/>
              <a:buFont typeface="Wingdings" charset="2"/>
              <a:buChar char=""/>
            </a:pPr>
            <a:r>
              <a:rPr b="0" lang="en-US" sz="10430" spc="-1" strike="noStrike">
                <a:latin typeface="Arial"/>
              </a:rPr>
              <a:t>Siebte Gliederungsebene</a:t>
            </a:r>
            <a:endParaRPr b="0" lang="en-US" sz="10430" spc="-1" strike="noStrike">
              <a:latin typeface="Arial"/>
            </a:endParaRPr>
          </a:p>
        </p:txBody>
      </p:sp>
      <p:sp>
        <p:nvSpPr>
          <p:cNvPr id="2" name="PlaceHolder 3"/>
          <p:cNvSpPr>
            <a:spLocks noGrp="1"/>
          </p:cNvSpPr>
          <p:nvPr>
            <p:ph type="dt" idx="1"/>
          </p:nvPr>
        </p:nvSpPr>
        <p:spPr>
          <a:xfrm>
            <a:off x="2460240" y="27287280"/>
            <a:ext cx="9805680" cy="203688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&lt;Datum/Uhrzeit&gt;</a:t>
            </a:r>
            <a:endParaRPr b="0" lang="en-US" sz="1400" spc="-1" strike="noStrike">
              <a:latin typeface="Times New Roman"/>
            </a:endParaRPr>
          </a:p>
        </p:txBody>
      </p:sp>
      <p:sp>
        <p:nvSpPr>
          <p:cNvPr id="3" name="PlaceHolder 4"/>
          <p:cNvSpPr>
            <a:spLocks noGrp="1"/>
          </p:cNvSpPr>
          <p:nvPr>
            <p:ph type="ftr" idx="2"/>
          </p:nvPr>
        </p:nvSpPr>
        <p:spPr>
          <a:xfrm>
            <a:off x="14750280" y="27287280"/>
            <a:ext cx="13340880" cy="203688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&lt;Fußzeile&gt;</a:t>
            </a:r>
            <a:endParaRPr b="0" lang="en-US" sz="1400" spc="-1" strike="noStrike">
              <a:latin typeface="Times New Roman"/>
            </a:endParaRPr>
          </a:p>
        </p:txBody>
      </p:sp>
      <p:sp>
        <p:nvSpPr>
          <p:cNvPr id="4" name="PlaceHolder 5"/>
          <p:cNvSpPr>
            <a:spLocks noGrp="1"/>
          </p:cNvSpPr>
          <p:nvPr>
            <p:ph type="sldNum" idx="3"/>
          </p:nvPr>
        </p:nvSpPr>
        <p:spPr>
          <a:xfrm>
            <a:off x="30534480" y="27287280"/>
            <a:ext cx="9805680" cy="203688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E2DCEB6D-7BF9-4C7B-8127-2667D01F74AB}" type="slidenum">
              <a:rPr b="0" lang="en-US" sz="1400" spc="-1" strike="noStrike">
                <a:latin typeface="Times New Roman"/>
              </a:rPr>
              <a:t>&lt;Foliennummer&gt;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e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jpeg"/><Relationship Id="rId12" Type="http://schemas.openxmlformats.org/officeDocument/2006/relationships/image" Target="../media/image12.png"/><Relationship Id="rId1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41" name="" descr=""/>
          <p:cNvPicPr/>
          <p:nvPr/>
        </p:nvPicPr>
        <p:blipFill>
          <a:blip r:embed="rId2"/>
          <a:stretch/>
        </p:blipFill>
        <p:spPr>
          <a:xfrm>
            <a:off x="34646760" y="24131520"/>
            <a:ext cx="7347960" cy="4114440"/>
          </a:xfrm>
          <a:prstGeom prst="rect">
            <a:avLst/>
          </a:prstGeom>
          <a:ln w="0">
            <a:noFill/>
          </a:ln>
        </p:spPr>
      </p:pic>
      <p:pic>
        <p:nvPicPr>
          <p:cNvPr id="42" name="" descr=""/>
          <p:cNvPicPr/>
          <p:nvPr/>
        </p:nvPicPr>
        <p:blipFill>
          <a:blip r:embed="rId3"/>
          <a:stretch/>
        </p:blipFill>
        <p:spPr>
          <a:xfrm>
            <a:off x="1500120" y="4918680"/>
            <a:ext cx="6857640" cy="3856680"/>
          </a:xfrm>
          <a:prstGeom prst="rect">
            <a:avLst/>
          </a:prstGeom>
          <a:ln w="0">
            <a:noFill/>
          </a:ln>
        </p:spPr>
      </p:pic>
      <p:sp>
        <p:nvSpPr>
          <p:cNvPr id="43" name=""/>
          <p:cNvSpPr txBox="1"/>
          <p:nvPr/>
        </p:nvSpPr>
        <p:spPr>
          <a:xfrm>
            <a:off x="813960" y="8775360"/>
            <a:ext cx="11201400" cy="3925800"/>
          </a:xfrm>
          <a:prstGeom prst="rect">
            <a:avLst/>
          </a:prstGeom>
          <a:noFill/>
          <a:ln w="0">
            <a:noFill/>
          </a:ln>
        </p:spPr>
        <p:txBody>
          <a:bodyPr lIns="90000" rIns="90000" tIns="45000" bIns="45000" anchor="t">
            <a:noAutofit/>
          </a:bodyPr>
          <a:p>
            <a:r>
              <a:rPr b="0" lang="de-DE" sz="5000" spc="-1" strike="noStrike">
                <a:solidFill>
                  <a:srgbClr val="81d41a"/>
                </a:solidFill>
                <a:highlight>
                  <a:srgbClr val="000000"/>
                </a:highlight>
                <a:latin typeface="Arial"/>
              </a:rPr>
              <a:t>2. Ziele:</a:t>
            </a:r>
            <a:endParaRPr b="0" lang="en-US" sz="5000" spc="-1" strike="noStrike">
              <a:latin typeface="Arial"/>
            </a:endParaRPr>
          </a:p>
          <a:p>
            <a:endParaRPr b="0" lang="en-US" sz="4000" spc="-1" strike="noStrike">
              <a:latin typeface="Arial"/>
            </a:endParaRPr>
          </a:p>
          <a:p>
            <a:r>
              <a:rPr b="0" lang="de-DE" sz="3600" spc="-1" strike="noStrike">
                <a:solidFill>
                  <a:srgbClr val="81d41a"/>
                </a:solidFill>
                <a:highlight>
                  <a:srgbClr val="000000"/>
                </a:highlight>
                <a:latin typeface="Arial"/>
              </a:rPr>
              <a:t>- Bekämpfung von Zensur</a:t>
            </a:r>
            <a:endParaRPr b="0" lang="en-US" sz="3600" spc="-1" strike="noStrike">
              <a:latin typeface="Arial"/>
            </a:endParaRPr>
          </a:p>
          <a:p>
            <a:r>
              <a:rPr b="0" lang="de-DE" sz="3600" spc="-1" strike="noStrike">
                <a:solidFill>
                  <a:srgbClr val="81d41a"/>
                </a:solidFill>
                <a:highlight>
                  <a:srgbClr val="000000"/>
                </a:highlight>
                <a:latin typeface="Arial"/>
              </a:rPr>
              <a:t>- Schutz der Meinungsfreiheit</a:t>
            </a:r>
            <a:endParaRPr b="0" lang="en-US" sz="3600" spc="-1" strike="noStrike">
              <a:latin typeface="Arial"/>
            </a:endParaRPr>
          </a:p>
          <a:p>
            <a:pPr>
              <a:lnSpc>
                <a:spcPct val="100000"/>
              </a:lnSpc>
              <a:buNone/>
            </a:pPr>
            <a:r>
              <a:rPr b="0" lang="de-DE" sz="3600" spc="-1" strike="noStrike">
                <a:solidFill>
                  <a:srgbClr val="81d41a"/>
                </a:solidFill>
                <a:highlight>
                  <a:srgbClr val="000000"/>
                </a:highlight>
                <a:latin typeface="Arial"/>
                <a:ea typeface="Noto Sans CJK SC"/>
              </a:rPr>
              <a:t>- Bekämpfung von Menschenrechtsverletzungen</a:t>
            </a:r>
            <a:endParaRPr b="0" lang="en-US" sz="3600" spc="-1" strike="noStrike">
              <a:latin typeface="Arial"/>
            </a:endParaRPr>
          </a:p>
          <a:p>
            <a:pPr>
              <a:lnSpc>
                <a:spcPct val="100000"/>
              </a:lnSpc>
              <a:buNone/>
            </a:pPr>
            <a:r>
              <a:rPr b="0" lang="de-DE" sz="3600" spc="-1" strike="noStrike">
                <a:solidFill>
                  <a:srgbClr val="81d41a"/>
                </a:solidFill>
                <a:highlight>
                  <a:srgbClr val="000000"/>
                </a:highlight>
                <a:latin typeface="Arial"/>
                <a:ea typeface="Noto Sans CJK SC"/>
              </a:rPr>
              <a:t>- Transparenz und Anti-Korruption </a:t>
            </a:r>
            <a:endParaRPr b="0" lang="en-US" sz="3600" spc="-1" strike="noStrike">
              <a:latin typeface="Arial"/>
            </a:endParaRPr>
          </a:p>
          <a:p>
            <a:pPr>
              <a:lnSpc>
                <a:spcPct val="100000"/>
              </a:lnSpc>
              <a:buNone/>
            </a:pPr>
            <a:r>
              <a:rPr b="0" lang="de-DE" sz="3600" spc="-1" strike="noStrike">
                <a:solidFill>
                  <a:srgbClr val="81d41a"/>
                </a:solidFill>
                <a:highlight>
                  <a:srgbClr val="000000"/>
                </a:highlight>
                <a:latin typeface="Arial"/>
                <a:ea typeface="Noto Sans CJK SC"/>
              </a:rPr>
              <a:t>- Unterstützung von sozialen Bewegungen</a:t>
            </a:r>
            <a:endParaRPr b="0" lang="en-US" sz="3600" spc="-1" strike="noStrike">
              <a:latin typeface="Arial"/>
            </a:endParaRPr>
          </a:p>
        </p:txBody>
      </p:sp>
      <p:pic>
        <p:nvPicPr>
          <p:cNvPr id="44" name="" descr=""/>
          <p:cNvPicPr/>
          <p:nvPr/>
        </p:nvPicPr>
        <p:blipFill>
          <a:blip r:embed="rId4"/>
          <a:stretch/>
        </p:blipFill>
        <p:spPr>
          <a:xfrm>
            <a:off x="6095160" y="23517360"/>
            <a:ext cx="4624920" cy="4764600"/>
          </a:xfrm>
          <a:prstGeom prst="rect">
            <a:avLst/>
          </a:prstGeom>
          <a:ln w="0">
            <a:noFill/>
          </a:ln>
        </p:spPr>
      </p:pic>
      <p:sp>
        <p:nvSpPr>
          <p:cNvPr id="45" name=""/>
          <p:cNvSpPr txBox="1"/>
          <p:nvPr/>
        </p:nvSpPr>
        <p:spPr>
          <a:xfrm>
            <a:off x="705960" y="771480"/>
            <a:ext cx="13824000" cy="3870720"/>
          </a:xfrm>
          <a:prstGeom prst="rect">
            <a:avLst/>
          </a:prstGeom>
          <a:noFill/>
          <a:ln w="0">
            <a:solidFill>
              <a:srgbClr val="3465a4">
                <a:alpha val="0"/>
              </a:srgbClr>
            </a:solidFill>
          </a:ln>
        </p:spPr>
        <p:txBody>
          <a:bodyPr lIns="90000" rIns="90000" tIns="45000" bIns="45000" anchor="t">
            <a:noAutofit/>
          </a:bodyPr>
          <a:p>
            <a:r>
              <a:rPr b="0" lang="en-US" sz="5000" spc="-1" strike="noStrike">
                <a:solidFill>
                  <a:srgbClr val="81d41a"/>
                </a:solidFill>
                <a:highlight>
                  <a:srgbClr val="000000"/>
                </a:highlight>
                <a:latin typeface="Arial"/>
              </a:rPr>
              <a:t>1. Wer sind wir?</a:t>
            </a:r>
            <a:endParaRPr b="0" lang="en-US" sz="5000" spc="-1" strike="noStrike">
              <a:latin typeface="Arial"/>
            </a:endParaRPr>
          </a:p>
          <a:p>
            <a:endParaRPr b="0" lang="en-US" sz="3600" spc="-1" strike="noStrike">
              <a:latin typeface="Arial"/>
            </a:endParaRPr>
          </a:p>
          <a:p>
            <a:r>
              <a:rPr b="0" lang="en-US" sz="3600" spc="-1" strike="noStrike">
                <a:solidFill>
                  <a:srgbClr val="81d41a"/>
                </a:solidFill>
                <a:highlight>
                  <a:srgbClr val="000000"/>
                </a:highlight>
                <a:latin typeface="Arial"/>
              </a:rPr>
              <a:t>Ein Internetphänomen, das innerhalb der Netzkultur verwendet wird, um unter diesem Namen Hacktivismus und öffentliche Demonstrationen zu betreiben.</a:t>
            </a:r>
            <a:endParaRPr b="0" lang="en-US" sz="3600" spc="-1" strike="noStrike">
              <a:latin typeface="Arial"/>
            </a:endParaRPr>
          </a:p>
          <a:p>
            <a:r>
              <a:rPr b="0" lang="en-US" sz="3600" spc="-1" strike="noStrike">
                <a:solidFill>
                  <a:srgbClr val="81d41a"/>
                </a:solidFill>
                <a:highlight>
                  <a:srgbClr val="000000"/>
                </a:highlight>
                <a:latin typeface="Arial"/>
              </a:rPr>
              <a:t>Ursprünglich war Anonymous eine Trolling-Gruppe die in 4chan Bilder und Memes hochgeladen hat.</a:t>
            </a:r>
            <a:endParaRPr b="0" lang="en-US" sz="3600" spc="-1" strike="noStrike">
              <a:latin typeface="Arial"/>
            </a:endParaRPr>
          </a:p>
        </p:txBody>
      </p:sp>
      <p:pic>
        <p:nvPicPr>
          <p:cNvPr id="46" name="" descr=""/>
          <p:cNvPicPr/>
          <p:nvPr/>
        </p:nvPicPr>
        <p:blipFill>
          <a:blip r:embed="rId5"/>
          <a:srcRect l="3981" t="28526" r="13" b="42880"/>
          <a:stretch/>
        </p:blipFill>
        <p:spPr>
          <a:xfrm>
            <a:off x="15634440" y="24199200"/>
            <a:ext cx="11456640" cy="2382120"/>
          </a:xfrm>
          <a:prstGeom prst="rect">
            <a:avLst/>
          </a:prstGeom>
          <a:ln w="0">
            <a:noFill/>
          </a:ln>
        </p:spPr>
      </p:pic>
      <p:sp>
        <p:nvSpPr>
          <p:cNvPr id="47" name=""/>
          <p:cNvSpPr/>
          <p:nvPr/>
        </p:nvSpPr>
        <p:spPr>
          <a:xfrm>
            <a:off x="9727560" y="4743360"/>
            <a:ext cx="0" cy="3843000"/>
          </a:xfrm>
          <a:prstGeom prst="line">
            <a:avLst/>
          </a:prstGeom>
          <a:ln w="343080">
            <a:solidFill>
              <a:srgbClr val="ffffff"/>
            </a:solidFill>
            <a:round/>
            <a:tailEnd len="med" type="triangle" w="med"/>
          </a:ln>
        </p:spPr>
        <p:style>
          <a:lnRef idx="0"/>
          <a:fillRef idx="0"/>
          <a:effectRef idx="0"/>
          <a:fontRef idx="minor"/>
        </p:style>
      </p:sp>
      <p:sp>
        <p:nvSpPr>
          <p:cNvPr id="48" name=""/>
          <p:cNvSpPr/>
          <p:nvPr/>
        </p:nvSpPr>
        <p:spPr>
          <a:xfrm>
            <a:off x="9727560" y="12773160"/>
            <a:ext cx="0" cy="4114800"/>
          </a:xfrm>
          <a:prstGeom prst="line">
            <a:avLst/>
          </a:prstGeom>
          <a:ln w="343080">
            <a:solidFill>
              <a:srgbClr val="ffffff"/>
            </a:solidFill>
            <a:round/>
            <a:tailEnd len="med" type="triangle" w="med"/>
          </a:ln>
        </p:spPr>
        <p:style>
          <a:lnRef idx="0"/>
          <a:fillRef idx="0"/>
          <a:effectRef idx="0"/>
          <a:fontRef idx="minor"/>
        </p:style>
      </p:sp>
      <p:pic>
        <p:nvPicPr>
          <p:cNvPr id="49" name="" descr=""/>
          <p:cNvPicPr/>
          <p:nvPr/>
        </p:nvPicPr>
        <p:blipFill>
          <a:blip r:embed="rId6"/>
          <a:stretch/>
        </p:blipFill>
        <p:spPr>
          <a:xfrm>
            <a:off x="35332560" y="5157360"/>
            <a:ext cx="6172200" cy="3468960"/>
          </a:xfrm>
          <a:prstGeom prst="rect">
            <a:avLst/>
          </a:prstGeom>
          <a:ln w="0">
            <a:noFill/>
          </a:ln>
        </p:spPr>
      </p:pic>
      <p:sp>
        <p:nvSpPr>
          <p:cNvPr id="50" name=""/>
          <p:cNvSpPr txBox="1"/>
          <p:nvPr/>
        </p:nvSpPr>
        <p:spPr>
          <a:xfrm>
            <a:off x="29007360" y="585360"/>
            <a:ext cx="13439880" cy="5568480"/>
          </a:xfrm>
          <a:prstGeom prst="rect">
            <a:avLst/>
          </a:prstGeom>
          <a:noFill/>
          <a:ln w="0">
            <a:noFill/>
          </a:ln>
        </p:spPr>
        <p:txBody>
          <a:bodyPr lIns="0" rIns="0" tIns="0" bIns="0" anchor="t">
            <a:noAutofit/>
          </a:bodyPr>
          <a:p>
            <a:r>
              <a:rPr b="0" lang="en-US" sz="5000" spc="-1" strike="noStrike">
                <a:solidFill>
                  <a:srgbClr val="81d41a"/>
                </a:solidFill>
                <a:highlight>
                  <a:srgbClr val="000000"/>
                </a:highlight>
                <a:latin typeface="Arial"/>
              </a:rPr>
              <a:t>4. Übergang zu Aktivismus – Scientology-Kampagne:</a:t>
            </a:r>
            <a:endParaRPr b="0" lang="en-US" sz="5000" spc="-1" strike="noStrike">
              <a:latin typeface="Arial"/>
            </a:endParaRPr>
          </a:p>
          <a:p>
            <a:endParaRPr b="0" lang="en-US" sz="3600" spc="-1" strike="noStrike">
              <a:latin typeface="Arial"/>
            </a:endParaRPr>
          </a:p>
          <a:p>
            <a:r>
              <a:rPr b="0" lang="en-US" sz="3600" spc="-1" strike="noStrike">
                <a:solidFill>
                  <a:srgbClr val="81d41a"/>
                </a:solidFill>
                <a:highlight>
                  <a:srgbClr val="000000"/>
                </a:highlight>
                <a:latin typeface="Arial"/>
              </a:rPr>
              <a:t>Project Chanology (2008): Der Übergang vom einfachen Trolling zum gezielten Aktivismus begann mit der Kampagne gegen die Church of Scientology. Anonymous protestierte gegen die Zensurversuche der Kirche, insbesondere nachdem diese versucht hatte, das Video eines Interviews mit Tom Cruise von YouTube entfernen zu lassen.</a:t>
            </a:r>
            <a:endParaRPr b="0" lang="en-US" sz="3600" spc="-1" strike="noStrike">
              <a:latin typeface="Arial"/>
            </a:endParaRPr>
          </a:p>
        </p:txBody>
      </p:sp>
      <p:sp>
        <p:nvSpPr>
          <p:cNvPr id="51" name=""/>
          <p:cNvSpPr txBox="1"/>
          <p:nvPr/>
        </p:nvSpPr>
        <p:spPr>
          <a:xfrm>
            <a:off x="585360" y="17136360"/>
            <a:ext cx="13716000" cy="6080400"/>
          </a:xfrm>
          <a:prstGeom prst="rect">
            <a:avLst/>
          </a:prstGeom>
          <a:noFill/>
          <a:ln w="0">
            <a:noFill/>
          </a:ln>
        </p:spPr>
        <p:txBody>
          <a:bodyPr lIns="0" rIns="0" tIns="0" bIns="0" anchor="t">
            <a:noAutofit/>
          </a:bodyPr>
          <a:p>
            <a:r>
              <a:rPr b="0" lang="en-US" sz="5000" spc="-1" strike="noStrike">
                <a:solidFill>
                  <a:srgbClr val="81d41a"/>
                </a:solidFill>
                <a:highlight>
                  <a:srgbClr val="000000"/>
                </a:highlight>
                <a:latin typeface="Arial"/>
              </a:rPr>
              <a:t>3. 4chan und die Anfänge der „Anonymous“-Identität:</a:t>
            </a:r>
            <a:endParaRPr b="0" lang="en-US" sz="5000" spc="-1" strike="noStrike">
              <a:latin typeface="Arial"/>
            </a:endParaRPr>
          </a:p>
          <a:p>
            <a:endParaRPr b="0" lang="en-US" sz="4000" spc="-1" strike="noStrike">
              <a:latin typeface="Arial"/>
            </a:endParaRPr>
          </a:p>
          <a:p>
            <a:r>
              <a:rPr b="0" lang="en-US" sz="3600" spc="-1" strike="noStrike">
                <a:solidFill>
                  <a:srgbClr val="81d41a"/>
                </a:solidFill>
                <a:highlight>
                  <a:srgbClr val="000000"/>
                </a:highlight>
                <a:latin typeface="Arial"/>
              </a:rPr>
              <a:t>- Plattform 4chan: Anonymous hat seine Wurzeln in der Online-Community von 4chan, einem berüchtigten Bildforum. Besonders das Forum „/b/“ (Random) war ein Sammelplatz für anonyme Nutzer, die Memes und humorvolle Inhalte teilten.</a:t>
            </a:r>
            <a:endParaRPr b="0" lang="en-US" sz="3600" spc="-1" strike="noStrike">
              <a:latin typeface="Arial"/>
            </a:endParaRPr>
          </a:p>
          <a:p>
            <a:r>
              <a:rPr b="0" lang="en-US" sz="3600" spc="-1" strike="noStrike">
                <a:solidFill>
                  <a:srgbClr val="81d41a"/>
                </a:solidFill>
                <a:highlight>
                  <a:srgbClr val="000000"/>
                </a:highlight>
                <a:latin typeface="Arial"/>
              </a:rPr>
              <a:t>- Kollektive Anonymität: Auf 4chan wurde der Name „Anonymous“ als Platzhalter für Nutzer verwendet, die keinen eigenen Benutzernamen angaben. Dies förderte ein Gefühl der kollektiven Identität und der gemeinsamen Verantwortung.</a:t>
            </a:r>
            <a:endParaRPr b="0" lang="en-US" sz="3600" spc="-1" strike="noStrike">
              <a:latin typeface="Arial"/>
            </a:endParaRPr>
          </a:p>
        </p:txBody>
      </p:sp>
      <p:sp>
        <p:nvSpPr>
          <p:cNvPr id="52" name=""/>
          <p:cNvSpPr txBox="1"/>
          <p:nvPr/>
        </p:nvSpPr>
        <p:spPr>
          <a:xfrm>
            <a:off x="29001960" y="8507880"/>
            <a:ext cx="13258800" cy="6172200"/>
          </a:xfrm>
          <a:prstGeom prst="rect">
            <a:avLst/>
          </a:prstGeom>
          <a:noFill/>
          <a:ln w="0">
            <a:noFill/>
          </a:ln>
        </p:spPr>
        <p:txBody>
          <a:bodyPr lIns="0" rIns="0" tIns="0" bIns="0" anchor="t">
            <a:noAutofit/>
          </a:bodyPr>
          <a:p>
            <a:r>
              <a:rPr b="0" lang="en-US" sz="5000" spc="-1" strike="noStrike">
                <a:solidFill>
                  <a:srgbClr val="81d41a"/>
                </a:solidFill>
                <a:highlight>
                  <a:srgbClr val="000000"/>
                </a:highlight>
                <a:latin typeface="Arial"/>
              </a:rPr>
              <a:t>5. Ausweitung der Ziele und Aktionen:</a:t>
            </a:r>
            <a:endParaRPr b="0" lang="en-US" sz="5000" spc="-1" strike="noStrike">
              <a:latin typeface="Arial"/>
            </a:endParaRPr>
          </a:p>
          <a:p>
            <a:endParaRPr b="0" lang="en-US" sz="3600" spc="-1" strike="noStrike">
              <a:latin typeface="Arial"/>
            </a:endParaRPr>
          </a:p>
          <a:p>
            <a:r>
              <a:rPr b="0" lang="en-US" sz="3600" spc="-1" strike="noStrike">
                <a:solidFill>
                  <a:srgbClr val="81d41a"/>
                </a:solidFill>
                <a:highlight>
                  <a:srgbClr val="000000"/>
                </a:highlight>
                <a:latin typeface="Arial"/>
              </a:rPr>
              <a:t>-Breitere Aktivismus-Agenda: Nach dem Erfolg von „Project Chanology“ begann Anonymous, seine Aktivitäten auf eine Vielzahl von sozialen und politischen Themen auszudehnen. Sie setzten sich gegen Internetzensur, staatliche Überwachung, Menschenrechtsverletzungen und Korruption ein.</a:t>
            </a:r>
            <a:endParaRPr b="0" lang="en-US" sz="3600" spc="-1" strike="noStrike">
              <a:latin typeface="Arial"/>
            </a:endParaRPr>
          </a:p>
          <a:p>
            <a:r>
              <a:rPr b="0" lang="en-US" sz="3600" spc="-1" strike="noStrike">
                <a:solidFill>
                  <a:srgbClr val="81d41a"/>
                </a:solidFill>
                <a:highlight>
                  <a:srgbClr val="000000"/>
                </a:highlight>
                <a:latin typeface="Arial"/>
              </a:rPr>
              <a:t>-Cyber-Angriffe: Die Methoden von Anonymous umfassten zunehmend auch Cyber-Angriffe, wie DDoS-Attacken auf Websites von Unternehmen und Regierungen, um ihre Botschaften zu verbreiten und ihre Ziele zu unterstützen.</a:t>
            </a:r>
            <a:endParaRPr b="0" lang="en-US" sz="3600" spc="-1" strike="noStrike">
              <a:latin typeface="Arial"/>
            </a:endParaRPr>
          </a:p>
        </p:txBody>
      </p:sp>
      <p:sp>
        <p:nvSpPr>
          <p:cNvPr id="53" name=""/>
          <p:cNvSpPr txBox="1"/>
          <p:nvPr/>
        </p:nvSpPr>
        <p:spPr>
          <a:xfrm>
            <a:off x="28893240" y="18376560"/>
            <a:ext cx="13441320" cy="5513400"/>
          </a:xfrm>
          <a:prstGeom prst="rect">
            <a:avLst/>
          </a:prstGeom>
          <a:noFill/>
          <a:ln w="0">
            <a:noFill/>
          </a:ln>
        </p:spPr>
        <p:txBody>
          <a:bodyPr lIns="0" rIns="0" tIns="0" bIns="0" anchor="t">
            <a:noAutofit/>
          </a:bodyPr>
          <a:p>
            <a:r>
              <a:rPr b="0" lang="en-US" sz="5000" spc="-1" strike="noStrike">
                <a:solidFill>
                  <a:srgbClr val="81d41a"/>
                </a:solidFill>
                <a:highlight>
                  <a:srgbClr val="000000"/>
                </a:highlight>
                <a:latin typeface="Arial"/>
              </a:rPr>
              <a:t>6. Weltweite Bewegungen und moderne Aktionen:</a:t>
            </a:r>
            <a:endParaRPr b="0" lang="en-US" sz="5000" spc="-1" strike="noStrike">
              <a:latin typeface="Arial"/>
            </a:endParaRPr>
          </a:p>
          <a:p>
            <a:endParaRPr b="0" lang="en-US" sz="3600" spc="-1" strike="noStrike">
              <a:latin typeface="Arial"/>
            </a:endParaRPr>
          </a:p>
          <a:p>
            <a:r>
              <a:rPr b="0" lang="en-US" sz="3600" spc="-1" strike="noStrike">
                <a:solidFill>
                  <a:srgbClr val="81d41a"/>
                </a:solidFill>
                <a:highlight>
                  <a:srgbClr val="000000"/>
                </a:highlight>
                <a:latin typeface="Arial"/>
              </a:rPr>
              <a:t>- Beteiligung an globalen Protesten: Anonymous unterstützte und organisierte Proteste gegen ACTA, SOPA und gegen Regierungen während des Arabischen Frühlings.</a:t>
            </a:r>
            <a:endParaRPr b="0" lang="en-US" sz="3600" spc="-1" strike="noStrike">
              <a:latin typeface="Arial"/>
            </a:endParaRPr>
          </a:p>
          <a:p>
            <a:r>
              <a:rPr b="0" lang="en-US" sz="3600" spc="-1" strike="noStrike">
                <a:solidFill>
                  <a:srgbClr val="81d41a"/>
                </a:solidFill>
                <a:highlight>
                  <a:srgbClr val="000000"/>
                </a:highlight>
                <a:latin typeface="Arial"/>
              </a:rPr>
              <a:t>- Kontinuität im digitalen Raum: Auch heute bleibt Anonymous aktiv und nutzt seine Plattform, um sich gegen Ungerechtigkeiten einzusetzen, sei es gegen Polizeigewalt, wie im Fall George Floyd, oder gegen Handelsabkommen wie TTIP und CETA.</a:t>
            </a:r>
            <a:endParaRPr b="0" lang="en-US" sz="3600" spc="-1" strike="noStrike">
              <a:latin typeface="Arial"/>
            </a:endParaRPr>
          </a:p>
        </p:txBody>
      </p:sp>
      <p:sp>
        <p:nvSpPr>
          <p:cNvPr id="54" name=""/>
          <p:cNvSpPr/>
          <p:nvPr/>
        </p:nvSpPr>
        <p:spPr>
          <a:xfrm>
            <a:off x="34189560" y="5843160"/>
            <a:ext cx="0" cy="2514600"/>
          </a:xfrm>
          <a:prstGeom prst="line">
            <a:avLst/>
          </a:prstGeom>
          <a:ln w="343080">
            <a:solidFill>
              <a:srgbClr val="ffffff"/>
            </a:solidFill>
            <a:round/>
            <a:tailEnd len="med" type="triangle" w="med"/>
          </a:ln>
        </p:spPr>
        <p:style>
          <a:lnRef idx="0"/>
          <a:fillRef idx="0"/>
          <a:effectRef idx="0"/>
          <a:fontRef idx="minor"/>
        </p:style>
      </p:sp>
      <p:pic>
        <p:nvPicPr>
          <p:cNvPr id="55" name="" descr=""/>
          <p:cNvPicPr/>
          <p:nvPr/>
        </p:nvPicPr>
        <p:blipFill>
          <a:blip r:embed="rId7"/>
          <a:stretch/>
        </p:blipFill>
        <p:spPr>
          <a:xfrm>
            <a:off x="813960" y="23505120"/>
            <a:ext cx="4114800" cy="4919040"/>
          </a:xfrm>
          <a:prstGeom prst="rect">
            <a:avLst/>
          </a:prstGeom>
          <a:ln w="0">
            <a:noFill/>
          </a:ln>
        </p:spPr>
      </p:pic>
      <p:sp>
        <p:nvSpPr>
          <p:cNvPr id="56" name=""/>
          <p:cNvSpPr/>
          <p:nvPr/>
        </p:nvSpPr>
        <p:spPr>
          <a:xfrm>
            <a:off x="34205760" y="14680080"/>
            <a:ext cx="0" cy="3606480"/>
          </a:xfrm>
          <a:prstGeom prst="line">
            <a:avLst/>
          </a:prstGeom>
          <a:ln w="343080">
            <a:solidFill>
              <a:srgbClr val="ffffff"/>
            </a:solidFill>
            <a:round/>
            <a:tailEnd len="med" type="triangle" w="med"/>
          </a:ln>
        </p:spPr>
        <p:style>
          <a:lnRef idx="0"/>
          <a:fillRef idx="0"/>
          <a:effectRef idx="0"/>
          <a:fontRef idx="minor"/>
        </p:style>
      </p:sp>
      <p:pic>
        <p:nvPicPr>
          <p:cNvPr id="57" name="" descr=""/>
          <p:cNvPicPr/>
          <p:nvPr/>
        </p:nvPicPr>
        <p:blipFill>
          <a:blip r:embed="rId8"/>
          <a:stretch/>
        </p:blipFill>
        <p:spPr>
          <a:xfrm>
            <a:off x="34875360" y="14564160"/>
            <a:ext cx="5943600" cy="3962520"/>
          </a:xfrm>
          <a:prstGeom prst="rect">
            <a:avLst/>
          </a:prstGeom>
          <a:ln w="0">
            <a:noFill/>
          </a:ln>
        </p:spPr>
      </p:pic>
      <p:pic>
        <p:nvPicPr>
          <p:cNvPr id="58" name="" descr=""/>
          <p:cNvPicPr/>
          <p:nvPr/>
        </p:nvPicPr>
        <p:blipFill>
          <a:blip r:embed="rId9"/>
          <a:stretch/>
        </p:blipFill>
        <p:spPr>
          <a:xfrm>
            <a:off x="16358760" y="585360"/>
            <a:ext cx="10271880" cy="8458200"/>
          </a:xfrm>
          <a:prstGeom prst="rect">
            <a:avLst/>
          </a:prstGeom>
          <a:ln w="0">
            <a:noFill/>
          </a:ln>
        </p:spPr>
      </p:pic>
      <p:pic>
        <p:nvPicPr>
          <p:cNvPr id="59" name="" descr=""/>
          <p:cNvPicPr/>
          <p:nvPr/>
        </p:nvPicPr>
        <p:blipFill>
          <a:blip r:embed="rId10"/>
          <a:srcRect l="5011" t="5011" r="4319" b="4316"/>
          <a:stretch/>
        </p:blipFill>
        <p:spPr>
          <a:xfrm>
            <a:off x="4928760" y="12917160"/>
            <a:ext cx="3886200" cy="3886200"/>
          </a:xfrm>
          <a:prstGeom prst="rect">
            <a:avLst/>
          </a:prstGeom>
          <a:ln w="0">
            <a:noFill/>
          </a:ln>
        </p:spPr>
      </p:pic>
      <p:pic>
        <p:nvPicPr>
          <p:cNvPr id="60" name="" descr=""/>
          <p:cNvPicPr/>
          <p:nvPr/>
        </p:nvPicPr>
        <p:blipFill>
          <a:blip r:embed="rId11"/>
          <a:srcRect l="16059" t="0" r="18644" b="0"/>
          <a:stretch/>
        </p:blipFill>
        <p:spPr>
          <a:xfrm>
            <a:off x="585360" y="13673160"/>
            <a:ext cx="4169160" cy="1985400"/>
          </a:xfrm>
          <a:prstGeom prst="rect">
            <a:avLst/>
          </a:prstGeom>
          <a:ln w="0">
            <a:noFill/>
          </a:ln>
        </p:spPr>
      </p:pic>
      <p:pic>
        <p:nvPicPr>
          <p:cNvPr id="61" name="" descr=""/>
          <p:cNvPicPr/>
          <p:nvPr/>
        </p:nvPicPr>
        <p:blipFill>
          <a:blip r:embed="rId12"/>
          <a:stretch/>
        </p:blipFill>
        <p:spPr>
          <a:xfrm>
            <a:off x="29545200" y="24131160"/>
            <a:ext cx="4187160" cy="3886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2024-06-15T21:11:27Z</dcterms:created>
  <dc:creator/>
  <dc:description/>
  <dc:language>en-US</dc:language>
  <cp:lastModifiedBy/>
  <dcterms:modified xsi:type="dcterms:W3CDTF">2024-06-16T16:25:00Z</dcterms:modified>
  <cp:revision>6</cp:revision>
  <dc:subject/>
  <dc:title/>
</cp:coreProperties>
</file>