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2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1.png" ContentType="image/png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chemeClr val="dk1"/>
                </a:solidFill>
                <a:latin typeface="Calibri"/>
              </a:rPr>
              <a:t>Folie mittels Klicken verschieben</a:t>
            </a:r>
            <a:endParaRPr b="0" lang="de-DE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Format der Notizen mittels Klicken bearbeiten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&lt;Kopfzeile&gt;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&lt;Datum/Uhrzeit&gt;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&lt;Fußzeile&gt;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4543BBE-22B1-458B-BE3C-2CB2F16D39DC}" type="slidenum"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7313AD8-B13E-4D6A-B641-EBCCE2353178}" type="slidenum">
              <a:rPr b="0" lang="de-DE" sz="1200" spc="-1" strike="noStrike">
                <a:solidFill>
                  <a:srgbClr val="000000"/>
                </a:solidFill>
                <a:latin typeface="Times New Roman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7854F2-E60C-442C-8ADC-E042BB80725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5118A2-68D9-458A-AB13-14B7EB66D4C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35D142-3310-42E5-82B1-478740B2312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53E60E-DD31-4450-9BA4-F29EF86B89F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C24C45-C700-44B3-86C6-1D7A977F7B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FC5A4D-F310-44F2-ADE9-E9E9272031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8DF14B-F685-4417-8B06-B898DC43B5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5F9C2D-E9C6-47BA-93D2-93F641B799E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C40BD6-A5AD-41C0-85AF-22110415DB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B73C60-7C6E-40BD-A22F-63A3F4FBD6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93D854-21D8-4490-833D-54E9BEC930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0F828B-6487-4343-84B3-422B2C7743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de-DE" sz="6000" spc="-1" strike="noStrike">
                <a:solidFill>
                  <a:schemeClr val="dk1"/>
                </a:solidFill>
                <a:latin typeface="Calibri Light"/>
              </a:rPr>
              <a:t>Mastertitelformat bearbeiten</a:t>
            </a:r>
            <a:endParaRPr b="0" lang="de-DE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&lt;Datum/Uhrzeit&gt;</a:t>
            </a:r>
            <a:endParaRPr b="0" lang="de-DE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&lt;Fußzeile&gt;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6471496-663F-4789-B0F2-22FDFC6C3A83}" type="slidenum"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Calibri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chemeClr val="dk1"/>
                </a:solidFill>
                <a:latin typeface="Calibri"/>
              </a:rPr>
              <a:t>Zweite Gliederungsebene</a:t>
            </a:r>
            <a:endParaRPr b="0" lang="de-DE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Calibri"/>
              </a:rPr>
              <a:t>Dritte Gliederungsebene</a:t>
            </a:r>
            <a:endParaRPr b="0" lang="de-DE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Calibri"/>
              </a:rPr>
              <a:t>Vierte Gliederungsebene</a:t>
            </a:r>
            <a:endParaRPr b="0" lang="de-DE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Calibri"/>
              </a:rPr>
              <a:t>Fünfte Gliederungsebene</a:t>
            </a:r>
            <a:endParaRPr b="0" lang="de-DE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Calibri"/>
              </a:rPr>
              <a:t>Sechste Gliederungsebene</a:t>
            </a:r>
            <a:endParaRPr b="0" lang="de-DE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Calibri"/>
              </a:rPr>
              <a:t>Siebte Gliederungsebene</a:t>
            </a:r>
            <a:endParaRPr b="0" lang="de-DE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 l="-999" r="-999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feld 1"/>
          <p:cNvSpPr/>
          <p:nvPr/>
        </p:nvSpPr>
        <p:spPr>
          <a:xfrm>
            <a:off x="180000" y="3213360"/>
            <a:ext cx="3707640" cy="333360"/>
          </a:xfrm>
          <a:prstGeom prst="rect">
            <a:avLst/>
          </a:prstGeom>
          <a:solidFill>
            <a:srgbClr val="fef6f0"/>
          </a:solidFill>
          <a:ln>
            <a:solidFill>
              <a:srgbClr val="ffffff">
                <a:lumMod val="75000"/>
              </a:srgbClr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aiandra GD"/>
                <a:ea typeface="Times New Roman"/>
              </a:rPr>
              <a:t>DVD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extfeld 3"/>
          <p:cNvSpPr/>
          <p:nvPr/>
        </p:nvSpPr>
        <p:spPr>
          <a:xfrm>
            <a:off x="180000" y="2546640"/>
            <a:ext cx="3707640" cy="333360"/>
          </a:xfrm>
          <a:prstGeom prst="rect">
            <a:avLst/>
          </a:prstGeom>
          <a:solidFill>
            <a:srgbClr val="fef6f0"/>
          </a:solidFill>
          <a:ln>
            <a:solidFill>
              <a:srgbClr val="ffffff">
                <a:lumMod val="75000"/>
              </a:srgbClr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aiandra GD"/>
                <a:ea typeface="Times New Roman"/>
              </a:rPr>
              <a:t>CD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Textfeld 4"/>
          <p:cNvSpPr/>
          <p:nvPr/>
        </p:nvSpPr>
        <p:spPr>
          <a:xfrm>
            <a:off x="180000" y="2906640"/>
            <a:ext cx="3707640" cy="333360"/>
          </a:xfrm>
          <a:prstGeom prst="rect">
            <a:avLst/>
          </a:prstGeom>
          <a:solidFill>
            <a:srgbClr val="fef6f0"/>
          </a:solidFill>
          <a:ln>
            <a:solidFill>
              <a:srgbClr val="ffffff">
                <a:lumMod val="75000"/>
              </a:srgbClr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aiandra GD"/>
                <a:ea typeface="Times New Roman"/>
              </a:rPr>
              <a:t>Blu-ray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Textfeld 5"/>
          <p:cNvSpPr/>
          <p:nvPr/>
        </p:nvSpPr>
        <p:spPr>
          <a:xfrm>
            <a:off x="8352360" y="2826720"/>
            <a:ext cx="3707640" cy="333360"/>
          </a:xfrm>
          <a:prstGeom prst="rect">
            <a:avLst/>
          </a:prstGeom>
          <a:solidFill>
            <a:srgbClr val="fef6f0"/>
          </a:solidFill>
          <a:ln>
            <a:solidFill>
              <a:srgbClr val="ffffff">
                <a:lumMod val="75000"/>
              </a:srgbClr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aiandra GD"/>
                <a:ea typeface="Times New Roman"/>
              </a:rPr>
              <a:t>Festplatte (HDD)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Textfeld 6"/>
          <p:cNvSpPr/>
          <p:nvPr/>
        </p:nvSpPr>
        <p:spPr>
          <a:xfrm>
            <a:off x="8352360" y="2493360"/>
            <a:ext cx="3707640" cy="333360"/>
          </a:xfrm>
          <a:prstGeom prst="rect">
            <a:avLst/>
          </a:prstGeom>
          <a:solidFill>
            <a:srgbClr val="fef6f0"/>
          </a:solidFill>
          <a:ln>
            <a:solidFill>
              <a:srgbClr val="ffffff">
                <a:lumMod val="75000"/>
              </a:srgbClr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aiandra GD"/>
                <a:ea typeface="Times New Roman"/>
              </a:rPr>
              <a:t> </a:t>
            </a:r>
            <a:r>
              <a:rPr b="0" lang="de-DE" sz="1600" spc="-1" strike="noStrike">
                <a:solidFill>
                  <a:srgbClr val="000000"/>
                </a:solidFill>
                <a:latin typeface="Maiandra GD"/>
                <a:ea typeface="Times New Roman"/>
              </a:rPr>
              <a:t>Magnetband (Tape-Drive)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Textfeld 7"/>
          <p:cNvSpPr/>
          <p:nvPr/>
        </p:nvSpPr>
        <p:spPr>
          <a:xfrm>
            <a:off x="8352360" y="3160080"/>
            <a:ext cx="3707640" cy="333360"/>
          </a:xfrm>
          <a:prstGeom prst="rect">
            <a:avLst/>
          </a:prstGeom>
          <a:solidFill>
            <a:srgbClr val="fef6f0"/>
          </a:solidFill>
          <a:ln>
            <a:solidFill>
              <a:srgbClr val="ffffff">
                <a:lumMod val="75000"/>
              </a:srgbClr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aiandra GD"/>
                <a:ea typeface="Times New Roman"/>
              </a:rPr>
              <a:t>Diskette (Floppy Disk)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Textfeld 9"/>
          <p:cNvSpPr/>
          <p:nvPr/>
        </p:nvSpPr>
        <p:spPr>
          <a:xfrm>
            <a:off x="4212360" y="3186720"/>
            <a:ext cx="3707640" cy="333360"/>
          </a:xfrm>
          <a:prstGeom prst="rect">
            <a:avLst/>
          </a:prstGeom>
          <a:solidFill>
            <a:srgbClr val="fef6f0"/>
          </a:solidFill>
          <a:ln>
            <a:solidFill>
              <a:srgbClr val="ffffff">
                <a:lumMod val="75000"/>
              </a:srgbClr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aiandra GD"/>
                <a:ea typeface="Times New Roman"/>
              </a:rPr>
              <a:t>SSD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Textfeld 11"/>
          <p:cNvSpPr/>
          <p:nvPr/>
        </p:nvSpPr>
        <p:spPr>
          <a:xfrm>
            <a:off x="4212360" y="3536280"/>
            <a:ext cx="3707640" cy="333360"/>
          </a:xfrm>
          <a:prstGeom prst="rect">
            <a:avLst/>
          </a:prstGeom>
          <a:solidFill>
            <a:srgbClr val="fef6f0"/>
          </a:solidFill>
          <a:ln>
            <a:solidFill>
              <a:srgbClr val="ffffff">
                <a:lumMod val="75000"/>
              </a:srgbClr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aiandra GD"/>
                <a:ea typeface="Times New Roman"/>
              </a:rPr>
              <a:t>USB-Stick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Textfeld 13"/>
          <p:cNvSpPr/>
          <p:nvPr/>
        </p:nvSpPr>
        <p:spPr>
          <a:xfrm>
            <a:off x="4212360" y="3869640"/>
            <a:ext cx="3707640" cy="333360"/>
          </a:xfrm>
          <a:prstGeom prst="rect">
            <a:avLst/>
          </a:prstGeom>
          <a:solidFill>
            <a:srgbClr val="fef6f0"/>
          </a:solidFill>
          <a:ln>
            <a:solidFill>
              <a:srgbClr val="ffffff">
                <a:lumMod val="75000"/>
              </a:srgbClr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aiandra GD"/>
                <a:ea typeface="Times New Roman"/>
              </a:rPr>
              <a:t>microSD-Card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extfeld 15"/>
          <p:cNvSpPr/>
          <p:nvPr/>
        </p:nvSpPr>
        <p:spPr>
          <a:xfrm>
            <a:off x="4212360" y="4203000"/>
            <a:ext cx="3707640" cy="333360"/>
          </a:xfrm>
          <a:prstGeom prst="rect">
            <a:avLst/>
          </a:prstGeom>
          <a:solidFill>
            <a:srgbClr val="fef6f0"/>
          </a:solidFill>
          <a:ln>
            <a:solidFill>
              <a:srgbClr val="ffffff">
                <a:lumMod val="75000"/>
              </a:srgbClr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aiandra GD"/>
                <a:ea typeface="Times New Roman"/>
              </a:rPr>
              <a:t>SD-Card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Textfeld 17"/>
          <p:cNvSpPr/>
          <p:nvPr/>
        </p:nvSpPr>
        <p:spPr>
          <a:xfrm>
            <a:off x="4212360" y="2520000"/>
            <a:ext cx="3707640" cy="333360"/>
          </a:xfrm>
          <a:prstGeom prst="rect">
            <a:avLst/>
          </a:prstGeom>
          <a:solidFill>
            <a:srgbClr val="fef6f0"/>
          </a:solidFill>
          <a:ln>
            <a:solidFill>
              <a:srgbClr val="ffffff">
                <a:lumMod val="75000"/>
              </a:srgbClr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aiandra GD"/>
                <a:ea typeface="Times New Roman"/>
              </a:rPr>
              <a:t>eMMC (embedded MultiMediaCard)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feld 18"/>
          <p:cNvSpPr/>
          <p:nvPr/>
        </p:nvSpPr>
        <p:spPr>
          <a:xfrm>
            <a:off x="4212360" y="2853360"/>
            <a:ext cx="3707640" cy="333360"/>
          </a:xfrm>
          <a:prstGeom prst="rect">
            <a:avLst/>
          </a:prstGeom>
          <a:solidFill>
            <a:srgbClr val="fef6f0"/>
          </a:solidFill>
          <a:ln>
            <a:solidFill>
              <a:srgbClr val="ffffff">
                <a:lumMod val="75000"/>
              </a:srgbClr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aiandra GD"/>
              </a:rPr>
              <a:t>NVMe-Speicher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feld 31"/>
          <p:cNvSpPr/>
          <p:nvPr/>
        </p:nvSpPr>
        <p:spPr>
          <a:xfrm>
            <a:off x="8352360" y="2160000"/>
            <a:ext cx="3707640" cy="333360"/>
          </a:xfrm>
          <a:prstGeom prst="rect">
            <a:avLst/>
          </a:prstGeom>
          <a:solidFill>
            <a:srgbClr val="fef6f0"/>
          </a:solidFill>
          <a:ln>
            <a:solidFill>
              <a:srgbClr val="ffffff">
                <a:lumMod val="75000"/>
              </a:srgbClr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aiandra GD"/>
                <a:ea typeface="Times New Roman"/>
              </a:rPr>
              <a:t>magnetisch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feld 33"/>
          <p:cNvSpPr/>
          <p:nvPr/>
        </p:nvSpPr>
        <p:spPr>
          <a:xfrm>
            <a:off x="4212360" y="2160000"/>
            <a:ext cx="3707640" cy="333360"/>
          </a:xfrm>
          <a:prstGeom prst="rect">
            <a:avLst/>
          </a:prstGeom>
          <a:solidFill>
            <a:srgbClr val="fef6f0"/>
          </a:solidFill>
          <a:ln>
            <a:solidFill>
              <a:srgbClr val="ffffff">
                <a:lumMod val="75000"/>
              </a:srgbClr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aiandra GD"/>
                <a:ea typeface="Times New Roman"/>
              </a:rPr>
              <a:t>elektronisch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Textfeld 35"/>
          <p:cNvSpPr/>
          <p:nvPr/>
        </p:nvSpPr>
        <p:spPr>
          <a:xfrm>
            <a:off x="180000" y="2213280"/>
            <a:ext cx="3707640" cy="333360"/>
          </a:xfrm>
          <a:prstGeom prst="rect">
            <a:avLst/>
          </a:prstGeom>
          <a:solidFill>
            <a:srgbClr val="fef6f0"/>
          </a:solidFill>
          <a:ln>
            <a:solidFill>
              <a:srgbClr val="ffffff">
                <a:lumMod val="75000"/>
              </a:srgbClr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aiandra GD"/>
                <a:ea typeface="Times New Roman"/>
              </a:rPr>
              <a:t>optisch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AED6764A79C7445893DADD568339C15" ma:contentTypeVersion="14" ma:contentTypeDescription="Ein neues Dokument erstellen." ma:contentTypeScope="" ma:versionID="f3df164e1e088232991c398b6cb1384a">
  <xsd:schema xmlns:xsd="http://www.w3.org/2001/XMLSchema" xmlns:xs="http://www.w3.org/2001/XMLSchema" xmlns:p="http://schemas.microsoft.com/office/2006/metadata/properties" xmlns:ns2="5045609e-2a23-4be7-a960-e2385c5b6d81" xmlns:ns3="b92e3e86-e132-4b67-babd-b143e8b57ce2" targetNamespace="http://schemas.microsoft.com/office/2006/metadata/properties" ma:root="true" ma:fieldsID="0919bf8d1f3ad8bbab951da0c4db0beb" ns2:_="" ns3:_="">
    <xsd:import namespace="5045609e-2a23-4be7-a960-e2385c5b6d81"/>
    <xsd:import namespace="b92e3e86-e132-4b67-babd-b143e8b57ce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45609e-2a23-4be7-a960-e2385c5b6d8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901dc571-e41b-4c7a-8f67-a58433fc4da7}" ma:internalName="TaxCatchAll" ma:showField="CatchAllData" ma:web="5045609e-2a23-4be7-a960-e2385c5b6d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2e3e86-e132-4b67-babd-b143e8b57c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Bildmarkierungen" ma:readOnly="false" ma:fieldId="{5cf76f15-5ced-4ddc-b409-7134ff3c332f}" ma:taxonomyMulti="true" ma:sspId="87614f94-ce50-4981-9763-f47d615e68f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0D655C-7A39-42D3-9522-8E552E0D352E}">
  <ds:schemaRefs>
    <ds:schemaRef ds:uri="5045609e-2a23-4be7-a960-e2385c5b6d81"/>
    <ds:schemaRef ds:uri="b92e3e86-e132-4b67-babd-b143e8b57ce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1A29B64-9D38-4BA1-8C8D-40AF678FEA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LibreOffice/7.6.4.1$Windows_X86_64 LibreOffice_project/e19e193f88cd6c0525a17fb7a176ed8e6a3e2aa1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2021-09-17T08:03:38Z</dcterms:created>
  <dc:creator>Benjamin Bock</dc:creator>
  <dc:description/>
  <dc:language>de-DE</dc:language>
  <cp:lastModifiedBy/>
  <dcterms:modified xsi:type="dcterms:W3CDTF">2024-03-14T14:00:42Z</dcterms:modified>
  <cp:revision>2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</vt:i4>
  </property>
</Properties>
</file>