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4942-86CD-467D-AD13-A915A9E41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203" y="295599"/>
            <a:ext cx="9268826" cy="154240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AMERICAN UNIVERSITY OF SCIENCE &amp; TECHNOLOGY</a:t>
            </a:r>
            <a:br>
              <a:rPr lang="en-US" sz="2400" b="1" dirty="0"/>
            </a:br>
            <a:r>
              <a:rPr lang="en-US" sz="2400" b="1" dirty="0"/>
              <a:t>Faculty of Engineering and Computer Science</a:t>
            </a:r>
            <a:br>
              <a:rPr lang="en-US" sz="2400" b="1" dirty="0"/>
            </a:br>
            <a:r>
              <a:rPr lang="en-US" sz="2400" b="1" dirty="0"/>
              <a:t>Department of Information &amp; Communications Technology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D7002-DBCC-4C8B-AC13-9D137EF3E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917" y="2818663"/>
            <a:ext cx="4808166" cy="451311"/>
          </a:xfrm>
        </p:spPr>
        <p:txBody>
          <a:bodyPr>
            <a:noAutofit/>
          </a:bodyPr>
          <a:lstStyle/>
          <a:p>
            <a:r>
              <a:rPr lang="en-US" sz="1600" dirty="0"/>
              <a:t>Mobile Phone computing infrastructure/ict370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4721E80-E365-4B5A-849A-AD7F4B3E4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196" y="216073"/>
            <a:ext cx="1701455" cy="170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F75C62-7A7D-4637-8102-834A1A3F5A00}"/>
              </a:ext>
            </a:extLst>
          </p:cNvPr>
          <p:cNvSpPr txBox="1"/>
          <p:nvPr/>
        </p:nvSpPr>
        <p:spPr>
          <a:xfrm>
            <a:off x="4534346" y="3434317"/>
            <a:ext cx="2816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Instructor: Dr. Bassel Dhaini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9CFE9-2C23-4B1C-807A-F1CF3BFE0FA0}"/>
              </a:ext>
            </a:extLst>
          </p:cNvPr>
          <p:cNvSpPr txBox="1"/>
          <p:nvPr/>
        </p:nvSpPr>
        <p:spPr>
          <a:xfrm>
            <a:off x="5210180" y="5420139"/>
            <a:ext cx="17716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by: </a:t>
            </a:r>
          </a:p>
          <a:p>
            <a:r>
              <a:rPr lang="en-US" dirty="0"/>
              <a:t>Ralph Achkar</a:t>
            </a:r>
          </a:p>
          <a:p>
            <a:r>
              <a:rPr lang="en-US" dirty="0"/>
              <a:t>Adam Moumneh</a:t>
            </a:r>
          </a:p>
          <a:p>
            <a:r>
              <a:rPr lang="en-US" dirty="0"/>
              <a:t>Jawad al sahili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385BF-0DE2-4035-87C0-8818B62E4776}"/>
              </a:ext>
            </a:extLst>
          </p:cNvPr>
          <p:cNvSpPr txBox="1"/>
          <p:nvPr/>
        </p:nvSpPr>
        <p:spPr>
          <a:xfrm>
            <a:off x="4344871" y="2160356"/>
            <a:ext cx="3195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Recipe Book Application</a:t>
            </a:r>
          </a:p>
        </p:txBody>
      </p:sp>
    </p:spTree>
    <p:extLst>
      <p:ext uri="{BB962C8B-B14F-4D97-AF65-F5344CB8AC3E}">
        <p14:creationId xmlns:p14="http://schemas.microsoft.com/office/powerpoint/2010/main" val="270090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872B-DBBB-4E11-88E4-EB01CFD2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109" y="132523"/>
            <a:ext cx="2865782" cy="424070"/>
          </a:xfrm>
        </p:spPr>
        <p:txBody>
          <a:bodyPr>
            <a:normAutofit fontScale="90000"/>
          </a:bodyPr>
          <a:lstStyle/>
          <a:p>
            <a:r>
              <a:rPr lang="en-US" dirty="0"/>
              <a:t>View button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F9DFBD-9AD3-4805-BE96-C3805C88D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571" y="2128656"/>
            <a:ext cx="5644499" cy="317221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BA9290-6508-4272-9CE1-53F12525C739}"/>
              </a:ext>
            </a:extLst>
          </p:cNvPr>
          <p:cNvSpPr txBox="1"/>
          <p:nvPr/>
        </p:nvSpPr>
        <p:spPr>
          <a:xfrm>
            <a:off x="834887" y="1234503"/>
            <a:ext cx="3253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Listall class:</a:t>
            </a:r>
          </a:p>
          <a:p>
            <a:r>
              <a:rPr lang="en-US" dirty="0"/>
              <a:t>-We get the details of the recipe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02B39-0FAC-4D66-9EAD-E80B16D38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648" y="1276022"/>
            <a:ext cx="3439005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5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F0CC-2DDF-449B-ADE3-63E76BA0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265" y="359281"/>
            <a:ext cx="2640495" cy="145626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F712-8E1F-4B47-A62B-5562FE4ED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557670"/>
            <a:ext cx="10131425" cy="1987826"/>
          </a:xfrm>
        </p:spPr>
        <p:txBody>
          <a:bodyPr>
            <a:normAutofit/>
          </a:bodyPr>
          <a:lstStyle/>
          <a:p>
            <a:r>
              <a:rPr lang="en-US" sz="2400" dirty="0"/>
              <a:t>In conclusion, the Recipe Book application offers a practical and user-friendly solution for individuals passionate about culinary exploration. With its minimalist design and essential features, users can seamlessly organize, save, and retrieve their favorite recipes. </a:t>
            </a:r>
          </a:p>
        </p:txBody>
      </p:sp>
    </p:spTree>
    <p:extLst>
      <p:ext uri="{BB962C8B-B14F-4D97-AF65-F5344CB8AC3E}">
        <p14:creationId xmlns:p14="http://schemas.microsoft.com/office/powerpoint/2010/main" val="175388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50AB-882C-45F8-9D74-7CDDD27D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718" y="218659"/>
            <a:ext cx="3064564" cy="927652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DA16-B5A6-4848-81A5-135961F82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01995" y="3538330"/>
            <a:ext cx="10131425" cy="3319670"/>
          </a:xfrm>
        </p:spPr>
        <p:txBody>
          <a:bodyPr/>
          <a:lstStyle/>
          <a:p>
            <a:pPr lvl="1"/>
            <a:r>
              <a:rPr lang="en-US" sz="2400" dirty="0"/>
              <a:t>We developed a Recipe Book application with three key text views – Name, Ingredient, and Description – to simplify recipe management. The app features a database for seamless saving, deleting, updating, and viewing of recipes. It offers a professional and efficient solution for users to organize and access their favorite recipes effortlessly. Welcome to a compact and intuitive Recipe Book application designed for culinary enthusiasts.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E94BE-8AEA-4116-BBAB-CB7945496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134" y="1470991"/>
            <a:ext cx="2563831" cy="42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C89CD-878D-45CB-A0A3-CA31EFE7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98174"/>
            <a:ext cx="6510128" cy="768626"/>
          </a:xfrm>
        </p:spPr>
        <p:txBody>
          <a:bodyPr/>
          <a:lstStyle/>
          <a:p>
            <a:r>
              <a:rPr lang="en-US" dirty="0"/>
              <a:t>Database and table creation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AB2CB8-346D-462F-AD04-B0814806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8656982" cy="1051707"/>
          </a:xfrm>
        </p:spPr>
        <p:txBody>
          <a:bodyPr/>
          <a:lstStyle/>
          <a:p>
            <a:r>
              <a:rPr lang="en-US" dirty="0"/>
              <a:t>Created a database called “RecipeDatabase” using openOrCreateDatabase</a:t>
            </a:r>
          </a:p>
          <a:p>
            <a:r>
              <a:rPr lang="en-US" dirty="0"/>
              <a:t>Created a table called “recipe” with three columns: name, ingredients and description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14A1EE-14B6-4521-91D2-2910B6D8B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429000"/>
            <a:ext cx="8656982" cy="128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9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198E-0C91-4E03-8B79-E6EC58B17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743" y="-185530"/>
            <a:ext cx="2905538" cy="1456267"/>
          </a:xfrm>
        </p:spPr>
        <p:txBody>
          <a:bodyPr/>
          <a:lstStyle/>
          <a:p>
            <a:r>
              <a:rPr lang="en-US" dirty="0"/>
              <a:t>Save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E78239-7521-4874-AFEF-264DD2296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548" y="2127356"/>
            <a:ext cx="7096217" cy="410116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E661CB-EE9F-479C-8D03-2A9EA86894BE}"/>
              </a:ext>
            </a:extLst>
          </p:cNvPr>
          <p:cNvSpPr txBox="1"/>
          <p:nvPr/>
        </p:nvSpPr>
        <p:spPr>
          <a:xfrm>
            <a:off x="616548" y="1080981"/>
            <a:ext cx="10269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-In order to save a recipe all fields must be filled, or else it will return “All fields are required”</a:t>
            </a:r>
          </a:p>
          <a:p>
            <a:r>
              <a:rPr lang="en-US" dirty="0"/>
              <a:t>-Cursor c will check of the recipe is already saved in our database, if it is it will return “Enter another recipe”</a:t>
            </a:r>
          </a:p>
          <a:p>
            <a:r>
              <a:rPr lang="en-US" dirty="0"/>
              <a:t>-If the recipe isn’t saved yet, it will save the name, ingredients and description.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119F4A-5EA0-490E-A262-188B7290C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079" y="2127356"/>
            <a:ext cx="3391373" cy="410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6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D6B7-A7B8-4178-88A5-6A009B21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214" y="271670"/>
            <a:ext cx="2943572" cy="477078"/>
          </a:xfrm>
        </p:spPr>
        <p:txBody>
          <a:bodyPr>
            <a:normAutofit fontScale="90000"/>
          </a:bodyPr>
          <a:lstStyle/>
          <a:p>
            <a:r>
              <a:rPr lang="en-US" dirty="0"/>
              <a:t>Delete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A5B54-A916-4119-82BC-9B03961A4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22" y="2370955"/>
            <a:ext cx="6944139" cy="39768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21EA83-E8C3-4C55-AF52-6FB49840266A}"/>
              </a:ext>
            </a:extLst>
          </p:cNvPr>
          <p:cNvSpPr txBox="1"/>
          <p:nvPr/>
        </p:nvSpPr>
        <p:spPr>
          <a:xfrm>
            <a:off x="437322" y="1244232"/>
            <a:ext cx="9685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-In order to delete a recipe, name should not be empty or else it will return “Name cannot be empty”</a:t>
            </a:r>
          </a:p>
          <a:p>
            <a:r>
              <a:rPr lang="en-US" dirty="0"/>
              <a:t>-Cursor c checks if the name is available in our database.</a:t>
            </a:r>
          </a:p>
          <a:p>
            <a:r>
              <a:rPr lang="en-US" dirty="0"/>
              <a:t>-If the name of the recipe is not saved inside our database it will return “Recipe not found”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FA0A0-6CCB-4889-9248-56EFF8BEF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91" y="2269258"/>
            <a:ext cx="3391373" cy="418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1326-F3E9-48CC-AF6A-08868C04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813" y="185530"/>
            <a:ext cx="3422373" cy="661137"/>
          </a:xfrm>
        </p:spPr>
        <p:txBody>
          <a:bodyPr/>
          <a:lstStyle/>
          <a:p>
            <a:r>
              <a:rPr lang="en-US" dirty="0"/>
              <a:t>Google search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2FA06C-2522-4AE1-AC19-D42E2DD5F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20" y="1032197"/>
            <a:ext cx="4681329" cy="311511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44E1C5-7CA0-45F2-B439-CBF6E03D2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36" y="1694806"/>
            <a:ext cx="3439005" cy="3804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44A1E2-9C0E-42E3-B7DB-37FD1408E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4049" y="2589752"/>
            <a:ext cx="3391373" cy="380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8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C9F0-28AB-403A-A53F-6129AA6F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848" y="159026"/>
            <a:ext cx="2998304" cy="563217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C65BB-5C2D-4224-BD77-2B11CC819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819" y="2095155"/>
            <a:ext cx="6960703" cy="41996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9573A7-DDE0-436B-9D9F-2A6C79AAB877}"/>
              </a:ext>
            </a:extLst>
          </p:cNvPr>
          <p:cNvSpPr txBox="1"/>
          <p:nvPr/>
        </p:nvSpPr>
        <p:spPr>
          <a:xfrm>
            <a:off x="791818" y="1113182"/>
            <a:ext cx="7317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-In order to update a recipe, all three fields must be filled.</a:t>
            </a:r>
          </a:p>
          <a:p>
            <a:r>
              <a:rPr lang="en-US" dirty="0"/>
              <a:t>-Cursor c will check if the recipe is already saved.</a:t>
            </a:r>
          </a:p>
          <a:p>
            <a:r>
              <a:rPr lang="en-US" dirty="0"/>
              <a:t>-In case the recipe is not available, it will return “This recipe is not available”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C3D33-7743-479F-B95A-232C49164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462" y="1574847"/>
            <a:ext cx="3410426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2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FAF0-4136-4E57-A786-76725658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509" y="212034"/>
            <a:ext cx="2560982" cy="515363"/>
          </a:xfrm>
        </p:spPr>
        <p:txBody>
          <a:bodyPr>
            <a:normAutofit fontScale="90000"/>
          </a:bodyPr>
          <a:lstStyle/>
          <a:p>
            <a:r>
              <a:rPr lang="en-US" dirty="0"/>
              <a:t>View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D2740-3EA7-46A1-8A9C-49585E20E180}"/>
              </a:ext>
            </a:extLst>
          </p:cNvPr>
          <p:cNvSpPr txBox="1"/>
          <p:nvPr/>
        </p:nvSpPr>
        <p:spPr>
          <a:xfrm>
            <a:off x="848139" y="431402"/>
            <a:ext cx="5658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MainActivity:</a:t>
            </a:r>
          </a:p>
          <a:p>
            <a:r>
              <a:rPr lang="en-US" dirty="0"/>
              <a:t>-Created an intent that takes us to DisActivity</a:t>
            </a:r>
          </a:p>
          <a:p>
            <a:r>
              <a:rPr lang="en-US" dirty="0"/>
              <a:t>-Created two arraylists </a:t>
            </a:r>
          </a:p>
          <a:p>
            <a:r>
              <a:rPr lang="en-US" dirty="0"/>
              <a:t>-Sent the two arraylists to the DisActivity class using intent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003921-2DF8-4D18-91B5-7AD447677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141" y="2141538"/>
            <a:ext cx="9501808" cy="4504428"/>
          </a:xfrm>
        </p:spPr>
      </p:pic>
    </p:spTree>
    <p:extLst>
      <p:ext uri="{BB962C8B-B14F-4D97-AF65-F5344CB8AC3E}">
        <p14:creationId xmlns:p14="http://schemas.microsoft.com/office/powerpoint/2010/main" val="721853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71C7-EDE5-4DFC-AC60-34A36593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075" y="119270"/>
            <a:ext cx="2691849" cy="382840"/>
          </a:xfrm>
        </p:spPr>
        <p:txBody>
          <a:bodyPr>
            <a:normAutofit fontScale="90000"/>
          </a:bodyPr>
          <a:lstStyle/>
          <a:p>
            <a:r>
              <a:rPr lang="en-US" dirty="0"/>
              <a:t>View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B2A67-B919-48AD-9325-D604D82C2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257331"/>
            <a:ext cx="6642652" cy="40433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3B97F-636E-428E-ABB9-81DDAD695472}"/>
              </a:ext>
            </a:extLst>
          </p:cNvPr>
          <p:cNvSpPr txBox="1"/>
          <p:nvPr/>
        </p:nvSpPr>
        <p:spPr>
          <a:xfrm>
            <a:off x="685800" y="625429"/>
            <a:ext cx="48122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DisActivity:</a:t>
            </a:r>
          </a:p>
          <a:p>
            <a:r>
              <a:rPr lang="en-US" dirty="0"/>
              <a:t>-We retrieved the two arraylists</a:t>
            </a:r>
          </a:p>
          <a:p>
            <a:r>
              <a:rPr lang="en-US" dirty="0"/>
              <a:t>-Created a new arrayadapter</a:t>
            </a:r>
          </a:p>
          <a:p>
            <a:r>
              <a:rPr lang="en-US" dirty="0"/>
              <a:t>-We set the adapter to the listview</a:t>
            </a:r>
          </a:p>
          <a:p>
            <a:r>
              <a:rPr lang="en-US"/>
              <a:t>-</a:t>
            </a:r>
            <a:r>
              <a:rPr lang="en-US" dirty="0"/>
              <a:t>Created a new intent that takes us to listall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2815E-34F2-44C8-9AC6-AC79FABFC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733" y="1318446"/>
            <a:ext cx="3362794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7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{1F8CC8AB-652F-45C0-9500-67171EAEC4A8}tf03457452</Template>
  <TotalTime>192</TotalTime>
  <Words>446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AMERICAN UNIVERSITY OF SCIENCE &amp; TECHNOLOGY Faculty of Engineering and Computer Science Department of Information &amp; Communications Technology</vt:lpstr>
      <vt:lpstr>Introduction</vt:lpstr>
      <vt:lpstr>Database and table creation</vt:lpstr>
      <vt:lpstr>Save button</vt:lpstr>
      <vt:lpstr>Delete button</vt:lpstr>
      <vt:lpstr>Google search</vt:lpstr>
      <vt:lpstr>Update button</vt:lpstr>
      <vt:lpstr>View button</vt:lpstr>
      <vt:lpstr>View button</vt:lpstr>
      <vt:lpstr>View button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Ralph</dc:creator>
  <cp:lastModifiedBy>Ralph</cp:lastModifiedBy>
  <cp:revision>28</cp:revision>
  <dcterms:created xsi:type="dcterms:W3CDTF">2024-01-11T17:55:17Z</dcterms:created>
  <dcterms:modified xsi:type="dcterms:W3CDTF">2024-01-12T12:44:51Z</dcterms:modified>
</cp:coreProperties>
</file>