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39C4F-3D2D-4522-9DE3-B3A87E99875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7533-F066-489E-8578-455662962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533-F066-489E-8578-4556629625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dist"/>
            <a:r>
              <a:rPr lang="zh-CN" altLang="en-US" sz="4800" b="1" dirty="0" smtClean="0"/>
              <a:t>奥山光谷世纪城项目配套图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外国语学校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052736"/>
            <a:ext cx="8784976" cy="5433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5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光谷外国语学校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网球中心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9016"/>
            <a:ext cx="8784976" cy="4890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2951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</a:t>
            </a:r>
            <a:r>
              <a:rPr lang="zh-CN" altLang="en-US" sz="2800" b="1" dirty="0" smtClean="0"/>
              <a:t>谷国际网球中心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政务中心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91024"/>
            <a:ext cx="8784976" cy="4890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40466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光谷政务中心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中心城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223" y="1412776"/>
            <a:ext cx="8689554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2951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光谷中心城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湖北省科技馆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640960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38550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湖北省科技馆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绿地404_看图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39072"/>
            <a:ext cx="8640960" cy="548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绿地</a:t>
            </a:r>
            <a:r>
              <a:rPr lang="en-US" altLang="zh-CN" sz="2800" b="1" dirty="0" smtClean="0"/>
              <a:t>404</a:t>
            </a:r>
            <a:r>
              <a:rPr lang="zh-CN" altLang="en-US" sz="2800" b="1" dirty="0" smtClean="0"/>
              <a:t>超高层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政务中心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640960" cy="5040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</a:t>
            </a:r>
            <a:r>
              <a:rPr lang="zh-CN" altLang="en-US" sz="2800" b="1" dirty="0" smtClean="0"/>
              <a:t>谷政务中心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省妇幼光谷分院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522" y="1052736"/>
            <a:ext cx="8576956" cy="5616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31349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湖北省妇幼医院光谷分院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来科技城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29510"/>
            <a:ext cx="8640960" cy="5767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未来科技新城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月溪公园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496944" cy="53318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3855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新月溪公园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奥体中心网球馆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1344"/>
            <a:ext cx="8772525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40466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奥</a:t>
            </a:r>
            <a:r>
              <a:rPr lang="zh-CN" altLang="en-US" sz="2800" b="1" dirty="0" smtClean="0"/>
              <a:t>体中心网球馆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医疗器械园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78" y="908720"/>
            <a:ext cx="8674844" cy="5688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医</a:t>
            </a:r>
            <a:r>
              <a:rPr lang="zh-CN" altLang="en-US" sz="2800" b="1" dirty="0" smtClean="0"/>
              <a:t>疗器械园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驿山高尔夫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700" y="1534120"/>
            <a:ext cx="8356600" cy="477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5295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驿山高尔夫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驿山高尔夫1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032" y="836712"/>
            <a:ext cx="8604448" cy="5322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中法医院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757" y="1484784"/>
            <a:ext cx="8556486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52951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中</a:t>
            </a:r>
            <a:r>
              <a:rPr lang="zh-CN" altLang="en-US" sz="2800" b="1" dirty="0" smtClean="0"/>
              <a:t>法医院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东湖保税区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213" y="1340768"/>
            <a:ext cx="8713574" cy="5184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476672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东湖综合保税区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90亿地下走廊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334" y="1052736"/>
            <a:ext cx="8533332" cy="532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</a:t>
            </a:r>
            <a:r>
              <a:rPr lang="en-US" altLang="zh-CN" sz="2800" b="1" dirty="0" smtClean="0"/>
              <a:t>90</a:t>
            </a:r>
            <a:r>
              <a:rPr lang="zh-CN" altLang="en-US" sz="2800" b="1" dirty="0" smtClean="0"/>
              <a:t>亿地下走廊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科技会展中心_看图王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037654"/>
            <a:ext cx="8496944" cy="5646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2513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n>
                  <a:solidFill>
                    <a:schemeClr val="tx1"/>
                  </a:solidFill>
                </a:ln>
              </a:rPr>
              <a:t>中国光谷科技会展中心</a:t>
            </a:r>
            <a:endParaRPr lang="zh-CN" altLang="en-US" sz="28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生物城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801" y="836712"/>
            <a:ext cx="8634398" cy="576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18864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光谷生物城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首创奥特莱斯小镇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356" y="1124744"/>
            <a:ext cx="8721288" cy="547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光谷首创奥特莱斯小镇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首创奥特莱斯小镇1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004" y="1052736"/>
            <a:ext cx="8677992" cy="532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3265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</a:t>
            </a:r>
            <a:r>
              <a:rPr lang="zh-CN" altLang="en-US" sz="2800" b="1" dirty="0" smtClean="0"/>
              <a:t>谷首创奥特莱斯小镇图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光谷同济医院_看图王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394" y="1124744"/>
            <a:ext cx="8781212" cy="5472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26064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光谷同济医院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159</Words>
  <Application>Microsoft Office PowerPoint</Application>
  <PresentationFormat>全屏显示(4:3)</PresentationFormat>
  <Paragraphs>23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奥山光谷世纪城项目配套图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奥山光谷世纪城项目配套图</dc:title>
  <cp:lastModifiedBy>Administrator</cp:lastModifiedBy>
  <cp:revision>25</cp:revision>
  <dcterms:modified xsi:type="dcterms:W3CDTF">2017-12-09T05:52:50Z</dcterms:modified>
</cp:coreProperties>
</file>