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61" r:id="rId7"/>
    <p:sldId id="269" r:id="rId8"/>
    <p:sldId id="265" r:id="rId9"/>
    <p:sldId id="264" r:id="rId10"/>
    <p:sldId id="263" r:id="rId11"/>
    <p:sldId id="270" r:id="rId12"/>
    <p:sldId id="259" r:id="rId13"/>
    <p:sldId id="260"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‹nº›</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‹nº›</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‹nº›</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‹nº›</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‹nº›</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9.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 Id="rId9" Type="http://schemas.openxmlformats.org/officeDocument/2006/relationships/image" Target="../media/image24.jp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575248" y="4725945"/>
            <a:ext cx="8857208" cy="1122202"/>
          </a:xfrm>
        </p:spPr>
        <p:txBody>
          <a:bodyPr/>
          <a:lstStyle/>
          <a:p>
            <a:r>
              <a:rPr lang="en-US" dirty="0"/>
              <a:t>AIICP – Artificial intelligence Image Correction Pipeline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2575248" y="5848147"/>
            <a:ext cx="8857208" cy="396660"/>
          </a:xfrm>
        </p:spPr>
        <p:txBody>
          <a:bodyPr>
            <a:normAutofit/>
          </a:bodyPr>
          <a:lstStyle/>
          <a:p>
            <a:r>
              <a:rPr lang="pt-BR" dirty="0"/>
              <a:t>Nilton</a:t>
            </a:r>
            <a:r>
              <a:rPr lang="en-US" dirty="0"/>
              <a:t> Aguiar dos Santos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5190356" cy="1325563"/>
          </a:xfrm>
        </p:spPr>
        <p:txBody>
          <a:bodyPr>
            <a:normAutofit/>
          </a:bodyPr>
          <a:lstStyle/>
          <a:p>
            <a:r>
              <a:rPr lang="en-US" b="1" dirty="0" err="1"/>
              <a:t>Tópicos</a:t>
            </a:r>
            <a:endParaRPr lang="en-US" b="1"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924175"/>
            <a:ext cx="5190357" cy="2519363"/>
          </a:xfrm>
        </p:spPr>
        <p:txBody>
          <a:bodyPr>
            <a:normAutofit/>
          </a:bodyPr>
          <a:lstStyle/>
          <a:p>
            <a:r>
              <a:rPr lang="en-US" sz="2000" dirty="0" err="1"/>
              <a:t>Síntese</a:t>
            </a:r>
            <a:r>
              <a:rPr lang="en-US" sz="2000" dirty="0"/>
              <a:t> de </a:t>
            </a:r>
            <a:r>
              <a:rPr lang="en-US" sz="2000" dirty="0" err="1"/>
              <a:t>Imagem</a:t>
            </a:r>
            <a:r>
              <a:rPr lang="en-US" sz="2000" dirty="0"/>
              <a:t> Artificial</a:t>
            </a:r>
          </a:p>
          <a:p>
            <a:r>
              <a:rPr lang="en-US" sz="2000" dirty="0" err="1"/>
              <a:t>Príncipios</a:t>
            </a:r>
            <a:r>
              <a:rPr lang="en-US" sz="2000" dirty="0"/>
              <a:t> de Arte </a:t>
            </a:r>
            <a:r>
              <a:rPr lang="en-US" sz="2000" dirty="0" err="1"/>
              <a:t>Píxel</a:t>
            </a:r>
            <a:endParaRPr lang="en-US" sz="2000" dirty="0"/>
          </a:p>
          <a:p>
            <a:r>
              <a:rPr lang="en-US" sz="2000" dirty="0" err="1"/>
              <a:t>Resultados</a:t>
            </a:r>
            <a:r>
              <a:rPr lang="en-US" sz="2000" dirty="0"/>
              <a:t> </a:t>
            </a:r>
            <a:r>
              <a:rPr lang="en-US" sz="2000" dirty="0" err="1"/>
              <a:t>Artificiais</a:t>
            </a:r>
            <a:endParaRPr lang="en-US" sz="2000" dirty="0"/>
          </a:p>
          <a:p>
            <a:r>
              <a:rPr lang="en-US" sz="2000" dirty="0" err="1"/>
              <a:t>Solução</a:t>
            </a:r>
            <a:endParaRPr lang="en-US" sz="2000"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AIICP</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1325563"/>
          </a:xfrm>
        </p:spPr>
        <p:txBody>
          <a:bodyPr/>
          <a:lstStyle/>
          <a:p>
            <a:r>
              <a:rPr lang="en-US" dirty="0" err="1"/>
              <a:t>Síntese</a:t>
            </a:r>
            <a:r>
              <a:rPr lang="en-US" dirty="0"/>
              <a:t> de </a:t>
            </a:r>
            <a:r>
              <a:rPr lang="en-US" dirty="0" err="1"/>
              <a:t>Imagem</a:t>
            </a:r>
            <a:r>
              <a:rPr lang="en-US" dirty="0"/>
              <a:t> Artificial</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2818324"/>
            <a:ext cx="2882475" cy="3014149"/>
          </a:xfrm>
        </p:spPr>
        <p:txBody>
          <a:bodyPr>
            <a:normAutofit/>
          </a:bodyPr>
          <a:lstStyle/>
          <a:p>
            <a:r>
              <a:rPr lang="pt-BR" dirty="0"/>
              <a:t>S</a:t>
            </a:r>
            <a:r>
              <a:rPr lang="en-US" dirty="0"/>
              <a:t>table Diffusion é um que </a:t>
            </a:r>
            <a:r>
              <a:rPr lang="en-US" dirty="0" err="1"/>
              <a:t>gera</a:t>
            </a:r>
            <a:r>
              <a:rPr lang="en-US" dirty="0"/>
              <a:t> imagens a </a:t>
            </a:r>
            <a:r>
              <a:rPr lang="en-US" dirty="0" err="1"/>
              <a:t>partir</a:t>
            </a:r>
            <a:r>
              <a:rPr lang="en-US" dirty="0"/>
              <a:t> de </a:t>
            </a:r>
            <a:r>
              <a:rPr lang="en-US" dirty="0" err="1"/>
              <a:t>texto</a:t>
            </a:r>
            <a:r>
              <a:rPr lang="en-US" dirty="0"/>
              <a:t>. Ele </a:t>
            </a:r>
            <a:r>
              <a:rPr lang="en-US" dirty="0" err="1"/>
              <a:t>funciona</a:t>
            </a:r>
            <a:r>
              <a:rPr lang="en-US" dirty="0"/>
              <a:t> </a:t>
            </a:r>
            <a:r>
              <a:rPr lang="en-US" dirty="0" err="1"/>
              <a:t>comprimindo</a:t>
            </a:r>
            <a:r>
              <a:rPr lang="en-US" dirty="0"/>
              <a:t> a </a:t>
            </a:r>
            <a:r>
              <a:rPr lang="en-US" dirty="0" err="1"/>
              <a:t>imagem</a:t>
            </a:r>
            <a:r>
              <a:rPr lang="en-US" dirty="0"/>
              <a:t> </a:t>
            </a:r>
            <a:r>
              <a:rPr lang="en-US" dirty="0" err="1"/>
              <a:t>em</a:t>
            </a:r>
            <a:r>
              <a:rPr lang="en-US" dirty="0"/>
              <a:t> um </a:t>
            </a:r>
            <a:r>
              <a:rPr lang="en-US" dirty="0" err="1"/>
              <a:t>espaço</a:t>
            </a:r>
            <a:r>
              <a:rPr lang="en-US" dirty="0"/>
              <a:t> </a:t>
            </a:r>
            <a:r>
              <a:rPr lang="pt-BR" dirty="0"/>
              <a:t>latente</a:t>
            </a:r>
            <a:r>
              <a:rPr lang="en-US" dirty="0"/>
              <a:t> de </a:t>
            </a:r>
            <a:r>
              <a:rPr lang="en-US" dirty="0" err="1"/>
              <a:t>baixa</a:t>
            </a:r>
            <a:r>
              <a:rPr lang="en-US" dirty="0"/>
              <a:t> </a:t>
            </a:r>
            <a:r>
              <a:rPr lang="en-US" dirty="0" err="1"/>
              <a:t>dimensão</a:t>
            </a:r>
            <a:r>
              <a:rPr lang="en-US" dirty="0"/>
              <a:t> e </a:t>
            </a:r>
            <a:r>
              <a:rPr lang="en-US" dirty="0" err="1"/>
              <a:t>depois</a:t>
            </a:r>
            <a:r>
              <a:rPr lang="en-US" dirty="0"/>
              <a:t> </a:t>
            </a:r>
            <a:r>
              <a:rPr lang="en-US" dirty="0" err="1"/>
              <a:t>reconstruindo</a:t>
            </a:r>
            <a:r>
              <a:rPr lang="en-US" dirty="0"/>
              <a:t>-a.</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AIICP</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1034017"/>
            <a:ext cx="2882475" cy="823912"/>
          </a:xfrm>
        </p:spPr>
        <p:txBody>
          <a:bodyPr/>
          <a:lstStyle/>
          <a:p>
            <a:pPr algn="ctr"/>
            <a:r>
              <a:rPr lang="en-US" b="1" i="0" dirty="0">
                <a:solidFill>
                  <a:srgbClr val="F1F1F1"/>
                </a:solidFill>
                <a:effectLst/>
                <a:latin typeface="Roboto" panose="02000000000000000000" pitchFamily="2" charset="0"/>
              </a:rPr>
              <a:t>Stable Diffusion</a:t>
            </a:r>
          </a:p>
          <a:p>
            <a:pPr algn="ctr"/>
            <a:r>
              <a:rPr lang="en-US" dirty="0"/>
              <a:t>STABLE DIFFUSION</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1034017"/>
            <a:ext cx="2896671" cy="823912"/>
          </a:xfrm>
        </p:spPr>
        <p:txBody>
          <a:bodyPr/>
          <a:lstStyle/>
          <a:p>
            <a:pPr algn="ctr"/>
            <a:r>
              <a:rPr lang="en-US" dirty="0"/>
              <a:t>NICHE MARKETS </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1034017"/>
            <a:ext cx="2882475" cy="823912"/>
          </a:xfrm>
        </p:spPr>
        <p:txBody>
          <a:bodyPr/>
          <a:lstStyle/>
          <a:p>
            <a:pPr algn="ctr"/>
            <a:r>
              <a:rPr lang="en-US" dirty="0"/>
              <a:t>SUPPLY CHAINS</a:t>
            </a:r>
          </a:p>
        </p:txBody>
      </p:sp>
    </p:spTree>
    <p:extLst>
      <p:ext uri="{BB962C8B-B14F-4D97-AF65-F5344CB8AC3E}">
        <p14:creationId xmlns:p14="http://schemas.microsoft.com/office/powerpoint/2010/main" val="142942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err="1"/>
              <a:t>Síntese</a:t>
            </a:r>
            <a:r>
              <a:rPr lang="en-US" dirty="0"/>
              <a:t> de </a:t>
            </a:r>
            <a:r>
              <a:rPr lang="en-US" dirty="0" err="1"/>
              <a:t>Imagem</a:t>
            </a:r>
            <a:r>
              <a:rPr lang="en-US" dirty="0"/>
              <a:t> Artificial</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43DED6F8-1D53-1875-F04E-7F494BC67DB6}"/>
              </a:ext>
            </a:extLst>
          </p:cNvPr>
          <p:cNvSpPr txBox="1">
            <a:spLocks/>
          </p:cNvSpPr>
          <p:nvPr/>
        </p:nvSpPr>
        <p:spPr>
          <a:xfrm>
            <a:off x="2266950" y="1414462"/>
            <a:ext cx="289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err="1"/>
              <a:t>Tópicos</a:t>
            </a:r>
            <a:endParaRPr lang="en-US" dirty="0"/>
          </a:p>
        </p:txBody>
      </p:sp>
      <p:sp>
        <p:nvSpPr>
          <p:cNvPr id="44" name="Content Placeholder 2">
            <a:extLst>
              <a:ext uri="{FF2B5EF4-FFF2-40B4-BE49-F238E27FC236}">
                <a16:creationId xmlns:a16="http://schemas.microsoft.com/office/drawing/2014/main" id="{52AB3CCA-12A6-A7DA-3582-B578C285B1F2}"/>
              </a:ext>
            </a:extLst>
          </p:cNvPr>
          <p:cNvSpPr txBox="1">
            <a:spLocks/>
          </p:cNvSpPr>
          <p:nvPr/>
        </p:nvSpPr>
        <p:spPr>
          <a:xfrm>
            <a:off x="1333500" y="2924175"/>
            <a:ext cx="4762500" cy="251936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O que é </a:t>
            </a:r>
            <a:r>
              <a:rPr lang="en-US" dirty="0" err="1"/>
              <a:t>uma</a:t>
            </a:r>
            <a:r>
              <a:rPr lang="en-US" dirty="0"/>
              <a:t> Pixel Art?</a:t>
            </a:r>
          </a:p>
          <a:p>
            <a:endParaRPr lang="en-US" dirty="0"/>
          </a:p>
          <a:p>
            <a:r>
              <a:rPr lang="en-US" dirty="0"/>
              <a:t>Imagens </a:t>
            </a:r>
            <a:r>
              <a:rPr lang="en-US" dirty="0" err="1"/>
              <a:t>produzidas</a:t>
            </a:r>
            <a:r>
              <a:rPr lang="en-US" dirty="0"/>
              <a:t> </a:t>
            </a:r>
            <a:r>
              <a:rPr lang="en-US" dirty="0" err="1"/>
              <a:t>por</a:t>
            </a:r>
            <a:r>
              <a:rPr lang="en-US" dirty="0"/>
              <a:t> </a:t>
            </a:r>
            <a:r>
              <a:rPr lang="en-US" dirty="0" err="1"/>
              <a:t>Inteligencia</a:t>
            </a:r>
            <a:r>
              <a:rPr lang="en-US" dirty="0"/>
              <a:t> Artificial</a:t>
            </a:r>
          </a:p>
          <a:p>
            <a:endParaRPr lang="en-US" dirty="0"/>
          </a:p>
          <a:p>
            <a:r>
              <a:rPr lang="en-US" dirty="0"/>
              <a:t>Pixel Art </a:t>
            </a:r>
            <a:r>
              <a:rPr lang="en-US" dirty="0" err="1"/>
              <a:t>produzida</a:t>
            </a:r>
            <a:r>
              <a:rPr lang="en-US" dirty="0"/>
              <a:t> </a:t>
            </a:r>
            <a:r>
              <a:rPr lang="en-US" dirty="0" err="1"/>
              <a:t>por</a:t>
            </a:r>
            <a:r>
              <a:rPr lang="en-US" dirty="0"/>
              <a:t> </a:t>
            </a:r>
            <a:r>
              <a:rPr lang="en-US" dirty="0" err="1"/>
              <a:t>Inteligência</a:t>
            </a:r>
            <a:r>
              <a:rPr lang="en-US" dirty="0"/>
              <a:t> Artificial</a:t>
            </a:r>
          </a:p>
          <a:p>
            <a:endParaRPr lang="en-US" dirty="0"/>
          </a:p>
          <a:p>
            <a:r>
              <a:rPr lang="en-US" dirty="0" err="1"/>
              <a:t>Solução</a:t>
            </a:r>
            <a:endParaRPr lang="en-US" dirty="0"/>
          </a:p>
        </p:txBody>
      </p:sp>
    </p:spTree>
    <p:extLst>
      <p:ext uri="{BB962C8B-B14F-4D97-AF65-F5344CB8AC3E}">
        <p14:creationId xmlns:p14="http://schemas.microsoft.com/office/powerpoint/2010/main" val="26193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3210432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{E9009874-BD4F-4F28-BC8A-4A0E669CA3C9}tf67328976_win32</Template>
  <TotalTime>167</TotalTime>
  <Words>417</Words>
  <Application>Microsoft Office PowerPoint</Application>
  <PresentationFormat>Widescreen</PresentationFormat>
  <Paragraphs>124</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Roboto</vt:lpstr>
      <vt:lpstr>Tenorite</vt:lpstr>
      <vt:lpstr>Office Theme</vt:lpstr>
      <vt:lpstr>AIICP – Artificial intelligence Image Correction Pipeline</vt:lpstr>
      <vt:lpstr>Tópicos</vt:lpstr>
      <vt:lpstr>Síntese de Imagem Artificial</vt:lpstr>
      <vt:lpstr>Síntese de Imagem Artificial</vt:lpstr>
      <vt:lpstr>BUSINESS OPPORTUNITIES ARE LIKE BUSES. THERE'S ALWAYS ANOTHER ONE COMING.​</vt:lpstr>
      <vt:lpstr>Apresentação do PowerPoint</vt:lpstr>
      <vt:lpstr>MEET OUR TEAM  </vt:lpstr>
      <vt:lpstr>PLAN FOR PRODUCT LAUNCH</vt:lpstr>
      <vt:lpstr>TIMELINE</vt:lpstr>
      <vt:lpstr>AREAS OF FOCUS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AIICp – Artificial intelligence Image Correction Pipeline</dc:title>
  <dc:creator>Nilton Aguiar dos Santos</dc:creator>
  <cp:lastModifiedBy>Nilton Aguiar dos Santos</cp:lastModifiedBy>
  <cp:revision>5</cp:revision>
  <dcterms:created xsi:type="dcterms:W3CDTF">2024-02-14T20:03:54Z</dcterms:created>
  <dcterms:modified xsi:type="dcterms:W3CDTF">2024-02-15T09:31:12Z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