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C4CB-B497-4AF6-B54F-C10BBEAAF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14012-C84D-4DC2-ACA6-46A8F0B63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F562-8EAB-4187-8F2D-196A2845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2371B-5179-4457-9F89-7D5AD874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1C72-D735-409C-82E4-01E9D2CE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292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542F-FC97-4AB1-BAEA-5CF52AEC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6EC06-78FF-4065-A1D3-71C4B74F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B5CA-231E-45AF-BE9E-EA86C813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312F2-BA53-428D-BD1E-013BBC22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64A8-C629-409C-AE53-1D1BD4AB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24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BCD5A-2AB8-4956-BCB4-DF95933CF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6EDEF-99B7-4BB9-8F04-4301706A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86F1-2CB3-41D6-9FFE-A2239DA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7174-B447-48C6-A773-A4CFBB40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4188-4BD4-4177-814C-48B8060E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8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FF2D-D5A0-4C20-820F-6061414C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B28E-1DAE-4D66-8FD2-A8F04A40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883C-DCC4-410B-88F5-6C90A0EF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9463-6F76-46BB-B8FC-81F7B978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A3B9-42A4-4D3C-8A39-1F1DD193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861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EB71-0D11-4231-B7D0-02FCE3D0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E81A7-FF75-4272-AFB5-C8F4E331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85A1-D44F-42E8-B591-4478DA7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57E75-CC85-45E0-A332-5D839D4E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26C9-1988-47BC-B023-BB70FA1E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61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0194-A28C-4730-87AA-8F0D8C76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9FB3-4AFB-4F99-814D-2BB10C291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E07C2-7121-41EA-9115-470057AA2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8546E-4031-4BE5-94EF-2741D8FF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6F72-8889-40DA-BF28-76145F1C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F61E-FAA6-4103-BBEB-0DAA89F8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439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1A28-E74D-486A-A0F9-B9BDC1F6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A3B65-0935-4028-AA93-947D248E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D0807-6EC8-45DF-BF69-6AE6925A6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75BCD-7A7C-4BAD-BF19-0AD24EAA7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02341-5CAE-4278-A666-3329BD487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1D979-CDC7-4764-A8E8-C1E19C0B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050D-2731-4C76-9DD2-AEA7E702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A7F3B-2A98-462D-9E4B-FD8BE5DB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340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608E-973E-4C21-84EE-001D7526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1473D-39F6-4CAD-B401-1D742EF7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0AF90-49A8-408F-9664-737EB2A5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5E167-5266-4ABD-86CC-B3AB59CC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97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82903-A810-4153-A123-A10B674B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303E3-D870-4E81-A64A-1083B27E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9B334-BD71-484C-9A1C-885C01FE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71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9E36-6425-445D-A65A-9E9979E9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E3A3-84E2-4FF5-B982-ED8318DE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11F1-91C8-467A-B41A-1A5238F7D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BE329-82D7-428E-A545-0BD2E456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E5D6A-E5F9-4298-BD9A-DFAF77D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363B5-8504-41D0-A6B5-F26FD208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CB4D-8D48-4452-BBED-34E7D4EF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141F8-4332-40CD-A8BC-61B827C5E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18EB3-890B-4CB0-A46B-947872A93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1EE4A-EF5A-4971-9B65-9A490DA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4C583-DD21-412D-882C-5ABAD1EB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3AAC0-52AC-4B9F-ADCD-D633B872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797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008FE-14C1-4941-9040-FBD921C3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5AC8-7B5C-47A1-8884-D58E68A6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EBCFA-834C-41F6-919B-D9DB87838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80F3-66D9-423E-8F5B-26A499B5E2BE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86C9-0B82-45B1-9061-D4A73A667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10D0-DC36-4C54-AC04-EF7C76994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F201-23DB-4235-A36D-A3F4286586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766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305946-A34B-4A7F-AC92-686E1285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F0412-98F9-41E1-A98D-2F469ECF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6938"/>
            <a:ext cx="4419600" cy="390525"/>
          </a:xfrm>
          <a:prstGeom prst="rect">
            <a:avLst/>
          </a:prstGeom>
        </p:spPr>
      </p:pic>
      <p:pic>
        <p:nvPicPr>
          <p:cNvPr id="1026" name="Picture 2" descr="Json file document icon Royalty Free Vector Image">
            <a:extLst>
              <a:ext uri="{FF2B5EF4-FFF2-40B4-BE49-F238E27FC236}">
                <a16:creationId xmlns:a16="http://schemas.microsoft.com/office/drawing/2014/main" id="{2105A555-05B9-4BC9-BF96-37E1098B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27" y="2304518"/>
            <a:ext cx="793449" cy="8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35A06-7134-448B-8566-0C374DA65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89" y="1514578"/>
            <a:ext cx="12192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DD244-D33A-4708-9F0A-C0568530D6FB}"/>
              </a:ext>
            </a:extLst>
          </p:cNvPr>
          <p:cNvSpPr txBox="1"/>
          <p:nvPr/>
        </p:nvSpPr>
        <p:spPr>
          <a:xfrm>
            <a:off x="202389" y="3262318"/>
            <a:ext cx="112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atpplayers.json</a:t>
            </a:r>
            <a:endParaRPr lang="pt-PT" sz="1200" dirty="0"/>
          </a:p>
        </p:txBody>
      </p:sp>
      <p:pic>
        <p:nvPicPr>
          <p:cNvPr id="1028" name="Picture 4" descr="What is MongoDB? NoSQL database explained in an easy way.">
            <a:extLst>
              <a:ext uri="{FF2B5EF4-FFF2-40B4-BE49-F238E27FC236}">
                <a16:creationId xmlns:a16="http://schemas.microsoft.com/office/drawing/2014/main" id="{17D10F0B-7BAF-4F32-8D85-9777B2D91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091" y="2242175"/>
            <a:ext cx="864525" cy="115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D9AB3F9-5CE5-4DD3-9888-20324F31E80F}"/>
              </a:ext>
            </a:extLst>
          </p:cNvPr>
          <p:cNvSpPr/>
          <p:nvPr/>
        </p:nvSpPr>
        <p:spPr>
          <a:xfrm>
            <a:off x="1567119" y="2613793"/>
            <a:ext cx="511729" cy="237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A069C-4295-4F55-8509-025163D45210}"/>
              </a:ext>
            </a:extLst>
          </p:cNvPr>
          <p:cNvSpPr txBox="1"/>
          <p:nvPr/>
        </p:nvSpPr>
        <p:spPr>
          <a:xfrm>
            <a:off x="1255310" y="2883415"/>
            <a:ext cx="1207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1) </a:t>
            </a:r>
            <a:r>
              <a:rPr lang="pt-PT" sz="1200" dirty="0" err="1"/>
              <a:t>mongoimport</a:t>
            </a:r>
            <a:endParaRPr lang="pt-PT" sz="1200" dirty="0"/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37DB4A82-00E6-41B1-A35A-061C1458807F}"/>
              </a:ext>
            </a:extLst>
          </p:cNvPr>
          <p:cNvSpPr/>
          <p:nvPr/>
        </p:nvSpPr>
        <p:spPr>
          <a:xfrm rot="15974556">
            <a:off x="2726088" y="3483981"/>
            <a:ext cx="466531" cy="440822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0F9EC-CECA-4C4F-82E1-FE2D459D5413}"/>
              </a:ext>
            </a:extLst>
          </p:cNvPr>
          <p:cNvSpPr txBox="1"/>
          <p:nvPr/>
        </p:nvSpPr>
        <p:spPr>
          <a:xfrm>
            <a:off x="2607333" y="4007967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2) </a:t>
            </a:r>
            <a:r>
              <a:rPr lang="pt-PT" sz="1200" dirty="0" err="1"/>
              <a:t>Cleaning</a:t>
            </a:r>
            <a:r>
              <a:rPr lang="pt-PT" sz="1200" dirty="0"/>
              <a:t> (*)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A13F97-34D4-4ADA-894E-AEAED8B18450}"/>
              </a:ext>
            </a:extLst>
          </p:cNvPr>
          <p:cNvSpPr/>
          <p:nvPr/>
        </p:nvSpPr>
        <p:spPr>
          <a:xfrm>
            <a:off x="3824985" y="2495120"/>
            <a:ext cx="763267" cy="237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B4335A-555B-4602-8397-AFF9BCF18D01}"/>
              </a:ext>
            </a:extLst>
          </p:cNvPr>
          <p:cNvSpPr txBox="1"/>
          <p:nvPr/>
        </p:nvSpPr>
        <p:spPr>
          <a:xfrm>
            <a:off x="3513176" y="2764742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3) </a:t>
            </a:r>
            <a:r>
              <a:rPr lang="pt-PT" sz="1200" dirty="0" err="1"/>
              <a:t>mongoexport</a:t>
            </a:r>
            <a:endParaRPr lang="pt-PT" sz="1200" dirty="0"/>
          </a:p>
        </p:txBody>
      </p:sp>
      <p:pic>
        <p:nvPicPr>
          <p:cNvPr id="1030" name="Picture 6" descr="Green csv icon - Free green file icons">
            <a:extLst>
              <a:ext uri="{FF2B5EF4-FFF2-40B4-BE49-F238E27FC236}">
                <a16:creationId xmlns:a16="http://schemas.microsoft.com/office/drawing/2014/main" id="{0F8D8CCA-36FA-4453-AD1C-4F7752C2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83" y="2328502"/>
            <a:ext cx="548962" cy="54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Database-mysql.svg - Wikimedia Commons">
            <a:extLst>
              <a:ext uri="{FF2B5EF4-FFF2-40B4-BE49-F238E27FC236}">
                <a16:creationId xmlns:a16="http://schemas.microsoft.com/office/drawing/2014/main" id="{0B0B6C53-35E0-474F-A5BD-2E2D089F0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2087633"/>
            <a:ext cx="744900" cy="105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B3481918-4ECA-4273-A11E-9935382F9E2B}"/>
              </a:ext>
            </a:extLst>
          </p:cNvPr>
          <p:cNvSpPr/>
          <p:nvPr/>
        </p:nvSpPr>
        <p:spPr>
          <a:xfrm>
            <a:off x="5708833" y="2484310"/>
            <a:ext cx="511729" cy="237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B2965-417D-437D-9E02-6D8E833CC7C3}"/>
              </a:ext>
            </a:extLst>
          </p:cNvPr>
          <p:cNvSpPr txBox="1"/>
          <p:nvPr/>
        </p:nvSpPr>
        <p:spPr>
          <a:xfrm>
            <a:off x="5511478" y="2721656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4) </a:t>
            </a:r>
            <a:r>
              <a:rPr lang="pt-PT" sz="1200" dirty="0" err="1"/>
              <a:t>import</a:t>
            </a:r>
            <a:endParaRPr lang="pt-PT" sz="1200" dirty="0"/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8F6AAB26-771E-422C-BD0D-334E38F2A21D}"/>
              </a:ext>
            </a:extLst>
          </p:cNvPr>
          <p:cNvSpPr/>
          <p:nvPr/>
        </p:nvSpPr>
        <p:spPr>
          <a:xfrm rot="15974556">
            <a:off x="6816007" y="3187211"/>
            <a:ext cx="466531" cy="440822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A0C77-4E3A-4020-8ED2-85BC9A594EAF}"/>
              </a:ext>
            </a:extLst>
          </p:cNvPr>
          <p:cNvSpPr txBox="1"/>
          <p:nvPr/>
        </p:nvSpPr>
        <p:spPr>
          <a:xfrm>
            <a:off x="6697252" y="371119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5) </a:t>
            </a:r>
            <a:r>
              <a:rPr lang="pt-PT" sz="1200" dirty="0" err="1"/>
              <a:t>cleaning</a:t>
            </a:r>
            <a:endParaRPr lang="pt-PT" sz="1200" dirty="0"/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78A7B52B-34A8-4AD8-8688-9A94A8DA7336}"/>
              </a:ext>
            </a:extLst>
          </p:cNvPr>
          <p:cNvSpPr/>
          <p:nvPr/>
        </p:nvSpPr>
        <p:spPr>
          <a:xfrm rot="15974556">
            <a:off x="6846726" y="4252873"/>
            <a:ext cx="466531" cy="440822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C3A451-65A1-4483-88D8-5E6B269622FB}"/>
              </a:ext>
            </a:extLst>
          </p:cNvPr>
          <p:cNvSpPr txBox="1"/>
          <p:nvPr/>
        </p:nvSpPr>
        <p:spPr>
          <a:xfrm>
            <a:off x="6727971" y="4776859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6) </a:t>
            </a:r>
            <a:r>
              <a:rPr lang="pt-PT" sz="1200" dirty="0" err="1"/>
              <a:t>SELECTs</a:t>
            </a:r>
            <a:endParaRPr lang="pt-PT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8CFE2A-F3C4-4DE7-974F-2558B7A788D1}"/>
              </a:ext>
            </a:extLst>
          </p:cNvPr>
          <p:cNvSpPr txBox="1"/>
          <p:nvPr/>
        </p:nvSpPr>
        <p:spPr>
          <a:xfrm>
            <a:off x="7386838" y="2304518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4.1) </a:t>
            </a:r>
            <a:r>
              <a:rPr lang="pt-PT" sz="1200" dirty="0" err="1"/>
              <a:t>Dump</a:t>
            </a:r>
            <a:r>
              <a:rPr lang="pt-PT" sz="1200" dirty="0"/>
              <a:t> (***)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AB77F-A941-4B1D-9B77-E6358138A366}"/>
              </a:ext>
            </a:extLst>
          </p:cNvPr>
          <p:cNvCxnSpPr/>
          <p:nvPr/>
        </p:nvCxnSpPr>
        <p:spPr>
          <a:xfrm>
            <a:off x="8406882" y="2443017"/>
            <a:ext cx="662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466034-652F-4E80-BBD3-E575C686D78F}"/>
              </a:ext>
            </a:extLst>
          </p:cNvPr>
          <p:cNvSpPr txBox="1"/>
          <p:nvPr/>
        </p:nvSpPr>
        <p:spPr>
          <a:xfrm>
            <a:off x="9071094" y="2304517"/>
            <a:ext cx="763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atpdb.sql</a:t>
            </a:r>
            <a:endParaRPr lang="pt-PT" sz="1200" dirty="0"/>
          </a:p>
        </p:txBody>
      </p:sp>
      <p:pic>
        <p:nvPicPr>
          <p:cNvPr id="1034" name="Picture 10" descr="Coding, document, files, mysql, script icon - Download on Iconfinder">
            <a:extLst>
              <a:ext uri="{FF2B5EF4-FFF2-40B4-BE49-F238E27FC236}">
                <a16:creationId xmlns:a16="http://schemas.microsoft.com/office/drawing/2014/main" id="{BB48C6D9-FE55-4BCE-A4E7-50974896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246" y="1676829"/>
            <a:ext cx="696938" cy="6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838F32-DAE1-4A97-B48B-8E88B7AFC582}"/>
              </a:ext>
            </a:extLst>
          </p:cNvPr>
          <p:cNvCxnSpPr>
            <a:cxnSpLocks/>
          </p:cNvCxnSpPr>
          <p:nvPr/>
        </p:nvCxnSpPr>
        <p:spPr>
          <a:xfrm flipV="1">
            <a:off x="7744409" y="3711197"/>
            <a:ext cx="725049" cy="75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C22735-06D0-4E81-8E74-3C614395F1A2}"/>
              </a:ext>
            </a:extLst>
          </p:cNvPr>
          <p:cNvCxnSpPr/>
          <p:nvPr/>
        </p:nvCxnSpPr>
        <p:spPr>
          <a:xfrm>
            <a:off x="7806985" y="3538524"/>
            <a:ext cx="662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FDF2A7-B1B4-4E0F-8840-D6E4DA9FA550}"/>
              </a:ext>
            </a:extLst>
          </p:cNvPr>
          <p:cNvSpPr txBox="1"/>
          <p:nvPr/>
        </p:nvSpPr>
        <p:spPr>
          <a:xfrm>
            <a:off x="9007191" y="3836892"/>
            <a:ext cx="138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atpscript.sql</a:t>
            </a:r>
            <a:r>
              <a:rPr lang="pt-PT" sz="1200" dirty="0"/>
              <a:t> (****)</a:t>
            </a:r>
          </a:p>
        </p:txBody>
      </p:sp>
      <p:pic>
        <p:nvPicPr>
          <p:cNvPr id="32" name="Picture 10" descr="Coding, document, files, mysql, script icon - Download on Iconfinder">
            <a:extLst>
              <a:ext uri="{FF2B5EF4-FFF2-40B4-BE49-F238E27FC236}">
                <a16:creationId xmlns:a16="http://schemas.microsoft.com/office/drawing/2014/main" id="{AC35F8EF-2AD9-4980-9354-D4FE4E3C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343" y="3209204"/>
            <a:ext cx="696938" cy="6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6F759F-8DED-4358-A0F8-29352A926A3D}"/>
              </a:ext>
            </a:extLst>
          </p:cNvPr>
          <p:cNvSpPr txBox="1"/>
          <p:nvPr/>
        </p:nvSpPr>
        <p:spPr>
          <a:xfrm>
            <a:off x="9061666" y="4854318"/>
            <a:ext cx="170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atpSqlResult.ppt (*****)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2C79DD-DC6B-4630-863F-AFF5D6970636}"/>
              </a:ext>
            </a:extLst>
          </p:cNvPr>
          <p:cNvCxnSpPr>
            <a:cxnSpLocks/>
          </p:cNvCxnSpPr>
          <p:nvPr/>
        </p:nvCxnSpPr>
        <p:spPr>
          <a:xfrm>
            <a:off x="7722410" y="4611839"/>
            <a:ext cx="1015708" cy="2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Free icon &quot;Microsoft PowerPoint icon&quot;">
            <a:extLst>
              <a:ext uri="{FF2B5EF4-FFF2-40B4-BE49-F238E27FC236}">
                <a16:creationId xmlns:a16="http://schemas.microsoft.com/office/drawing/2014/main" id="{34F16211-3C24-40A5-A904-0EE0333A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766" y="4366228"/>
            <a:ext cx="494418" cy="49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52C200-12D1-41D4-9030-C763929CAA94}"/>
              </a:ext>
            </a:extLst>
          </p:cNvPr>
          <p:cNvCxnSpPr>
            <a:cxnSpLocks/>
          </p:cNvCxnSpPr>
          <p:nvPr/>
        </p:nvCxnSpPr>
        <p:spPr>
          <a:xfrm>
            <a:off x="3039502" y="4398649"/>
            <a:ext cx="0" cy="4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MongoDB for VS Code - Visual Studio Marketplace">
            <a:extLst>
              <a:ext uri="{FF2B5EF4-FFF2-40B4-BE49-F238E27FC236}">
                <a16:creationId xmlns:a16="http://schemas.microsoft.com/office/drawing/2014/main" id="{755D2964-4EC2-44F7-B672-2EA560F3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06" y="4776995"/>
            <a:ext cx="594421" cy="5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CF9102A-7267-412E-AC7E-286E0A720262}"/>
              </a:ext>
            </a:extLst>
          </p:cNvPr>
          <p:cNvSpPr txBox="1"/>
          <p:nvPr/>
        </p:nvSpPr>
        <p:spPr>
          <a:xfrm>
            <a:off x="2678891" y="4971045"/>
            <a:ext cx="131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atpscript.json</a:t>
            </a:r>
            <a:r>
              <a:rPr lang="pt-PT" sz="1200" dirty="0"/>
              <a:t> (**)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E04726-F845-4912-A974-A6CE383EACAA}"/>
              </a:ext>
            </a:extLst>
          </p:cNvPr>
          <p:cNvSpPr txBox="1"/>
          <p:nvPr/>
        </p:nvSpPr>
        <p:spPr>
          <a:xfrm>
            <a:off x="41646" y="5560885"/>
            <a:ext cx="4383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(*) Para 50% nota é facultativo, pode não existir </a:t>
            </a:r>
          </a:p>
          <a:p>
            <a:r>
              <a:rPr lang="pt-PT" sz="1200" dirty="0"/>
              <a:t>(**) Apenas têm de entregar se existir algum comando de limpeza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7FA433-DE06-41AC-A679-7B38E1FDD652}"/>
              </a:ext>
            </a:extLst>
          </p:cNvPr>
          <p:cNvSpPr txBox="1"/>
          <p:nvPr/>
        </p:nvSpPr>
        <p:spPr>
          <a:xfrm>
            <a:off x="41420" y="5968371"/>
            <a:ext cx="7704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(***) Deve criar uma </a:t>
            </a:r>
            <a:r>
              <a:rPr lang="pt-PT" sz="1200" dirty="0" err="1"/>
              <a:t>bd</a:t>
            </a:r>
            <a:r>
              <a:rPr lang="pt-PT" sz="1200" dirty="0"/>
              <a:t> chamada </a:t>
            </a:r>
            <a:r>
              <a:rPr lang="pt-PT" sz="1200" dirty="0" err="1"/>
              <a:t>atp</a:t>
            </a:r>
            <a:r>
              <a:rPr lang="pt-PT" sz="1200" dirty="0"/>
              <a:t> com todas as tabelas e os registos importados do mongo</a:t>
            </a:r>
          </a:p>
          <a:p>
            <a:r>
              <a:rPr lang="pt-PT" sz="1200" dirty="0"/>
              <a:t>(****) O primeiro comando deverá ser “use </a:t>
            </a:r>
            <a:r>
              <a:rPr lang="pt-PT" sz="1200" dirty="0" err="1"/>
              <a:t>atp</a:t>
            </a:r>
            <a:r>
              <a:rPr lang="pt-PT" sz="1200" dirty="0"/>
              <a:t>” e assume que o ficheiro countries_net.csv está em c:\data\atp</a:t>
            </a:r>
          </a:p>
          <a:p>
            <a:r>
              <a:rPr lang="pt-PT" sz="1200" dirty="0"/>
              <a:t>(*****) Quatro imagens, uma para cada resposta a cada comando SELECT (a primeira apenas mostra as primeiras linhas)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854810-29F7-48B9-A07F-0AF4EC94EBBB}"/>
              </a:ext>
            </a:extLst>
          </p:cNvPr>
          <p:cNvSpPr txBox="1"/>
          <p:nvPr/>
        </p:nvSpPr>
        <p:spPr>
          <a:xfrm>
            <a:off x="7119809" y="5291846"/>
            <a:ext cx="5352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/>
              <a:t>Na aula colocam na </a:t>
            </a:r>
            <a:r>
              <a:rPr lang="pt-PT" sz="1200" b="1" dirty="0" err="1"/>
              <a:t>pen</a:t>
            </a:r>
            <a:r>
              <a:rPr lang="pt-PT" sz="1200" b="1" dirty="0"/>
              <a:t> do docente os 4 ficheiros junto com relatório pdf.</a:t>
            </a:r>
          </a:p>
          <a:p>
            <a:r>
              <a:rPr lang="pt-PT" sz="1200" b="1" dirty="0"/>
              <a:t>Na véspera da aula enviam por email até 22:00 para o docente o relatório pdf </a:t>
            </a:r>
          </a:p>
          <a:p>
            <a:r>
              <a:rPr lang="pt-PT" sz="1200" b="1" dirty="0"/>
              <a:t>e o </a:t>
            </a:r>
            <a:r>
              <a:rPr lang="pt-PT" sz="1200" b="1" dirty="0" err="1"/>
              <a:t>Powerpoint</a:t>
            </a:r>
            <a:r>
              <a:rPr lang="pt-PT" sz="1200" b="1" dirty="0"/>
              <a:t> (atpSqlResult.ppt). O nome do relatório tem de conter </a:t>
            </a:r>
          </a:p>
          <a:p>
            <a:r>
              <a:rPr lang="pt-PT" sz="1200" b="1" dirty="0"/>
              <a:t>o número do grupo</a:t>
            </a:r>
          </a:p>
        </p:txBody>
      </p:sp>
    </p:spTree>
    <p:extLst>
      <p:ext uri="{BB962C8B-B14F-4D97-AF65-F5344CB8AC3E}">
        <p14:creationId xmlns:p14="http://schemas.microsoft.com/office/powerpoint/2010/main" val="244272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Ramos</dc:creator>
  <cp:lastModifiedBy>Pedro Ramos</cp:lastModifiedBy>
  <cp:revision>6</cp:revision>
  <dcterms:created xsi:type="dcterms:W3CDTF">2022-12-06T11:22:50Z</dcterms:created>
  <dcterms:modified xsi:type="dcterms:W3CDTF">2022-12-06T11:51:28Z</dcterms:modified>
</cp:coreProperties>
</file>