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2" r:id="rId3"/>
    <p:sldId id="265" r:id="rId4"/>
    <p:sldId id="263" r:id="rId5"/>
    <p:sldId id="264" r:id="rId6"/>
    <p:sldId id="261" r:id="rId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809BFB-274F-4400-9A27-3C98A6F25928}" v="1773" dt="2023-05-07T01:56:57.1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3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199755-417C-42C7-8441-5D31B64875B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8520DB-6655-4ABD-B0CB-4C01600C7C66}">
      <dgm:prSet phldrT="[Text]"/>
      <dgm:spPr/>
      <dgm:t>
        <a:bodyPr/>
        <a:lstStyle/>
        <a:p>
          <a:r>
            <a:rPr lang="en-US" dirty="0" err="1"/>
            <a:t>Características</a:t>
          </a:r>
          <a:r>
            <a:rPr lang="en-US" dirty="0"/>
            <a:t> dos </a:t>
          </a:r>
          <a:r>
            <a:rPr lang="en-US" dirty="0" err="1"/>
            <a:t>jogadores</a:t>
          </a:r>
          <a:endParaRPr lang="en-US" dirty="0"/>
        </a:p>
      </dgm:t>
    </dgm:pt>
    <dgm:pt modelId="{97D7B61A-5781-48ED-B92A-E589CBEA487F}" type="parTrans" cxnId="{544BFEF5-D5A8-4614-A31E-E24F09E39A44}">
      <dgm:prSet/>
      <dgm:spPr/>
      <dgm:t>
        <a:bodyPr/>
        <a:lstStyle/>
        <a:p>
          <a:endParaRPr lang="en-US"/>
        </a:p>
      </dgm:t>
    </dgm:pt>
    <dgm:pt modelId="{D1EFE85B-DBF9-4E16-B35F-43563347C3A3}" type="sibTrans" cxnId="{544BFEF5-D5A8-4614-A31E-E24F09E39A44}">
      <dgm:prSet/>
      <dgm:spPr/>
      <dgm:t>
        <a:bodyPr/>
        <a:lstStyle/>
        <a:p>
          <a:endParaRPr lang="en-US"/>
        </a:p>
      </dgm:t>
    </dgm:pt>
    <dgm:pt modelId="{639902F9-C6DF-49F1-8BCD-CF0B6EEE7A6C}">
      <dgm:prSet phldrT="[Text]"/>
      <dgm:spPr/>
      <dgm:t>
        <a:bodyPr/>
        <a:lstStyle/>
        <a:p>
          <a:r>
            <a:rPr lang="en-US"/>
            <a:t>Altura dos </a:t>
          </a:r>
          <a:r>
            <a:rPr lang="en-US" err="1"/>
            <a:t>jogadores</a:t>
          </a:r>
          <a:endParaRPr lang="en-US"/>
        </a:p>
      </dgm:t>
    </dgm:pt>
    <dgm:pt modelId="{C094F615-9D07-42E4-AD06-F3226ADB6E09}" type="parTrans" cxnId="{9FBF9247-7F25-48EF-808B-E471A1392422}">
      <dgm:prSet/>
      <dgm:spPr/>
      <dgm:t>
        <a:bodyPr/>
        <a:lstStyle/>
        <a:p>
          <a:endParaRPr lang="en-US"/>
        </a:p>
      </dgm:t>
    </dgm:pt>
    <dgm:pt modelId="{B5ACB460-89D9-428B-9EDF-4B914B198173}" type="sibTrans" cxnId="{9FBF9247-7F25-48EF-808B-E471A1392422}">
      <dgm:prSet/>
      <dgm:spPr/>
      <dgm:t>
        <a:bodyPr/>
        <a:lstStyle/>
        <a:p>
          <a:endParaRPr lang="en-US"/>
        </a:p>
      </dgm:t>
    </dgm:pt>
    <dgm:pt modelId="{3139BFDF-0862-4B99-A953-A4F6A797B79A}">
      <dgm:prSet phldrT="[Text]"/>
      <dgm:spPr/>
      <dgm:t>
        <a:bodyPr/>
        <a:lstStyle/>
        <a:p>
          <a:r>
            <a:rPr lang="en-US" err="1"/>
            <a:t>Idades</a:t>
          </a:r>
          <a:r>
            <a:rPr lang="en-US"/>
            <a:t> dos </a:t>
          </a:r>
          <a:r>
            <a:rPr lang="en-US" err="1"/>
            <a:t>jogadores</a:t>
          </a:r>
          <a:endParaRPr lang="en-US"/>
        </a:p>
      </dgm:t>
    </dgm:pt>
    <dgm:pt modelId="{9E8C3D4E-B560-4C37-AA6A-598CA5819AC3}" type="parTrans" cxnId="{2743E677-70B6-4386-8BAF-2625FFE65084}">
      <dgm:prSet/>
      <dgm:spPr/>
      <dgm:t>
        <a:bodyPr/>
        <a:lstStyle/>
        <a:p>
          <a:endParaRPr lang="en-US"/>
        </a:p>
      </dgm:t>
    </dgm:pt>
    <dgm:pt modelId="{88E5311D-1C61-4D99-8104-0694C64A6327}" type="sibTrans" cxnId="{2743E677-70B6-4386-8BAF-2625FFE65084}">
      <dgm:prSet/>
      <dgm:spPr/>
      <dgm:t>
        <a:bodyPr/>
        <a:lstStyle/>
        <a:p>
          <a:endParaRPr lang="en-US"/>
        </a:p>
      </dgm:t>
    </dgm:pt>
    <dgm:pt modelId="{D64FD39D-0F8D-4E44-83DF-523C103CA0E0}">
      <dgm:prSet phldrT="[Text]"/>
      <dgm:spPr/>
      <dgm:t>
        <a:bodyPr/>
        <a:lstStyle/>
        <a:p>
          <a:r>
            <a:rPr lang="en-US" err="1"/>
            <a:t>Número</a:t>
          </a:r>
          <a:r>
            <a:rPr lang="en-US"/>
            <a:t> de </a:t>
          </a:r>
          <a:r>
            <a:rPr lang="en-US" err="1"/>
            <a:t>jogos</a:t>
          </a:r>
          <a:r>
            <a:rPr lang="en-US"/>
            <a:t> </a:t>
          </a:r>
          <a:r>
            <a:rPr lang="en-US" err="1"/>
            <a:t>jogados</a:t>
          </a:r>
          <a:endParaRPr lang="en-US"/>
        </a:p>
      </dgm:t>
    </dgm:pt>
    <dgm:pt modelId="{740B29AC-1520-47A1-BBB5-3C8164340116}" type="parTrans" cxnId="{B86E226D-53F8-4300-93EF-0492EBE3CDC2}">
      <dgm:prSet/>
      <dgm:spPr/>
      <dgm:t>
        <a:bodyPr/>
        <a:lstStyle/>
        <a:p>
          <a:endParaRPr lang="en-US"/>
        </a:p>
      </dgm:t>
    </dgm:pt>
    <dgm:pt modelId="{117B71AF-B2D4-4A70-9438-EF0A0096766B}" type="sibTrans" cxnId="{B86E226D-53F8-4300-93EF-0492EBE3CDC2}">
      <dgm:prSet/>
      <dgm:spPr/>
      <dgm:t>
        <a:bodyPr/>
        <a:lstStyle/>
        <a:p>
          <a:endParaRPr lang="en-US"/>
        </a:p>
      </dgm:t>
    </dgm:pt>
    <dgm:pt modelId="{1790F850-A6E5-4B41-85F8-16F200D05D04}">
      <dgm:prSet phldrT="[Text]"/>
      <dgm:spPr/>
      <dgm:t>
        <a:bodyPr/>
        <a:lstStyle/>
        <a:p>
          <a:r>
            <a:rPr lang="en-US" err="1"/>
            <a:t>Diretamente</a:t>
          </a:r>
          <a:endParaRPr lang="en-US"/>
        </a:p>
      </dgm:t>
    </dgm:pt>
    <dgm:pt modelId="{C1E30CDF-1122-4DCA-A938-567BD248F890}" type="parTrans" cxnId="{EFDEB4D1-F446-4C22-B637-582B423AA412}">
      <dgm:prSet/>
      <dgm:spPr/>
      <dgm:t>
        <a:bodyPr/>
        <a:lstStyle/>
        <a:p>
          <a:endParaRPr lang="en-US"/>
        </a:p>
      </dgm:t>
    </dgm:pt>
    <dgm:pt modelId="{6197E895-9268-41E9-8573-8970DA7820C0}" type="sibTrans" cxnId="{EFDEB4D1-F446-4C22-B637-582B423AA412}">
      <dgm:prSet/>
      <dgm:spPr/>
      <dgm:t>
        <a:bodyPr/>
        <a:lstStyle/>
        <a:p>
          <a:endParaRPr lang="en-US"/>
        </a:p>
      </dgm:t>
    </dgm:pt>
    <dgm:pt modelId="{E90D5575-F587-4F44-B513-DE60F084CE47}">
      <dgm:prSet phldrT="[Text]"/>
      <dgm:spPr/>
      <dgm:t>
        <a:bodyPr/>
        <a:lstStyle/>
        <a:p>
          <a:r>
            <a:rPr lang="en-US" err="1"/>
            <a:t>Diferença</a:t>
          </a:r>
          <a:endParaRPr lang="en-US"/>
        </a:p>
      </dgm:t>
    </dgm:pt>
    <dgm:pt modelId="{2739AF51-6FE8-48A6-A86E-DFFF13EF9E9C}" type="parTrans" cxnId="{56C43C24-53AB-48A1-95FC-7DBCA22EB140}">
      <dgm:prSet/>
      <dgm:spPr/>
      <dgm:t>
        <a:bodyPr/>
        <a:lstStyle/>
        <a:p>
          <a:endParaRPr lang="en-US"/>
        </a:p>
      </dgm:t>
    </dgm:pt>
    <dgm:pt modelId="{00354362-9BCF-4A26-953F-9DD6FDF8A78F}" type="sibTrans" cxnId="{56C43C24-53AB-48A1-95FC-7DBCA22EB140}">
      <dgm:prSet/>
      <dgm:spPr/>
      <dgm:t>
        <a:bodyPr/>
        <a:lstStyle/>
        <a:p>
          <a:endParaRPr lang="en-US"/>
        </a:p>
      </dgm:t>
    </dgm:pt>
    <dgm:pt modelId="{542DDD70-42D1-47F4-8296-6C9C392A34AB}">
      <dgm:prSet phldrT="[Text]"/>
      <dgm:spPr/>
      <dgm:t>
        <a:bodyPr/>
        <a:lstStyle/>
        <a:p>
          <a:r>
            <a:rPr lang="en-US" err="1"/>
            <a:t>Diretamente</a:t>
          </a:r>
          <a:endParaRPr lang="en-US"/>
        </a:p>
      </dgm:t>
    </dgm:pt>
    <dgm:pt modelId="{1B71BE1C-A471-47D5-9598-A62709F875F0}" type="parTrans" cxnId="{62368558-0E1A-4C5A-864E-96FD71C60044}">
      <dgm:prSet/>
      <dgm:spPr/>
      <dgm:t>
        <a:bodyPr/>
        <a:lstStyle/>
        <a:p>
          <a:endParaRPr lang="pt-PT"/>
        </a:p>
      </dgm:t>
    </dgm:pt>
    <dgm:pt modelId="{EF29CC70-8ED6-4953-8DC3-86D9AED969BB}" type="sibTrans" cxnId="{62368558-0E1A-4C5A-864E-96FD71C60044}">
      <dgm:prSet/>
      <dgm:spPr/>
      <dgm:t>
        <a:bodyPr/>
        <a:lstStyle/>
        <a:p>
          <a:endParaRPr lang="pt-PT"/>
        </a:p>
      </dgm:t>
    </dgm:pt>
    <dgm:pt modelId="{285EF83F-D088-4D92-BC37-DDD17A16A492}">
      <dgm:prSet phldrT="[Text]"/>
      <dgm:spPr/>
      <dgm:t>
        <a:bodyPr/>
        <a:lstStyle/>
        <a:p>
          <a:r>
            <a:rPr lang="en-US" err="1"/>
            <a:t>Diferença</a:t>
          </a:r>
          <a:endParaRPr lang="en-US"/>
        </a:p>
      </dgm:t>
    </dgm:pt>
    <dgm:pt modelId="{6B90AD7D-79BC-4A51-8B19-AB0030115993}" type="parTrans" cxnId="{3AF1DFD1-1701-42FA-9E28-809D9EEEA99B}">
      <dgm:prSet/>
      <dgm:spPr/>
      <dgm:t>
        <a:bodyPr/>
        <a:lstStyle/>
        <a:p>
          <a:endParaRPr lang="pt-PT"/>
        </a:p>
      </dgm:t>
    </dgm:pt>
    <dgm:pt modelId="{D4201DD8-FD1E-4860-8C86-C4A8D1F39D6A}" type="sibTrans" cxnId="{3AF1DFD1-1701-42FA-9E28-809D9EEEA99B}">
      <dgm:prSet/>
      <dgm:spPr/>
      <dgm:t>
        <a:bodyPr/>
        <a:lstStyle/>
        <a:p>
          <a:endParaRPr lang="pt-PT"/>
        </a:p>
      </dgm:t>
    </dgm:pt>
    <dgm:pt modelId="{D208261D-2A82-4A4A-8CB3-6BB71A870462}">
      <dgm:prSet phldrT="[Text]"/>
      <dgm:spPr/>
      <dgm:t>
        <a:bodyPr/>
        <a:lstStyle/>
        <a:p>
          <a:r>
            <a:rPr lang="en-US" err="1"/>
            <a:t>Diferença</a:t>
          </a:r>
          <a:endParaRPr lang="en-US"/>
        </a:p>
      </dgm:t>
    </dgm:pt>
    <dgm:pt modelId="{E64C0E54-D27F-45E3-9235-8CD2F763FBB6}" type="parTrans" cxnId="{3F4683E7-B0BC-4921-984E-71F1DB28F3E5}">
      <dgm:prSet/>
      <dgm:spPr/>
      <dgm:t>
        <a:bodyPr/>
        <a:lstStyle/>
        <a:p>
          <a:endParaRPr lang="en-US"/>
        </a:p>
      </dgm:t>
    </dgm:pt>
    <dgm:pt modelId="{D76D8A81-AEE3-45BD-9C3C-BD27598A1437}" type="sibTrans" cxnId="{3F4683E7-B0BC-4921-984E-71F1DB28F3E5}">
      <dgm:prSet/>
      <dgm:spPr/>
      <dgm:t>
        <a:bodyPr/>
        <a:lstStyle/>
        <a:p>
          <a:endParaRPr lang="en-US"/>
        </a:p>
      </dgm:t>
    </dgm:pt>
    <dgm:pt modelId="{87E73A4C-4D89-4C93-9927-8A57BC39F90D}">
      <dgm:prSet phldrT="[Text]"/>
      <dgm:spPr/>
      <dgm:t>
        <a:bodyPr/>
        <a:lstStyle/>
        <a:p>
          <a:r>
            <a:rPr lang="en-US" err="1"/>
            <a:t>Número</a:t>
          </a:r>
          <a:r>
            <a:rPr lang="en-US"/>
            <a:t> de wins</a:t>
          </a:r>
        </a:p>
      </dgm:t>
    </dgm:pt>
    <dgm:pt modelId="{1FE46576-488E-489B-AC4C-30AED044B702}" type="parTrans" cxnId="{87C8D766-09C7-4911-9F21-CE22FC8166E2}">
      <dgm:prSet/>
      <dgm:spPr/>
      <dgm:t>
        <a:bodyPr/>
        <a:lstStyle/>
        <a:p>
          <a:endParaRPr lang="en-US"/>
        </a:p>
      </dgm:t>
    </dgm:pt>
    <dgm:pt modelId="{EC5D2A62-323A-4DBF-9CF7-44FCBA189C66}" type="sibTrans" cxnId="{87C8D766-09C7-4911-9F21-CE22FC8166E2}">
      <dgm:prSet/>
      <dgm:spPr/>
      <dgm:t>
        <a:bodyPr/>
        <a:lstStyle/>
        <a:p>
          <a:endParaRPr lang="en-US"/>
        </a:p>
      </dgm:t>
    </dgm:pt>
    <dgm:pt modelId="{5405FB85-76E2-4788-8FD8-6BB814970379}">
      <dgm:prSet phldrT="[Text]"/>
      <dgm:spPr/>
      <dgm:t>
        <a:bodyPr/>
        <a:lstStyle/>
        <a:p>
          <a:r>
            <a:rPr lang="en-US" err="1"/>
            <a:t>Winrate</a:t>
          </a:r>
          <a:endParaRPr lang="en-US"/>
        </a:p>
      </dgm:t>
    </dgm:pt>
    <dgm:pt modelId="{0AC79677-A7D6-4546-ACDB-B9B34C057A79}" type="parTrans" cxnId="{00F68DA9-1432-42F7-B735-3A659DE5F4AB}">
      <dgm:prSet/>
      <dgm:spPr/>
      <dgm:t>
        <a:bodyPr/>
        <a:lstStyle/>
        <a:p>
          <a:endParaRPr lang="en-US"/>
        </a:p>
      </dgm:t>
    </dgm:pt>
    <dgm:pt modelId="{E18DD5F3-6255-4EE0-ADA2-922BB59783C7}" type="sibTrans" cxnId="{00F68DA9-1432-42F7-B735-3A659DE5F4AB}">
      <dgm:prSet/>
      <dgm:spPr/>
      <dgm:t>
        <a:bodyPr/>
        <a:lstStyle/>
        <a:p>
          <a:endParaRPr lang="en-US"/>
        </a:p>
      </dgm:t>
    </dgm:pt>
    <dgm:pt modelId="{48B5D6AF-A89A-4592-989B-51F3904CA594}">
      <dgm:prSet phldrT="[Text]"/>
      <dgm:spPr/>
      <dgm:t>
        <a:bodyPr/>
        <a:lstStyle/>
        <a:p>
          <a:r>
            <a:rPr lang="en-US" err="1"/>
            <a:t>Frequência</a:t>
          </a:r>
          <a:r>
            <a:rPr lang="en-US"/>
            <a:t> de </a:t>
          </a:r>
          <a:r>
            <a:rPr lang="en-US" err="1"/>
            <a:t>jogos</a:t>
          </a:r>
          <a:r>
            <a:rPr lang="en-US"/>
            <a:t> do </a:t>
          </a:r>
          <a:r>
            <a:rPr lang="en-US" err="1"/>
            <a:t>país</a:t>
          </a:r>
          <a:r>
            <a:rPr lang="en-US"/>
            <a:t> de </a:t>
          </a:r>
          <a:r>
            <a:rPr lang="en-US" err="1"/>
            <a:t>naturalidade</a:t>
          </a:r>
          <a:endParaRPr lang="en-US"/>
        </a:p>
      </dgm:t>
    </dgm:pt>
    <dgm:pt modelId="{5050CA37-A968-4A79-A365-6F0756A7FD73}" type="parTrans" cxnId="{6E6D7C45-3FA0-489A-A9DC-DD8C7C76B6DC}">
      <dgm:prSet/>
      <dgm:spPr/>
      <dgm:t>
        <a:bodyPr/>
        <a:lstStyle/>
        <a:p>
          <a:endParaRPr lang="en-US"/>
        </a:p>
      </dgm:t>
    </dgm:pt>
    <dgm:pt modelId="{9D76FF7C-E9C9-4F05-96EF-1CD0562519AB}" type="sibTrans" cxnId="{6E6D7C45-3FA0-489A-A9DC-DD8C7C76B6DC}">
      <dgm:prSet/>
      <dgm:spPr/>
      <dgm:t>
        <a:bodyPr/>
        <a:lstStyle/>
        <a:p>
          <a:endParaRPr lang="en-US"/>
        </a:p>
      </dgm:t>
    </dgm:pt>
    <dgm:pt modelId="{52D69FCE-BB37-41F9-9457-2A1C564AB7D9}">
      <dgm:prSet phldrT="[Text]"/>
      <dgm:spPr/>
      <dgm:t>
        <a:bodyPr/>
        <a:lstStyle/>
        <a:p>
          <a:r>
            <a:rPr lang="en-US" err="1"/>
            <a:t>Categoria</a:t>
          </a:r>
          <a:endParaRPr lang="en-US"/>
        </a:p>
      </dgm:t>
    </dgm:pt>
    <dgm:pt modelId="{A966BC91-E20E-487E-A2FE-E7F98961D553}" type="parTrans" cxnId="{D58236E6-A8F5-4FD3-ACEC-AEADC4E776C9}">
      <dgm:prSet/>
      <dgm:spPr/>
      <dgm:t>
        <a:bodyPr/>
        <a:lstStyle/>
        <a:p>
          <a:endParaRPr lang="en-US"/>
        </a:p>
      </dgm:t>
    </dgm:pt>
    <dgm:pt modelId="{7760AAC1-0FD7-4ED2-89E4-B4FCF572FB85}" type="sibTrans" cxnId="{D58236E6-A8F5-4FD3-ACEC-AEADC4E776C9}">
      <dgm:prSet/>
      <dgm:spPr/>
      <dgm:t>
        <a:bodyPr/>
        <a:lstStyle/>
        <a:p>
          <a:endParaRPr lang="en-US"/>
        </a:p>
      </dgm:t>
    </dgm:pt>
    <dgm:pt modelId="{5782496C-5A3F-4418-BA9E-C1416954D8D2}" type="pres">
      <dgm:prSet presAssocID="{7E199755-417C-42C7-8441-5D31B64875B2}" presName="vert0" presStyleCnt="0">
        <dgm:presLayoutVars>
          <dgm:dir/>
          <dgm:animOne val="branch"/>
          <dgm:animLvl val="lvl"/>
        </dgm:presLayoutVars>
      </dgm:prSet>
      <dgm:spPr/>
    </dgm:pt>
    <dgm:pt modelId="{40E2ADBA-6D15-4E58-AA4A-8EA34F333F5A}" type="pres">
      <dgm:prSet presAssocID="{478520DB-6655-4ABD-B0CB-4C01600C7C66}" presName="thickLine" presStyleLbl="alignNode1" presStyleIdx="0" presStyleCnt="1"/>
      <dgm:spPr/>
    </dgm:pt>
    <dgm:pt modelId="{6A54A12E-FF33-4306-A5E1-66F667BA68D5}" type="pres">
      <dgm:prSet presAssocID="{478520DB-6655-4ABD-B0CB-4C01600C7C66}" presName="horz1" presStyleCnt="0"/>
      <dgm:spPr/>
    </dgm:pt>
    <dgm:pt modelId="{B9A0DB61-B545-44FE-A674-55C69C332455}" type="pres">
      <dgm:prSet presAssocID="{478520DB-6655-4ABD-B0CB-4C01600C7C66}" presName="tx1" presStyleLbl="revTx" presStyleIdx="0" presStyleCnt="13"/>
      <dgm:spPr/>
    </dgm:pt>
    <dgm:pt modelId="{75306FE7-706E-41BC-9631-87EF14547A4F}" type="pres">
      <dgm:prSet presAssocID="{478520DB-6655-4ABD-B0CB-4C01600C7C66}" presName="vert1" presStyleCnt="0"/>
      <dgm:spPr/>
    </dgm:pt>
    <dgm:pt modelId="{D2766887-C667-4A4F-98A6-3C615547CADE}" type="pres">
      <dgm:prSet presAssocID="{639902F9-C6DF-49F1-8BCD-CF0B6EEE7A6C}" presName="vertSpace2a" presStyleCnt="0"/>
      <dgm:spPr/>
    </dgm:pt>
    <dgm:pt modelId="{D81BDABD-9445-4169-AC5F-2E03ED325E83}" type="pres">
      <dgm:prSet presAssocID="{639902F9-C6DF-49F1-8BCD-CF0B6EEE7A6C}" presName="horz2" presStyleCnt="0"/>
      <dgm:spPr/>
    </dgm:pt>
    <dgm:pt modelId="{013AA432-9E96-48AF-B4F9-1E7997541130}" type="pres">
      <dgm:prSet presAssocID="{639902F9-C6DF-49F1-8BCD-CF0B6EEE7A6C}" presName="horzSpace2" presStyleCnt="0"/>
      <dgm:spPr/>
    </dgm:pt>
    <dgm:pt modelId="{B231B333-6239-4A9C-85F1-0213876232ED}" type="pres">
      <dgm:prSet presAssocID="{639902F9-C6DF-49F1-8BCD-CF0B6EEE7A6C}" presName="tx2" presStyleLbl="revTx" presStyleIdx="1" presStyleCnt="13"/>
      <dgm:spPr/>
    </dgm:pt>
    <dgm:pt modelId="{67EE56A6-FA56-47BB-A8CC-C82D1112160C}" type="pres">
      <dgm:prSet presAssocID="{639902F9-C6DF-49F1-8BCD-CF0B6EEE7A6C}" presName="vert2" presStyleCnt="0"/>
      <dgm:spPr/>
    </dgm:pt>
    <dgm:pt modelId="{53E35755-86CB-477C-8E6A-682AF50CE7AD}" type="pres">
      <dgm:prSet presAssocID="{1790F850-A6E5-4B41-85F8-16F200D05D04}" presName="horz3" presStyleCnt="0"/>
      <dgm:spPr/>
    </dgm:pt>
    <dgm:pt modelId="{A04CCFD3-CDE4-4AF3-A18D-84DE7729DD80}" type="pres">
      <dgm:prSet presAssocID="{1790F850-A6E5-4B41-85F8-16F200D05D04}" presName="horzSpace3" presStyleCnt="0"/>
      <dgm:spPr/>
    </dgm:pt>
    <dgm:pt modelId="{BF485F4A-4ABA-4CF9-82F5-40AB6D21DCC5}" type="pres">
      <dgm:prSet presAssocID="{1790F850-A6E5-4B41-85F8-16F200D05D04}" presName="tx3" presStyleLbl="revTx" presStyleIdx="2" presStyleCnt="13"/>
      <dgm:spPr/>
    </dgm:pt>
    <dgm:pt modelId="{7EC81977-78C6-456A-93C9-66BC3F22BEC6}" type="pres">
      <dgm:prSet presAssocID="{1790F850-A6E5-4B41-85F8-16F200D05D04}" presName="vert3" presStyleCnt="0"/>
      <dgm:spPr/>
    </dgm:pt>
    <dgm:pt modelId="{EFE000B4-62AE-4C46-9896-985DBE4359F0}" type="pres">
      <dgm:prSet presAssocID="{6197E895-9268-41E9-8573-8970DA7820C0}" presName="thinLine3" presStyleLbl="callout" presStyleIdx="0" presStyleCnt="9"/>
      <dgm:spPr/>
    </dgm:pt>
    <dgm:pt modelId="{E7D9AE6F-D568-4BF9-9016-59986C0C5A93}" type="pres">
      <dgm:prSet presAssocID="{E90D5575-F587-4F44-B513-DE60F084CE47}" presName="horz3" presStyleCnt="0"/>
      <dgm:spPr/>
    </dgm:pt>
    <dgm:pt modelId="{8ABACB11-78D1-4931-ACDE-E5011F166117}" type="pres">
      <dgm:prSet presAssocID="{E90D5575-F587-4F44-B513-DE60F084CE47}" presName="horzSpace3" presStyleCnt="0"/>
      <dgm:spPr/>
    </dgm:pt>
    <dgm:pt modelId="{763E8EA6-11AA-4CE5-8F14-10155CF13058}" type="pres">
      <dgm:prSet presAssocID="{E90D5575-F587-4F44-B513-DE60F084CE47}" presName="tx3" presStyleLbl="revTx" presStyleIdx="3" presStyleCnt="13"/>
      <dgm:spPr/>
    </dgm:pt>
    <dgm:pt modelId="{768E3CA2-807D-412B-919A-014583838F01}" type="pres">
      <dgm:prSet presAssocID="{E90D5575-F587-4F44-B513-DE60F084CE47}" presName="vert3" presStyleCnt="0"/>
      <dgm:spPr/>
    </dgm:pt>
    <dgm:pt modelId="{C645BB41-4886-46A1-882B-E957445628C4}" type="pres">
      <dgm:prSet presAssocID="{639902F9-C6DF-49F1-8BCD-CF0B6EEE7A6C}" presName="thinLine2b" presStyleLbl="callout" presStyleIdx="1" presStyleCnt="9"/>
      <dgm:spPr/>
    </dgm:pt>
    <dgm:pt modelId="{A10F18E8-C33E-445B-A003-18BDBB63F1E8}" type="pres">
      <dgm:prSet presAssocID="{639902F9-C6DF-49F1-8BCD-CF0B6EEE7A6C}" presName="vertSpace2b" presStyleCnt="0"/>
      <dgm:spPr/>
    </dgm:pt>
    <dgm:pt modelId="{A92B5F3A-C6DC-44EB-8F80-614CEDFCFE2F}" type="pres">
      <dgm:prSet presAssocID="{3139BFDF-0862-4B99-A953-A4F6A797B79A}" presName="horz2" presStyleCnt="0"/>
      <dgm:spPr/>
    </dgm:pt>
    <dgm:pt modelId="{422B43FA-852F-49CB-92AA-2280DFD156BC}" type="pres">
      <dgm:prSet presAssocID="{3139BFDF-0862-4B99-A953-A4F6A797B79A}" presName="horzSpace2" presStyleCnt="0"/>
      <dgm:spPr/>
    </dgm:pt>
    <dgm:pt modelId="{65E5FE62-7EBE-46AF-AE0A-FBE554E3DC37}" type="pres">
      <dgm:prSet presAssocID="{3139BFDF-0862-4B99-A953-A4F6A797B79A}" presName="tx2" presStyleLbl="revTx" presStyleIdx="4" presStyleCnt="13"/>
      <dgm:spPr/>
    </dgm:pt>
    <dgm:pt modelId="{CB449DB6-135A-47B6-86C4-29EDC7AC2694}" type="pres">
      <dgm:prSet presAssocID="{3139BFDF-0862-4B99-A953-A4F6A797B79A}" presName="vert2" presStyleCnt="0"/>
      <dgm:spPr/>
    </dgm:pt>
    <dgm:pt modelId="{ACD48CF9-1F39-4DC5-B730-4334BA81339D}" type="pres">
      <dgm:prSet presAssocID="{542DDD70-42D1-47F4-8296-6C9C392A34AB}" presName="horz3" presStyleCnt="0"/>
      <dgm:spPr/>
    </dgm:pt>
    <dgm:pt modelId="{3F70BC49-0D1F-4069-B685-49AEE779DF38}" type="pres">
      <dgm:prSet presAssocID="{542DDD70-42D1-47F4-8296-6C9C392A34AB}" presName="horzSpace3" presStyleCnt="0"/>
      <dgm:spPr/>
    </dgm:pt>
    <dgm:pt modelId="{B0BE79E4-62F5-4F49-A3C4-FBD3080B40F9}" type="pres">
      <dgm:prSet presAssocID="{542DDD70-42D1-47F4-8296-6C9C392A34AB}" presName="tx3" presStyleLbl="revTx" presStyleIdx="5" presStyleCnt="13"/>
      <dgm:spPr/>
    </dgm:pt>
    <dgm:pt modelId="{078C9EDE-C6D6-431E-9626-B04217774B69}" type="pres">
      <dgm:prSet presAssocID="{542DDD70-42D1-47F4-8296-6C9C392A34AB}" presName="vert3" presStyleCnt="0"/>
      <dgm:spPr/>
    </dgm:pt>
    <dgm:pt modelId="{17B2797F-EFC2-442E-B424-61B8679C6275}" type="pres">
      <dgm:prSet presAssocID="{EF29CC70-8ED6-4953-8DC3-86D9AED969BB}" presName="thinLine3" presStyleLbl="callout" presStyleIdx="2" presStyleCnt="9"/>
      <dgm:spPr/>
    </dgm:pt>
    <dgm:pt modelId="{8ED2A71C-B860-4991-9B3F-8B7EBC23AA1D}" type="pres">
      <dgm:prSet presAssocID="{285EF83F-D088-4D92-BC37-DDD17A16A492}" presName="horz3" presStyleCnt="0"/>
      <dgm:spPr/>
    </dgm:pt>
    <dgm:pt modelId="{5204564C-CF38-4653-A9CC-E065670CB8E9}" type="pres">
      <dgm:prSet presAssocID="{285EF83F-D088-4D92-BC37-DDD17A16A492}" presName="horzSpace3" presStyleCnt="0"/>
      <dgm:spPr/>
    </dgm:pt>
    <dgm:pt modelId="{F8A5B16B-9C60-4609-9766-AC6430668E87}" type="pres">
      <dgm:prSet presAssocID="{285EF83F-D088-4D92-BC37-DDD17A16A492}" presName="tx3" presStyleLbl="revTx" presStyleIdx="6" presStyleCnt="13"/>
      <dgm:spPr/>
    </dgm:pt>
    <dgm:pt modelId="{C5952EFA-247E-4B7F-AD8E-FFC1479FFD11}" type="pres">
      <dgm:prSet presAssocID="{285EF83F-D088-4D92-BC37-DDD17A16A492}" presName="vert3" presStyleCnt="0"/>
      <dgm:spPr/>
    </dgm:pt>
    <dgm:pt modelId="{9AF0AD7D-F99A-478C-8111-AA6F65854E5F}" type="pres">
      <dgm:prSet presAssocID="{D4201DD8-FD1E-4860-8C86-C4A8D1F39D6A}" presName="thinLine3" presStyleLbl="callout" presStyleIdx="3" presStyleCnt="9"/>
      <dgm:spPr/>
    </dgm:pt>
    <dgm:pt modelId="{9879A002-2275-4F48-A586-AC040879CA4A}" type="pres">
      <dgm:prSet presAssocID="{52D69FCE-BB37-41F9-9457-2A1C564AB7D9}" presName="horz3" presStyleCnt="0"/>
      <dgm:spPr/>
    </dgm:pt>
    <dgm:pt modelId="{0844FE29-F2CA-4C1B-A484-9107D7CB7EA2}" type="pres">
      <dgm:prSet presAssocID="{52D69FCE-BB37-41F9-9457-2A1C564AB7D9}" presName="horzSpace3" presStyleCnt="0"/>
      <dgm:spPr/>
    </dgm:pt>
    <dgm:pt modelId="{F4DFBAA8-7FF4-4506-8F9E-441AB5F9F2AC}" type="pres">
      <dgm:prSet presAssocID="{52D69FCE-BB37-41F9-9457-2A1C564AB7D9}" presName="tx3" presStyleLbl="revTx" presStyleIdx="7" presStyleCnt="13"/>
      <dgm:spPr/>
    </dgm:pt>
    <dgm:pt modelId="{BA499676-83FE-4149-B2D3-EB723D6FFDF4}" type="pres">
      <dgm:prSet presAssocID="{52D69FCE-BB37-41F9-9457-2A1C564AB7D9}" presName="vert3" presStyleCnt="0"/>
      <dgm:spPr/>
    </dgm:pt>
    <dgm:pt modelId="{EDE6666F-3993-46D8-A508-7686FF94890C}" type="pres">
      <dgm:prSet presAssocID="{3139BFDF-0862-4B99-A953-A4F6A797B79A}" presName="thinLine2b" presStyleLbl="callout" presStyleIdx="4" presStyleCnt="9"/>
      <dgm:spPr/>
    </dgm:pt>
    <dgm:pt modelId="{0C24B7F6-E423-4483-A080-748A2DA26F81}" type="pres">
      <dgm:prSet presAssocID="{3139BFDF-0862-4B99-A953-A4F6A797B79A}" presName="vertSpace2b" presStyleCnt="0"/>
      <dgm:spPr/>
    </dgm:pt>
    <dgm:pt modelId="{AE15BDC9-8EB5-4230-AF36-67A6E87E5770}" type="pres">
      <dgm:prSet presAssocID="{D64FD39D-0F8D-4E44-83DF-523C103CA0E0}" presName="horz2" presStyleCnt="0"/>
      <dgm:spPr/>
    </dgm:pt>
    <dgm:pt modelId="{4A179543-6544-4EC5-BB62-729E25BB9164}" type="pres">
      <dgm:prSet presAssocID="{D64FD39D-0F8D-4E44-83DF-523C103CA0E0}" presName="horzSpace2" presStyleCnt="0"/>
      <dgm:spPr/>
    </dgm:pt>
    <dgm:pt modelId="{D726CD01-ACE4-46F5-A427-E2322F7795CC}" type="pres">
      <dgm:prSet presAssocID="{D64FD39D-0F8D-4E44-83DF-523C103CA0E0}" presName="tx2" presStyleLbl="revTx" presStyleIdx="8" presStyleCnt="13"/>
      <dgm:spPr/>
    </dgm:pt>
    <dgm:pt modelId="{1C7D5D50-D6BA-428F-9A65-BEA2BE31BE7E}" type="pres">
      <dgm:prSet presAssocID="{D64FD39D-0F8D-4E44-83DF-523C103CA0E0}" presName="vert2" presStyleCnt="0"/>
      <dgm:spPr/>
    </dgm:pt>
    <dgm:pt modelId="{4C42E9DF-D6C5-470B-AB9C-70B333CCA953}" type="pres">
      <dgm:prSet presAssocID="{D208261D-2A82-4A4A-8CB3-6BB71A870462}" presName="horz3" presStyleCnt="0"/>
      <dgm:spPr/>
    </dgm:pt>
    <dgm:pt modelId="{9CCCEC0E-1C9E-4F70-A2F6-D1D3AB21F1B7}" type="pres">
      <dgm:prSet presAssocID="{D208261D-2A82-4A4A-8CB3-6BB71A870462}" presName="horzSpace3" presStyleCnt="0"/>
      <dgm:spPr/>
    </dgm:pt>
    <dgm:pt modelId="{7956BF62-0E3D-436A-A34D-5E97539FB99B}" type="pres">
      <dgm:prSet presAssocID="{D208261D-2A82-4A4A-8CB3-6BB71A870462}" presName="tx3" presStyleLbl="revTx" presStyleIdx="9" presStyleCnt="13"/>
      <dgm:spPr/>
    </dgm:pt>
    <dgm:pt modelId="{69FAE198-65CC-4ABB-B0AF-511F6413E961}" type="pres">
      <dgm:prSet presAssocID="{D208261D-2A82-4A4A-8CB3-6BB71A870462}" presName="vert3" presStyleCnt="0"/>
      <dgm:spPr/>
    </dgm:pt>
    <dgm:pt modelId="{74C0263C-A5C3-45ED-BC9C-94092724BEF8}" type="pres">
      <dgm:prSet presAssocID="{D76D8A81-AEE3-45BD-9C3C-BD27598A1437}" presName="thinLine3" presStyleLbl="callout" presStyleIdx="5" presStyleCnt="9"/>
      <dgm:spPr/>
    </dgm:pt>
    <dgm:pt modelId="{B4E3C4BF-67FD-4C5A-B043-E16E7E0302B5}" type="pres">
      <dgm:prSet presAssocID="{87E73A4C-4D89-4C93-9927-8A57BC39F90D}" presName="horz3" presStyleCnt="0"/>
      <dgm:spPr/>
    </dgm:pt>
    <dgm:pt modelId="{E771874C-5217-4B28-9BC1-A1388A4FB7F0}" type="pres">
      <dgm:prSet presAssocID="{87E73A4C-4D89-4C93-9927-8A57BC39F90D}" presName="horzSpace3" presStyleCnt="0"/>
      <dgm:spPr/>
    </dgm:pt>
    <dgm:pt modelId="{FC833726-5A40-42EB-A69F-F39B32D89024}" type="pres">
      <dgm:prSet presAssocID="{87E73A4C-4D89-4C93-9927-8A57BC39F90D}" presName="tx3" presStyleLbl="revTx" presStyleIdx="10" presStyleCnt="13"/>
      <dgm:spPr/>
    </dgm:pt>
    <dgm:pt modelId="{2BA5D83A-0D0F-43D6-BA34-E7415689E7EC}" type="pres">
      <dgm:prSet presAssocID="{87E73A4C-4D89-4C93-9927-8A57BC39F90D}" presName="vert3" presStyleCnt="0"/>
      <dgm:spPr/>
    </dgm:pt>
    <dgm:pt modelId="{5F7D07D0-4B1B-43EB-96F8-64F46A407A4C}" type="pres">
      <dgm:prSet presAssocID="{EC5D2A62-323A-4DBF-9CF7-44FCBA189C66}" presName="thinLine3" presStyleLbl="callout" presStyleIdx="6" presStyleCnt="9"/>
      <dgm:spPr/>
    </dgm:pt>
    <dgm:pt modelId="{821FC434-ACAA-4466-A512-D795667647FB}" type="pres">
      <dgm:prSet presAssocID="{5405FB85-76E2-4788-8FD8-6BB814970379}" presName="horz3" presStyleCnt="0"/>
      <dgm:spPr/>
    </dgm:pt>
    <dgm:pt modelId="{C83627C7-A2FF-448C-A2D4-0B7572ADDB26}" type="pres">
      <dgm:prSet presAssocID="{5405FB85-76E2-4788-8FD8-6BB814970379}" presName="horzSpace3" presStyleCnt="0"/>
      <dgm:spPr/>
    </dgm:pt>
    <dgm:pt modelId="{5EC333C6-B2AF-4B8A-A2F0-845406BC6866}" type="pres">
      <dgm:prSet presAssocID="{5405FB85-76E2-4788-8FD8-6BB814970379}" presName="tx3" presStyleLbl="revTx" presStyleIdx="11" presStyleCnt="13"/>
      <dgm:spPr/>
    </dgm:pt>
    <dgm:pt modelId="{30169116-9A6E-41C3-8813-947E5664B394}" type="pres">
      <dgm:prSet presAssocID="{5405FB85-76E2-4788-8FD8-6BB814970379}" presName="vert3" presStyleCnt="0"/>
      <dgm:spPr/>
    </dgm:pt>
    <dgm:pt modelId="{3DF2F359-E001-48EA-A01A-1531F2B76FF0}" type="pres">
      <dgm:prSet presAssocID="{D64FD39D-0F8D-4E44-83DF-523C103CA0E0}" presName="thinLine2b" presStyleLbl="callout" presStyleIdx="7" presStyleCnt="9"/>
      <dgm:spPr/>
    </dgm:pt>
    <dgm:pt modelId="{0E2D6EA2-3325-472A-B0FA-F0618E40CB8C}" type="pres">
      <dgm:prSet presAssocID="{D64FD39D-0F8D-4E44-83DF-523C103CA0E0}" presName="vertSpace2b" presStyleCnt="0"/>
      <dgm:spPr/>
    </dgm:pt>
    <dgm:pt modelId="{9124E27C-14C2-48BD-BF50-C5E8D8E139D6}" type="pres">
      <dgm:prSet presAssocID="{48B5D6AF-A89A-4592-989B-51F3904CA594}" presName="horz2" presStyleCnt="0"/>
      <dgm:spPr/>
    </dgm:pt>
    <dgm:pt modelId="{DC30E45C-1929-4182-8636-0991B5570853}" type="pres">
      <dgm:prSet presAssocID="{48B5D6AF-A89A-4592-989B-51F3904CA594}" presName="horzSpace2" presStyleCnt="0"/>
      <dgm:spPr/>
    </dgm:pt>
    <dgm:pt modelId="{E10E6B9D-C173-448B-A3CA-09EC8C603326}" type="pres">
      <dgm:prSet presAssocID="{48B5D6AF-A89A-4592-989B-51F3904CA594}" presName="tx2" presStyleLbl="revTx" presStyleIdx="12" presStyleCnt="13"/>
      <dgm:spPr/>
    </dgm:pt>
    <dgm:pt modelId="{C3CA76D8-4413-4E06-B282-CE8321EEE5A9}" type="pres">
      <dgm:prSet presAssocID="{48B5D6AF-A89A-4592-989B-51F3904CA594}" presName="vert2" presStyleCnt="0"/>
      <dgm:spPr/>
    </dgm:pt>
    <dgm:pt modelId="{0BBFC667-AE96-41AA-AA0E-B7A62A1A95FA}" type="pres">
      <dgm:prSet presAssocID="{48B5D6AF-A89A-4592-989B-51F3904CA594}" presName="thinLine2b" presStyleLbl="callout" presStyleIdx="8" presStyleCnt="9"/>
      <dgm:spPr/>
    </dgm:pt>
    <dgm:pt modelId="{C584C47D-1BAD-44A3-B395-5DC274328A46}" type="pres">
      <dgm:prSet presAssocID="{48B5D6AF-A89A-4592-989B-51F3904CA594}" presName="vertSpace2b" presStyleCnt="0"/>
      <dgm:spPr/>
    </dgm:pt>
  </dgm:ptLst>
  <dgm:cxnLst>
    <dgm:cxn modelId="{60FB2F11-43CD-4197-B56E-A222DD3C5579}" type="presOf" srcId="{3139BFDF-0862-4B99-A953-A4F6A797B79A}" destId="{65E5FE62-7EBE-46AF-AE0A-FBE554E3DC37}" srcOrd="0" destOrd="0" presId="urn:microsoft.com/office/officeart/2008/layout/LinedList"/>
    <dgm:cxn modelId="{E730E622-836E-42FD-A138-C0A0E77C48D3}" type="presOf" srcId="{478520DB-6655-4ABD-B0CB-4C01600C7C66}" destId="{B9A0DB61-B545-44FE-A674-55C69C332455}" srcOrd="0" destOrd="0" presId="urn:microsoft.com/office/officeart/2008/layout/LinedList"/>
    <dgm:cxn modelId="{56C43C24-53AB-48A1-95FC-7DBCA22EB140}" srcId="{639902F9-C6DF-49F1-8BCD-CF0B6EEE7A6C}" destId="{E90D5575-F587-4F44-B513-DE60F084CE47}" srcOrd="1" destOrd="0" parTransId="{2739AF51-6FE8-48A6-A86E-DFFF13EF9E9C}" sibTransId="{00354362-9BCF-4A26-953F-9DD6FDF8A78F}"/>
    <dgm:cxn modelId="{3EE6A026-51C5-4C67-8161-5B5988812C5B}" type="presOf" srcId="{639902F9-C6DF-49F1-8BCD-CF0B6EEE7A6C}" destId="{B231B333-6239-4A9C-85F1-0213876232ED}" srcOrd="0" destOrd="0" presId="urn:microsoft.com/office/officeart/2008/layout/LinedList"/>
    <dgm:cxn modelId="{DAAAE036-B7FE-4BE9-96DD-BC06EE6C6D65}" type="presOf" srcId="{52D69FCE-BB37-41F9-9457-2A1C564AB7D9}" destId="{F4DFBAA8-7FF4-4506-8F9E-441AB5F9F2AC}" srcOrd="0" destOrd="0" presId="urn:microsoft.com/office/officeart/2008/layout/LinedList"/>
    <dgm:cxn modelId="{6E6D7C45-3FA0-489A-A9DC-DD8C7C76B6DC}" srcId="{478520DB-6655-4ABD-B0CB-4C01600C7C66}" destId="{48B5D6AF-A89A-4592-989B-51F3904CA594}" srcOrd="3" destOrd="0" parTransId="{5050CA37-A968-4A79-A365-6F0756A7FD73}" sibTransId="{9D76FF7C-E9C9-4F05-96EF-1CD0562519AB}"/>
    <dgm:cxn modelId="{87C8D766-09C7-4911-9F21-CE22FC8166E2}" srcId="{D64FD39D-0F8D-4E44-83DF-523C103CA0E0}" destId="{87E73A4C-4D89-4C93-9927-8A57BC39F90D}" srcOrd="1" destOrd="0" parTransId="{1FE46576-488E-489B-AC4C-30AED044B702}" sibTransId="{EC5D2A62-323A-4DBF-9CF7-44FCBA189C66}"/>
    <dgm:cxn modelId="{EE185947-88AE-4901-A649-B8882B84C2F4}" type="presOf" srcId="{48B5D6AF-A89A-4592-989B-51F3904CA594}" destId="{E10E6B9D-C173-448B-A3CA-09EC8C603326}" srcOrd="0" destOrd="0" presId="urn:microsoft.com/office/officeart/2008/layout/LinedList"/>
    <dgm:cxn modelId="{9FBF9247-7F25-48EF-808B-E471A1392422}" srcId="{478520DB-6655-4ABD-B0CB-4C01600C7C66}" destId="{639902F9-C6DF-49F1-8BCD-CF0B6EEE7A6C}" srcOrd="0" destOrd="0" parTransId="{C094F615-9D07-42E4-AD06-F3226ADB6E09}" sibTransId="{B5ACB460-89D9-428B-9EDF-4B914B198173}"/>
    <dgm:cxn modelId="{B86E226D-53F8-4300-93EF-0492EBE3CDC2}" srcId="{478520DB-6655-4ABD-B0CB-4C01600C7C66}" destId="{D64FD39D-0F8D-4E44-83DF-523C103CA0E0}" srcOrd="2" destOrd="0" parTransId="{740B29AC-1520-47A1-BBB5-3C8164340116}" sibTransId="{117B71AF-B2D4-4A70-9438-EF0A0096766B}"/>
    <dgm:cxn modelId="{2743E677-70B6-4386-8BAF-2625FFE65084}" srcId="{478520DB-6655-4ABD-B0CB-4C01600C7C66}" destId="{3139BFDF-0862-4B99-A953-A4F6A797B79A}" srcOrd="1" destOrd="0" parTransId="{9E8C3D4E-B560-4C37-AA6A-598CA5819AC3}" sibTransId="{88E5311D-1C61-4D99-8104-0694C64A6327}"/>
    <dgm:cxn modelId="{62368558-0E1A-4C5A-864E-96FD71C60044}" srcId="{3139BFDF-0862-4B99-A953-A4F6A797B79A}" destId="{542DDD70-42D1-47F4-8296-6C9C392A34AB}" srcOrd="0" destOrd="0" parTransId="{1B71BE1C-A471-47D5-9598-A62709F875F0}" sibTransId="{EF29CC70-8ED6-4953-8DC3-86D9AED969BB}"/>
    <dgm:cxn modelId="{09242079-6EFD-47D7-8290-6B32C6FD9D99}" type="presOf" srcId="{285EF83F-D088-4D92-BC37-DDD17A16A492}" destId="{F8A5B16B-9C60-4609-9766-AC6430668E87}" srcOrd="0" destOrd="0" presId="urn:microsoft.com/office/officeart/2008/layout/LinedList"/>
    <dgm:cxn modelId="{E146BB7C-9662-456E-950B-2E9E71D5F157}" type="presOf" srcId="{7E199755-417C-42C7-8441-5D31B64875B2}" destId="{5782496C-5A3F-4418-BA9E-C1416954D8D2}" srcOrd="0" destOrd="0" presId="urn:microsoft.com/office/officeart/2008/layout/LinedList"/>
    <dgm:cxn modelId="{2CFE8784-A312-49DB-9B03-C6EE7C55BF6D}" type="presOf" srcId="{1790F850-A6E5-4B41-85F8-16F200D05D04}" destId="{BF485F4A-4ABA-4CF9-82F5-40AB6D21DCC5}" srcOrd="0" destOrd="0" presId="urn:microsoft.com/office/officeart/2008/layout/LinedList"/>
    <dgm:cxn modelId="{0AB9F987-E1E4-4F4D-A526-C229E0B477B2}" type="presOf" srcId="{5405FB85-76E2-4788-8FD8-6BB814970379}" destId="{5EC333C6-B2AF-4B8A-A2F0-845406BC6866}" srcOrd="0" destOrd="0" presId="urn:microsoft.com/office/officeart/2008/layout/LinedList"/>
    <dgm:cxn modelId="{43E6B989-67D6-4171-BD2E-1A400C8942A6}" type="presOf" srcId="{542DDD70-42D1-47F4-8296-6C9C392A34AB}" destId="{B0BE79E4-62F5-4F49-A3C4-FBD3080B40F9}" srcOrd="0" destOrd="0" presId="urn:microsoft.com/office/officeart/2008/layout/LinedList"/>
    <dgm:cxn modelId="{D8F215A8-12D0-401B-9D02-2BE7A8FF4FDB}" type="presOf" srcId="{D208261D-2A82-4A4A-8CB3-6BB71A870462}" destId="{7956BF62-0E3D-436A-A34D-5E97539FB99B}" srcOrd="0" destOrd="0" presId="urn:microsoft.com/office/officeart/2008/layout/LinedList"/>
    <dgm:cxn modelId="{00F68DA9-1432-42F7-B735-3A659DE5F4AB}" srcId="{D64FD39D-0F8D-4E44-83DF-523C103CA0E0}" destId="{5405FB85-76E2-4788-8FD8-6BB814970379}" srcOrd="2" destOrd="0" parTransId="{0AC79677-A7D6-4546-ACDB-B9B34C057A79}" sibTransId="{E18DD5F3-6255-4EE0-ADA2-922BB59783C7}"/>
    <dgm:cxn modelId="{EFDEB4D1-F446-4C22-B637-582B423AA412}" srcId="{639902F9-C6DF-49F1-8BCD-CF0B6EEE7A6C}" destId="{1790F850-A6E5-4B41-85F8-16F200D05D04}" srcOrd="0" destOrd="0" parTransId="{C1E30CDF-1122-4DCA-A938-567BD248F890}" sibTransId="{6197E895-9268-41E9-8573-8970DA7820C0}"/>
    <dgm:cxn modelId="{3AF1DFD1-1701-42FA-9E28-809D9EEEA99B}" srcId="{3139BFDF-0862-4B99-A953-A4F6A797B79A}" destId="{285EF83F-D088-4D92-BC37-DDD17A16A492}" srcOrd="1" destOrd="0" parTransId="{6B90AD7D-79BC-4A51-8B19-AB0030115993}" sibTransId="{D4201DD8-FD1E-4860-8C86-C4A8D1F39D6A}"/>
    <dgm:cxn modelId="{282CC6E0-06B9-4D0C-9A92-8BC43F4982BA}" type="presOf" srcId="{E90D5575-F587-4F44-B513-DE60F084CE47}" destId="{763E8EA6-11AA-4CE5-8F14-10155CF13058}" srcOrd="0" destOrd="0" presId="urn:microsoft.com/office/officeart/2008/layout/LinedList"/>
    <dgm:cxn modelId="{D58236E6-A8F5-4FD3-ACEC-AEADC4E776C9}" srcId="{3139BFDF-0862-4B99-A953-A4F6A797B79A}" destId="{52D69FCE-BB37-41F9-9457-2A1C564AB7D9}" srcOrd="2" destOrd="0" parTransId="{A966BC91-E20E-487E-A2FE-E7F98961D553}" sibTransId="{7760AAC1-0FD7-4ED2-89E4-B4FCF572FB85}"/>
    <dgm:cxn modelId="{C9106CE7-D71F-4CA2-8476-BDC94BC7A2A5}" type="presOf" srcId="{D64FD39D-0F8D-4E44-83DF-523C103CA0E0}" destId="{D726CD01-ACE4-46F5-A427-E2322F7795CC}" srcOrd="0" destOrd="0" presId="urn:microsoft.com/office/officeart/2008/layout/LinedList"/>
    <dgm:cxn modelId="{3F4683E7-B0BC-4921-984E-71F1DB28F3E5}" srcId="{D64FD39D-0F8D-4E44-83DF-523C103CA0E0}" destId="{D208261D-2A82-4A4A-8CB3-6BB71A870462}" srcOrd="0" destOrd="0" parTransId="{E64C0E54-D27F-45E3-9235-8CD2F763FBB6}" sibTransId="{D76D8A81-AEE3-45BD-9C3C-BD27598A1437}"/>
    <dgm:cxn modelId="{DB8BF0E9-3AF1-4567-BD6E-7CAC40E0E01A}" type="presOf" srcId="{87E73A4C-4D89-4C93-9927-8A57BC39F90D}" destId="{FC833726-5A40-42EB-A69F-F39B32D89024}" srcOrd="0" destOrd="0" presId="urn:microsoft.com/office/officeart/2008/layout/LinedList"/>
    <dgm:cxn modelId="{544BFEF5-D5A8-4614-A31E-E24F09E39A44}" srcId="{7E199755-417C-42C7-8441-5D31B64875B2}" destId="{478520DB-6655-4ABD-B0CB-4C01600C7C66}" srcOrd="0" destOrd="0" parTransId="{97D7B61A-5781-48ED-B92A-E589CBEA487F}" sibTransId="{D1EFE85B-DBF9-4E16-B35F-43563347C3A3}"/>
    <dgm:cxn modelId="{862E0A48-4771-4B4D-9C6F-F4BCE448D999}" type="presParOf" srcId="{5782496C-5A3F-4418-BA9E-C1416954D8D2}" destId="{40E2ADBA-6D15-4E58-AA4A-8EA34F333F5A}" srcOrd="0" destOrd="0" presId="urn:microsoft.com/office/officeart/2008/layout/LinedList"/>
    <dgm:cxn modelId="{52DF0850-4AE5-4E9F-8A85-48C6A64CE11D}" type="presParOf" srcId="{5782496C-5A3F-4418-BA9E-C1416954D8D2}" destId="{6A54A12E-FF33-4306-A5E1-66F667BA68D5}" srcOrd="1" destOrd="0" presId="urn:microsoft.com/office/officeart/2008/layout/LinedList"/>
    <dgm:cxn modelId="{7BDE10D2-3B0E-45DA-BB26-EE2F06924F9B}" type="presParOf" srcId="{6A54A12E-FF33-4306-A5E1-66F667BA68D5}" destId="{B9A0DB61-B545-44FE-A674-55C69C332455}" srcOrd="0" destOrd="0" presId="urn:microsoft.com/office/officeart/2008/layout/LinedList"/>
    <dgm:cxn modelId="{2E5E4191-535A-4240-8DC6-4AA6BF4CA3B0}" type="presParOf" srcId="{6A54A12E-FF33-4306-A5E1-66F667BA68D5}" destId="{75306FE7-706E-41BC-9631-87EF14547A4F}" srcOrd="1" destOrd="0" presId="urn:microsoft.com/office/officeart/2008/layout/LinedList"/>
    <dgm:cxn modelId="{E902AB85-0343-424E-A3E0-3326CC102497}" type="presParOf" srcId="{75306FE7-706E-41BC-9631-87EF14547A4F}" destId="{D2766887-C667-4A4F-98A6-3C615547CADE}" srcOrd="0" destOrd="0" presId="urn:microsoft.com/office/officeart/2008/layout/LinedList"/>
    <dgm:cxn modelId="{FE9D0737-50D8-4F74-9319-A1C863B51008}" type="presParOf" srcId="{75306FE7-706E-41BC-9631-87EF14547A4F}" destId="{D81BDABD-9445-4169-AC5F-2E03ED325E83}" srcOrd="1" destOrd="0" presId="urn:microsoft.com/office/officeart/2008/layout/LinedList"/>
    <dgm:cxn modelId="{FD6EB8A2-9C64-432A-AE6F-AE9493136B6C}" type="presParOf" srcId="{D81BDABD-9445-4169-AC5F-2E03ED325E83}" destId="{013AA432-9E96-48AF-B4F9-1E7997541130}" srcOrd="0" destOrd="0" presId="urn:microsoft.com/office/officeart/2008/layout/LinedList"/>
    <dgm:cxn modelId="{9AA40FDD-5782-4A82-ADBD-AB230069EF58}" type="presParOf" srcId="{D81BDABD-9445-4169-AC5F-2E03ED325E83}" destId="{B231B333-6239-4A9C-85F1-0213876232ED}" srcOrd="1" destOrd="0" presId="urn:microsoft.com/office/officeart/2008/layout/LinedList"/>
    <dgm:cxn modelId="{F22980CB-D9A8-4054-AA45-8BB6562F5407}" type="presParOf" srcId="{D81BDABD-9445-4169-AC5F-2E03ED325E83}" destId="{67EE56A6-FA56-47BB-A8CC-C82D1112160C}" srcOrd="2" destOrd="0" presId="urn:microsoft.com/office/officeart/2008/layout/LinedList"/>
    <dgm:cxn modelId="{F6801E3E-375B-4B1B-A6DE-BC0C12852FB9}" type="presParOf" srcId="{67EE56A6-FA56-47BB-A8CC-C82D1112160C}" destId="{53E35755-86CB-477C-8E6A-682AF50CE7AD}" srcOrd="0" destOrd="0" presId="urn:microsoft.com/office/officeart/2008/layout/LinedList"/>
    <dgm:cxn modelId="{CEC7985D-3929-4D4B-8DC3-23B8D6F295A7}" type="presParOf" srcId="{53E35755-86CB-477C-8E6A-682AF50CE7AD}" destId="{A04CCFD3-CDE4-4AF3-A18D-84DE7729DD80}" srcOrd="0" destOrd="0" presId="urn:microsoft.com/office/officeart/2008/layout/LinedList"/>
    <dgm:cxn modelId="{7BD2F97D-7078-4A56-8DEB-8558BA223CD2}" type="presParOf" srcId="{53E35755-86CB-477C-8E6A-682AF50CE7AD}" destId="{BF485F4A-4ABA-4CF9-82F5-40AB6D21DCC5}" srcOrd="1" destOrd="0" presId="urn:microsoft.com/office/officeart/2008/layout/LinedList"/>
    <dgm:cxn modelId="{4DF3894F-4E1D-4724-8589-6771B10BA558}" type="presParOf" srcId="{53E35755-86CB-477C-8E6A-682AF50CE7AD}" destId="{7EC81977-78C6-456A-93C9-66BC3F22BEC6}" srcOrd="2" destOrd="0" presId="urn:microsoft.com/office/officeart/2008/layout/LinedList"/>
    <dgm:cxn modelId="{3B21584D-B566-4038-9794-0B9B8D1ABF86}" type="presParOf" srcId="{67EE56A6-FA56-47BB-A8CC-C82D1112160C}" destId="{EFE000B4-62AE-4C46-9896-985DBE4359F0}" srcOrd="1" destOrd="0" presId="urn:microsoft.com/office/officeart/2008/layout/LinedList"/>
    <dgm:cxn modelId="{E9F967DF-3838-4E68-8E58-A6CC793678E2}" type="presParOf" srcId="{67EE56A6-FA56-47BB-A8CC-C82D1112160C}" destId="{E7D9AE6F-D568-4BF9-9016-59986C0C5A93}" srcOrd="2" destOrd="0" presId="urn:microsoft.com/office/officeart/2008/layout/LinedList"/>
    <dgm:cxn modelId="{D4ED0F4C-2551-4EF9-A484-717E29427519}" type="presParOf" srcId="{E7D9AE6F-D568-4BF9-9016-59986C0C5A93}" destId="{8ABACB11-78D1-4931-ACDE-E5011F166117}" srcOrd="0" destOrd="0" presId="urn:microsoft.com/office/officeart/2008/layout/LinedList"/>
    <dgm:cxn modelId="{9AEB3691-B475-4F22-8659-19AE44ED3C54}" type="presParOf" srcId="{E7D9AE6F-D568-4BF9-9016-59986C0C5A93}" destId="{763E8EA6-11AA-4CE5-8F14-10155CF13058}" srcOrd="1" destOrd="0" presId="urn:microsoft.com/office/officeart/2008/layout/LinedList"/>
    <dgm:cxn modelId="{A3B99779-6D35-4430-A49B-A9EB8B9690BD}" type="presParOf" srcId="{E7D9AE6F-D568-4BF9-9016-59986C0C5A93}" destId="{768E3CA2-807D-412B-919A-014583838F01}" srcOrd="2" destOrd="0" presId="urn:microsoft.com/office/officeart/2008/layout/LinedList"/>
    <dgm:cxn modelId="{AE34C4A1-6E70-4BF3-B0A5-E5CA60B86496}" type="presParOf" srcId="{75306FE7-706E-41BC-9631-87EF14547A4F}" destId="{C645BB41-4886-46A1-882B-E957445628C4}" srcOrd="2" destOrd="0" presId="urn:microsoft.com/office/officeart/2008/layout/LinedList"/>
    <dgm:cxn modelId="{8A7AF075-A637-4974-922F-D0DF3D660B09}" type="presParOf" srcId="{75306FE7-706E-41BC-9631-87EF14547A4F}" destId="{A10F18E8-C33E-445B-A003-18BDBB63F1E8}" srcOrd="3" destOrd="0" presId="urn:microsoft.com/office/officeart/2008/layout/LinedList"/>
    <dgm:cxn modelId="{0218F60D-C89C-494A-802C-81C26FB48B2E}" type="presParOf" srcId="{75306FE7-706E-41BC-9631-87EF14547A4F}" destId="{A92B5F3A-C6DC-44EB-8F80-614CEDFCFE2F}" srcOrd="4" destOrd="0" presId="urn:microsoft.com/office/officeart/2008/layout/LinedList"/>
    <dgm:cxn modelId="{1BBFB3C0-3A5D-4ACC-83E0-2BBE91383B0F}" type="presParOf" srcId="{A92B5F3A-C6DC-44EB-8F80-614CEDFCFE2F}" destId="{422B43FA-852F-49CB-92AA-2280DFD156BC}" srcOrd="0" destOrd="0" presId="urn:microsoft.com/office/officeart/2008/layout/LinedList"/>
    <dgm:cxn modelId="{4B8C7F92-E46F-498D-ADE7-72E40E6414D0}" type="presParOf" srcId="{A92B5F3A-C6DC-44EB-8F80-614CEDFCFE2F}" destId="{65E5FE62-7EBE-46AF-AE0A-FBE554E3DC37}" srcOrd="1" destOrd="0" presId="urn:microsoft.com/office/officeart/2008/layout/LinedList"/>
    <dgm:cxn modelId="{23CC9A34-4BD6-40AE-8A31-BF9302EAD39D}" type="presParOf" srcId="{A92B5F3A-C6DC-44EB-8F80-614CEDFCFE2F}" destId="{CB449DB6-135A-47B6-86C4-29EDC7AC2694}" srcOrd="2" destOrd="0" presId="urn:microsoft.com/office/officeart/2008/layout/LinedList"/>
    <dgm:cxn modelId="{E0D38549-6926-47AA-AEA9-0797234414D0}" type="presParOf" srcId="{CB449DB6-135A-47B6-86C4-29EDC7AC2694}" destId="{ACD48CF9-1F39-4DC5-B730-4334BA81339D}" srcOrd="0" destOrd="0" presId="urn:microsoft.com/office/officeart/2008/layout/LinedList"/>
    <dgm:cxn modelId="{C48FA8EC-524D-4132-83DC-3C58B6C9E9E3}" type="presParOf" srcId="{ACD48CF9-1F39-4DC5-B730-4334BA81339D}" destId="{3F70BC49-0D1F-4069-B685-49AEE779DF38}" srcOrd="0" destOrd="0" presId="urn:microsoft.com/office/officeart/2008/layout/LinedList"/>
    <dgm:cxn modelId="{6239B9BD-534A-46CF-A286-322FA0F3ED8C}" type="presParOf" srcId="{ACD48CF9-1F39-4DC5-B730-4334BA81339D}" destId="{B0BE79E4-62F5-4F49-A3C4-FBD3080B40F9}" srcOrd="1" destOrd="0" presId="urn:microsoft.com/office/officeart/2008/layout/LinedList"/>
    <dgm:cxn modelId="{FF8B8BAF-7157-466F-B71B-D093BDAFB241}" type="presParOf" srcId="{ACD48CF9-1F39-4DC5-B730-4334BA81339D}" destId="{078C9EDE-C6D6-431E-9626-B04217774B69}" srcOrd="2" destOrd="0" presId="urn:microsoft.com/office/officeart/2008/layout/LinedList"/>
    <dgm:cxn modelId="{42631CB1-46E3-405F-B11D-222D71BA3C25}" type="presParOf" srcId="{CB449DB6-135A-47B6-86C4-29EDC7AC2694}" destId="{17B2797F-EFC2-442E-B424-61B8679C6275}" srcOrd="1" destOrd="0" presId="urn:microsoft.com/office/officeart/2008/layout/LinedList"/>
    <dgm:cxn modelId="{491DBC38-FA9D-494C-AD6A-15380D650697}" type="presParOf" srcId="{CB449DB6-135A-47B6-86C4-29EDC7AC2694}" destId="{8ED2A71C-B860-4991-9B3F-8B7EBC23AA1D}" srcOrd="2" destOrd="0" presId="urn:microsoft.com/office/officeart/2008/layout/LinedList"/>
    <dgm:cxn modelId="{7123D934-5AC1-4ADC-94D2-FE208A178B51}" type="presParOf" srcId="{8ED2A71C-B860-4991-9B3F-8B7EBC23AA1D}" destId="{5204564C-CF38-4653-A9CC-E065670CB8E9}" srcOrd="0" destOrd="0" presId="urn:microsoft.com/office/officeart/2008/layout/LinedList"/>
    <dgm:cxn modelId="{2E6E26E8-E9CF-46C0-BD2F-B8DEA8D6C50F}" type="presParOf" srcId="{8ED2A71C-B860-4991-9B3F-8B7EBC23AA1D}" destId="{F8A5B16B-9C60-4609-9766-AC6430668E87}" srcOrd="1" destOrd="0" presId="urn:microsoft.com/office/officeart/2008/layout/LinedList"/>
    <dgm:cxn modelId="{23FB9293-1B86-4E16-B97C-C7D10792996D}" type="presParOf" srcId="{8ED2A71C-B860-4991-9B3F-8B7EBC23AA1D}" destId="{C5952EFA-247E-4B7F-AD8E-FFC1479FFD11}" srcOrd="2" destOrd="0" presId="urn:microsoft.com/office/officeart/2008/layout/LinedList"/>
    <dgm:cxn modelId="{B647CB9D-4252-4472-A89F-20BFAB0D9166}" type="presParOf" srcId="{CB449DB6-135A-47B6-86C4-29EDC7AC2694}" destId="{9AF0AD7D-F99A-478C-8111-AA6F65854E5F}" srcOrd="3" destOrd="0" presId="urn:microsoft.com/office/officeart/2008/layout/LinedList"/>
    <dgm:cxn modelId="{59D452FC-580F-4952-87AE-859E86A23058}" type="presParOf" srcId="{CB449DB6-135A-47B6-86C4-29EDC7AC2694}" destId="{9879A002-2275-4F48-A586-AC040879CA4A}" srcOrd="4" destOrd="0" presId="urn:microsoft.com/office/officeart/2008/layout/LinedList"/>
    <dgm:cxn modelId="{234FB33C-AF26-4FF8-AD53-3E1DC841CF91}" type="presParOf" srcId="{9879A002-2275-4F48-A586-AC040879CA4A}" destId="{0844FE29-F2CA-4C1B-A484-9107D7CB7EA2}" srcOrd="0" destOrd="0" presId="urn:microsoft.com/office/officeart/2008/layout/LinedList"/>
    <dgm:cxn modelId="{A743FF81-37B8-4EF9-9E5E-81415115C760}" type="presParOf" srcId="{9879A002-2275-4F48-A586-AC040879CA4A}" destId="{F4DFBAA8-7FF4-4506-8F9E-441AB5F9F2AC}" srcOrd="1" destOrd="0" presId="urn:microsoft.com/office/officeart/2008/layout/LinedList"/>
    <dgm:cxn modelId="{2D2FD005-871D-4F57-8CA2-9CB970C64D4F}" type="presParOf" srcId="{9879A002-2275-4F48-A586-AC040879CA4A}" destId="{BA499676-83FE-4149-B2D3-EB723D6FFDF4}" srcOrd="2" destOrd="0" presId="urn:microsoft.com/office/officeart/2008/layout/LinedList"/>
    <dgm:cxn modelId="{9C49582C-B771-4125-80F6-030A91B695D9}" type="presParOf" srcId="{75306FE7-706E-41BC-9631-87EF14547A4F}" destId="{EDE6666F-3993-46D8-A508-7686FF94890C}" srcOrd="5" destOrd="0" presId="urn:microsoft.com/office/officeart/2008/layout/LinedList"/>
    <dgm:cxn modelId="{CBA5C5B2-1BD0-44B5-9CA0-433E9B7E7102}" type="presParOf" srcId="{75306FE7-706E-41BC-9631-87EF14547A4F}" destId="{0C24B7F6-E423-4483-A080-748A2DA26F81}" srcOrd="6" destOrd="0" presId="urn:microsoft.com/office/officeart/2008/layout/LinedList"/>
    <dgm:cxn modelId="{6E712146-4B62-4D0C-9010-937568EEC48F}" type="presParOf" srcId="{75306FE7-706E-41BC-9631-87EF14547A4F}" destId="{AE15BDC9-8EB5-4230-AF36-67A6E87E5770}" srcOrd="7" destOrd="0" presId="urn:microsoft.com/office/officeart/2008/layout/LinedList"/>
    <dgm:cxn modelId="{8C7CEA14-7B7A-44EB-AECC-03C791EF43F3}" type="presParOf" srcId="{AE15BDC9-8EB5-4230-AF36-67A6E87E5770}" destId="{4A179543-6544-4EC5-BB62-729E25BB9164}" srcOrd="0" destOrd="0" presId="urn:microsoft.com/office/officeart/2008/layout/LinedList"/>
    <dgm:cxn modelId="{D0F78D8E-B38B-4EC7-8276-1AFA09CD28CF}" type="presParOf" srcId="{AE15BDC9-8EB5-4230-AF36-67A6E87E5770}" destId="{D726CD01-ACE4-46F5-A427-E2322F7795CC}" srcOrd="1" destOrd="0" presId="urn:microsoft.com/office/officeart/2008/layout/LinedList"/>
    <dgm:cxn modelId="{D4675025-9525-4EC4-95DB-578550BEAADF}" type="presParOf" srcId="{AE15BDC9-8EB5-4230-AF36-67A6E87E5770}" destId="{1C7D5D50-D6BA-428F-9A65-BEA2BE31BE7E}" srcOrd="2" destOrd="0" presId="urn:microsoft.com/office/officeart/2008/layout/LinedList"/>
    <dgm:cxn modelId="{5476ED09-9E9B-4159-871B-D94F2CB41C2C}" type="presParOf" srcId="{1C7D5D50-D6BA-428F-9A65-BEA2BE31BE7E}" destId="{4C42E9DF-D6C5-470B-AB9C-70B333CCA953}" srcOrd="0" destOrd="0" presId="urn:microsoft.com/office/officeart/2008/layout/LinedList"/>
    <dgm:cxn modelId="{44BA2C5B-DE3A-4A64-BF5D-BA03704F0AFF}" type="presParOf" srcId="{4C42E9DF-D6C5-470B-AB9C-70B333CCA953}" destId="{9CCCEC0E-1C9E-4F70-A2F6-D1D3AB21F1B7}" srcOrd="0" destOrd="0" presId="urn:microsoft.com/office/officeart/2008/layout/LinedList"/>
    <dgm:cxn modelId="{6770C438-AEA0-4CB8-A05C-B58D00F816AC}" type="presParOf" srcId="{4C42E9DF-D6C5-470B-AB9C-70B333CCA953}" destId="{7956BF62-0E3D-436A-A34D-5E97539FB99B}" srcOrd="1" destOrd="0" presId="urn:microsoft.com/office/officeart/2008/layout/LinedList"/>
    <dgm:cxn modelId="{D5A073BC-1828-4F20-83E8-4BA713F57BFB}" type="presParOf" srcId="{4C42E9DF-D6C5-470B-AB9C-70B333CCA953}" destId="{69FAE198-65CC-4ABB-B0AF-511F6413E961}" srcOrd="2" destOrd="0" presId="urn:microsoft.com/office/officeart/2008/layout/LinedList"/>
    <dgm:cxn modelId="{CAB2ACE7-0F12-4629-84E6-284D3F032272}" type="presParOf" srcId="{1C7D5D50-D6BA-428F-9A65-BEA2BE31BE7E}" destId="{74C0263C-A5C3-45ED-BC9C-94092724BEF8}" srcOrd="1" destOrd="0" presId="urn:microsoft.com/office/officeart/2008/layout/LinedList"/>
    <dgm:cxn modelId="{309E9143-E8B2-4FBE-BF75-90B44E9CCE7F}" type="presParOf" srcId="{1C7D5D50-D6BA-428F-9A65-BEA2BE31BE7E}" destId="{B4E3C4BF-67FD-4C5A-B043-E16E7E0302B5}" srcOrd="2" destOrd="0" presId="urn:microsoft.com/office/officeart/2008/layout/LinedList"/>
    <dgm:cxn modelId="{6188F13D-2FCD-48D3-96D7-EB965EA6589D}" type="presParOf" srcId="{B4E3C4BF-67FD-4C5A-B043-E16E7E0302B5}" destId="{E771874C-5217-4B28-9BC1-A1388A4FB7F0}" srcOrd="0" destOrd="0" presId="urn:microsoft.com/office/officeart/2008/layout/LinedList"/>
    <dgm:cxn modelId="{E9C2C1AB-D659-45A6-BBF2-10485FAFF326}" type="presParOf" srcId="{B4E3C4BF-67FD-4C5A-B043-E16E7E0302B5}" destId="{FC833726-5A40-42EB-A69F-F39B32D89024}" srcOrd="1" destOrd="0" presId="urn:microsoft.com/office/officeart/2008/layout/LinedList"/>
    <dgm:cxn modelId="{F52E160A-26D0-4A1D-899C-9A8A09CF602C}" type="presParOf" srcId="{B4E3C4BF-67FD-4C5A-B043-E16E7E0302B5}" destId="{2BA5D83A-0D0F-43D6-BA34-E7415689E7EC}" srcOrd="2" destOrd="0" presId="urn:microsoft.com/office/officeart/2008/layout/LinedList"/>
    <dgm:cxn modelId="{1B122C80-7AE9-4760-B575-9F1D20C7486E}" type="presParOf" srcId="{1C7D5D50-D6BA-428F-9A65-BEA2BE31BE7E}" destId="{5F7D07D0-4B1B-43EB-96F8-64F46A407A4C}" srcOrd="3" destOrd="0" presId="urn:microsoft.com/office/officeart/2008/layout/LinedList"/>
    <dgm:cxn modelId="{C822C875-BB1C-46B6-A7D7-749447DC4AFC}" type="presParOf" srcId="{1C7D5D50-D6BA-428F-9A65-BEA2BE31BE7E}" destId="{821FC434-ACAA-4466-A512-D795667647FB}" srcOrd="4" destOrd="0" presId="urn:microsoft.com/office/officeart/2008/layout/LinedList"/>
    <dgm:cxn modelId="{EE0D90A1-AC3A-4BCE-B651-8CFA43E3F827}" type="presParOf" srcId="{821FC434-ACAA-4466-A512-D795667647FB}" destId="{C83627C7-A2FF-448C-A2D4-0B7572ADDB26}" srcOrd="0" destOrd="0" presId="urn:microsoft.com/office/officeart/2008/layout/LinedList"/>
    <dgm:cxn modelId="{9253E400-FE3A-420E-B417-9AAA9C34C237}" type="presParOf" srcId="{821FC434-ACAA-4466-A512-D795667647FB}" destId="{5EC333C6-B2AF-4B8A-A2F0-845406BC6866}" srcOrd="1" destOrd="0" presId="urn:microsoft.com/office/officeart/2008/layout/LinedList"/>
    <dgm:cxn modelId="{F4BB5FE2-F110-431F-B7A0-25666F26F6BA}" type="presParOf" srcId="{821FC434-ACAA-4466-A512-D795667647FB}" destId="{30169116-9A6E-41C3-8813-947E5664B394}" srcOrd="2" destOrd="0" presId="urn:microsoft.com/office/officeart/2008/layout/LinedList"/>
    <dgm:cxn modelId="{34DC2A38-EE46-41E1-BF2D-AFB4DDE07AE9}" type="presParOf" srcId="{75306FE7-706E-41BC-9631-87EF14547A4F}" destId="{3DF2F359-E001-48EA-A01A-1531F2B76FF0}" srcOrd="8" destOrd="0" presId="urn:microsoft.com/office/officeart/2008/layout/LinedList"/>
    <dgm:cxn modelId="{3C4B17F4-8829-45B0-B221-F39F4A144704}" type="presParOf" srcId="{75306FE7-706E-41BC-9631-87EF14547A4F}" destId="{0E2D6EA2-3325-472A-B0FA-F0618E40CB8C}" srcOrd="9" destOrd="0" presId="urn:microsoft.com/office/officeart/2008/layout/LinedList"/>
    <dgm:cxn modelId="{8315E6A8-D3C5-4A67-80FA-38DACB7B1C92}" type="presParOf" srcId="{75306FE7-706E-41BC-9631-87EF14547A4F}" destId="{9124E27C-14C2-48BD-BF50-C5E8D8E139D6}" srcOrd="10" destOrd="0" presId="urn:microsoft.com/office/officeart/2008/layout/LinedList"/>
    <dgm:cxn modelId="{D48884D8-2E38-4EC4-B433-F552B8498CF8}" type="presParOf" srcId="{9124E27C-14C2-48BD-BF50-C5E8D8E139D6}" destId="{DC30E45C-1929-4182-8636-0991B5570853}" srcOrd="0" destOrd="0" presId="urn:microsoft.com/office/officeart/2008/layout/LinedList"/>
    <dgm:cxn modelId="{380083CF-B0BB-4FC6-B3EE-EE0C5AF9991B}" type="presParOf" srcId="{9124E27C-14C2-48BD-BF50-C5E8D8E139D6}" destId="{E10E6B9D-C173-448B-A3CA-09EC8C603326}" srcOrd="1" destOrd="0" presId="urn:microsoft.com/office/officeart/2008/layout/LinedList"/>
    <dgm:cxn modelId="{524C0F41-039C-4034-9F6B-6085BC223FD6}" type="presParOf" srcId="{9124E27C-14C2-48BD-BF50-C5E8D8E139D6}" destId="{C3CA76D8-4413-4E06-B282-CE8321EEE5A9}" srcOrd="2" destOrd="0" presId="urn:microsoft.com/office/officeart/2008/layout/LinedList"/>
    <dgm:cxn modelId="{11847BB6-95EA-4261-884A-9AC65471D243}" type="presParOf" srcId="{75306FE7-706E-41BC-9631-87EF14547A4F}" destId="{0BBFC667-AE96-41AA-AA0E-B7A62A1A95FA}" srcOrd="11" destOrd="0" presId="urn:microsoft.com/office/officeart/2008/layout/LinedList"/>
    <dgm:cxn modelId="{B5073A09-C951-4D66-936E-2208E7CDF173}" type="presParOf" srcId="{75306FE7-706E-41BC-9631-87EF14547A4F}" destId="{C584C47D-1BAD-44A3-B395-5DC274328A46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199755-417C-42C7-8441-5D31B64875B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8520DB-6655-4ABD-B0CB-4C01600C7C66}">
      <dgm:prSet phldrT="[Text]"/>
      <dgm:spPr/>
      <dgm:t>
        <a:bodyPr/>
        <a:lstStyle/>
        <a:p>
          <a:r>
            <a:rPr lang="en-US" err="1"/>
            <a:t>Características</a:t>
          </a:r>
          <a:r>
            <a:rPr lang="en-US"/>
            <a:t> dos </a:t>
          </a:r>
          <a:r>
            <a:rPr lang="en-US" err="1"/>
            <a:t>jogadores</a:t>
          </a:r>
          <a:endParaRPr lang="en-US"/>
        </a:p>
      </dgm:t>
    </dgm:pt>
    <dgm:pt modelId="{D1EFE85B-DBF9-4E16-B35F-43563347C3A3}" type="sibTrans" cxnId="{544BFEF5-D5A8-4614-A31E-E24F09E39A44}">
      <dgm:prSet/>
      <dgm:spPr/>
      <dgm:t>
        <a:bodyPr/>
        <a:lstStyle/>
        <a:p>
          <a:endParaRPr lang="en-US"/>
        </a:p>
      </dgm:t>
    </dgm:pt>
    <dgm:pt modelId="{97D7B61A-5781-48ED-B92A-E589CBEA487F}" type="parTrans" cxnId="{544BFEF5-D5A8-4614-A31E-E24F09E39A44}">
      <dgm:prSet/>
      <dgm:spPr/>
      <dgm:t>
        <a:bodyPr/>
        <a:lstStyle/>
        <a:p>
          <a:endParaRPr lang="en-US"/>
        </a:p>
      </dgm:t>
    </dgm:pt>
    <dgm:pt modelId="{B084334B-391E-4E31-A497-EDEA73488FD8}">
      <dgm:prSet phldrT="[Text]"/>
      <dgm:spPr/>
      <dgm:t>
        <a:bodyPr/>
        <a:lstStyle/>
        <a:p>
          <a:r>
            <a:rPr lang="en-US" err="1"/>
            <a:t>Condição</a:t>
          </a:r>
          <a:endParaRPr lang="en-US"/>
        </a:p>
      </dgm:t>
    </dgm:pt>
    <dgm:pt modelId="{AAE4751A-F293-47AB-84F3-115F3BC51749}" type="parTrans" cxnId="{21D517E1-D429-480D-9CE4-F7D781422DBA}">
      <dgm:prSet/>
      <dgm:spPr/>
      <dgm:t>
        <a:bodyPr/>
        <a:lstStyle/>
        <a:p>
          <a:endParaRPr lang="en-US"/>
        </a:p>
      </dgm:t>
    </dgm:pt>
    <dgm:pt modelId="{57A01B98-842F-42CA-B795-E7E6B3AF9A64}" type="sibTrans" cxnId="{21D517E1-D429-480D-9CE4-F7D781422DBA}">
      <dgm:prSet/>
      <dgm:spPr/>
      <dgm:t>
        <a:bodyPr/>
        <a:lstStyle/>
        <a:p>
          <a:endParaRPr lang="en-US"/>
        </a:p>
      </dgm:t>
    </dgm:pt>
    <dgm:pt modelId="{F1806557-ADB0-4B42-A5DB-37B563434B66}">
      <dgm:prSet phldrT="[Text]"/>
      <dgm:spPr/>
      <dgm:t>
        <a:bodyPr/>
        <a:lstStyle/>
        <a:p>
          <a:r>
            <a:rPr lang="en-US" err="1"/>
            <a:t>Contagem</a:t>
          </a:r>
          <a:endParaRPr lang="en-US"/>
        </a:p>
      </dgm:t>
    </dgm:pt>
    <dgm:pt modelId="{5DF7770E-3ABC-4D3C-AA25-270278AC2ECE}" type="parTrans" cxnId="{7A82EDC5-EBFA-4E56-A39E-D8542EBCFA6A}">
      <dgm:prSet/>
      <dgm:spPr/>
      <dgm:t>
        <a:bodyPr/>
        <a:lstStyle/>
        <a:p>
          <a:endParaRPr lang="en-US"/>
        </a:p>
      </dgm:t>
    </dgm:pt>
    <dgm:pt modelId="{0D65F37E-A5CD-4397-A949-D28460F58318}" type="sibTrans" cxnId="{7A82EDC5-EBFA-4E56-A39E-D8542EBCFA6A}">
      <dgm:prSet/>
      <dgm:spPr/>
      <dgm:t>
        <a:bodyPr/>
        <a:lstStyle/>
        <a:p>
          <a:endParaRPr lang="en-US"/>
        </a:p>
      </dgm:t>
    </dgm:pt>
    <dgm:pt modelId="{680BD0AA-B700-400E-AED8-D5BB2A18B4C0}">
      <dgm:prSet phldrT="[Text]"/>
      <dgm:spPr/>
      <dgm:t>
        <a:bodyPr/>
        <a:lstStyle/>
        <a:p>
          <a:r>
            <a:rPr lang="en-US" err="1"/>
            <a:t>Diferença</a:t>
          </a:r>
          <a:endParaRPr lang="en-US"/>
        </a:p>
      </dgm:t>
    </dgm:pt>
    <dgm:pt modelId="{1B022AE3-57D0-4F94-BC5F-87BE0F24409F}" type="parTrans" cxnId="{A2AE272D-8C90-4FBC-8AA6-5455E8A30EE5}">
      <dgm:prSet/>
      <dgm:spPr/>
      <dgm:t>
        <a:bodyPr/>
        <a:lstStyle/>
        <a:p>
          <a:endParaRPr lang="en-US"/>
        </a:p>
      </dgm:t>
    </dgm:pt>
    <dgm:pt modelId="{F1AECFC0-5A85-4B62-B6F9-455298CB4E06}" type="sibTrans" cxnId="{A2AE272D-8C90-4FBC-8AA6-5455E8A30EE5}">
      <dgm:prSet/>
      <dgm:spPr/>
      <dgm:t>
        <a:bodyPr/>
        <a:lstStyle/>
        <a:p>
          <a:endParaRPr lang="en-US"/>
        </a:p>
      </dgm:t>
    </dgm:pt>
    <dgm:pt modelId="{147609FB-8550-4420-9578-4EB557E207C6}">
      <dgm:prSet phldrT="[Text]"/>
      <dgm:spPr/>
      <dgm:t>
        <a:bodyPr/>
        <a:lstStyle/>
        <a:p>
          <a:r>
            <a:rPr lang="en-US" err="1"/>
            <a:t>Diferença</a:t>
          </a:r>
          <a:r>
            <a:rPr lang="en-US"/>
            <a:t> de </a:t>
          </a:r>
          <a:r>
            <a:rPr lang="en-US" err="1"/>
            <a:t>condição</a:t>
          </a:r>
          <a:endParaRPr lang="en-US"/>
        </a:p>
      </dgm:t>
    </dgm:pt>
    <dgm:pt modelId="{C868D0FD-4C31-443E-BBC5-960FDF8E3054}" type="parTrans" cxnId="{121CDE56-CB87-4C17-8FB3-833560D8252B}">
      <dgm:prSet/>
      <dgm:spPr/>
      <dgm:t>
        <a:bodyPr/>
        <a:lstStyle/>
        <a:p>
          <a:endParaRPr lang="en-US"/>
        </a:p>
      </dgm:t>
    </dgm:pt>
    <dgm:pt modelId="{1FA99F78-529F-4F04-8266-A87C468B265B}" type="sibTrans" cxnId="{121CDE56-CB87-4C17-8FB3-833560D8252B}">
      <dgm:prSet/>
      <dgm:spPr/>
      <dgm:t>
        <a:bodyPr/>
        <a:lstStyle/>
        <a:p>
          <a:endParaRPr lang="en-US"/>
        </a:p>
      </dgm:t>
    </dgm:pt>
    <dgm:pt modelId="{07E1CEBF-2969-463E-BB24-29E20ABFE27B}">
      <dgm:prSet phldrT="[Text]"/>
      <dgm:spPr/>
      <dgm:t>
        <a:bodyPr/>
        <a:lstStyle/>
        <a:p>
          <a:r>
            <a:rPr lang="en-US" dirty="0"/>
            <a:t>Se o </a:t>
          </a:r>
          <a:r>
            <a:rPr lang="en-US" dirty="0" err="1"/>
            <a:t>jogador</a:t>
          </a:r>
          <a:r>
            <a:rPr lang="en-US" dirty="0"/>
            <a:t> </a:t>
          </a:r>
          <a:r>
            <a:rPr lang="en-US" dirty="0" err="1"/>
            <a:t>jogou</a:t>
          </a:r>
          <a:r>
            <a:rPr lang="en-US" dirty="0"/>
            <a:t> </a:t>
          </a:r>
          <a:r>
            <a:rPr lang="en-US" dirty="0" err="1"/>
            <a:t>em</a:t>
          </a:r>
          <a:r>
            <a:rPr lang="en-US" dirty="0"/>
            <a:t> algum grand slam</a:t>
          </a:r>
        </a:p>
      </dgm:t>
    </dgm:pt>
    <dgm:pt modelId="{41B65853-1F2D-4312-81F0-7602737034B2}" type="parTrans" cxnId="{A947140E-D43F-4C0B-8F52-652C953C19C8}">
      <dgm:prSet/>
      <dgm:spPr/>
      <dgm:t>
        <a:bodyPr/>
        <a:lstStyle/>
        <a:p>
          <a:endParaRPr lang="en-US"/>
        </a:p>
      </dgm:t>
    </dgm:pt>
    <dgm:pt modelId="{44B426F3-22E2-402B-BAF7-851BDAF54674}" type="sibTrans" cxnId="{A947140E-D43F-4C0B-8F52-652C953C19C8}">
      <dgm:prSet/>
      <dgm:spPr/>
      <dgm:t>
        <a:bodyPr/>
        <a:lstStyle/>
        <a:p>
          <a:endParaRPr lang="en-US"/>
        </a:p>
      </dgm:t>
    </dgm:pt>
    <dgm:pt modelId="{3936D011-5559-4586-B2A1-FFB5EBE3AC8E}">
      <dgm:prSet phldrT="[Text]"/>
      <dgm:spPr/>
      <dgm:t>
        <a:bodyPr/>
        <a:lstStyle/>
        <a:p>
          <a:r>
            <a:rPr lang="en-US" dirty="0" err="1"/>
            <a:t>Mão</a:t>
          </a:r>
          <a:r>
            <a:rPr lang="en-US" dirty="0"/>
            <a:t> de </a:t>
          </a:r>
          <a:r>
            <a:rPr lang="en-US" dirty="0" err="1"/>
            <a:t>preferência</a:t>
          </a:r>
          <a:endParaRPr lang="en-US" dirty="0"/>
        </a:p>
      </dgm:t>
    </dgm:pt>
    <dgm:pt modelId="{05E0C5AF-1F92-414B-A066-6AD63E6D2928}" type="parTrans" cxnId="{E7FC572A-7154-402E-A432-AC8F0F421DB7}">
      <dgm:prSet/>
      <dgm:spPr/>
      <dgm:t>
        <a:bodyPr/>
        <a:lstStyle/>
        <a:p>
          <a:endParaRPr lang="en-US"/>
        </a:p>
      </dgm:t>
    </dgm:pt>
    <dgm:pt modelId="{F145FAAE-BF22-4AAA-B85F-2D296FFDF4BF}" type="sibTrans" cxnId="{E7FC572A-7154-402E-A432-AC8F0F421DB7}">
      <dgm:prSet/>
      <dgm:spPr/>
      <dgm:t>
        <a:bodyPr/>
        <a:lstStyle/>
        <a:p>
          <a:endParaRPr lang="en-US"/>
        </a:p>
      </dgm:t>
    </dgm:pt>
    <dgm:pt modelId="{8D4B3DB1-695D-4A29-903B-882F0842866A}">
      <dgm:prSet phldrT="[Text]"/>
      <dgm:spPr/>
      <dgm:t>
        <a:bodyPr/>
        <a:lstStyle/>
        <a:p>
          <a:r>
            <a:rPr lang="en-US" err="1"/>
            <a:t>Direto</a:t>
          </a:r>
          <a:endParaRPr lang="en-US"/>
        </a:p>
      </dgm:t>
    </dgm:pt>
    <dgm:pt modelId="{AE8B0578-F6C2-4C0F-B6EC-1A64E034462F}" type="parTrans" cxnId="{073B521F-75C0-4131-89DB-2ED94D142C23}">
      <dgm:prSet/>
      <dgm:spPr/>
      <dgm:t>
        <a:bodyPr/>
        <a:lstStyle/>
        <a:p>
          <a:endParaRPr lang="en-US"/>
        </a:p>
      </dgm:t>
    </dgm:pt>
    <dgm:pt modelId="{58783DB5-A503-40B9-86AE-3957777D54FC}" type="sibTrans" cxnId="{073B521F-75C0-4131-89DB-2ED94D142C23}">
      <dgm:prSet/>
      <dgm:spPr/>
      <dgm:t>
        <a:bodyPr/>
        <a:lstStyle/>
        <a:p>
          <a:endParaRPr lang="en-US"/>
        </a:p>
      </dgm:t>
    </dgm:pt>
    <dgm:pt modelId="{AA7E1103-7A35-4750-B36D-BA6CD8D7BE5D}">
      <dgm:prSet phldrT="[Text]"/>
      <dgm:spPr/>
      <dgm:t>
        <a:bodyPr/>
        <a:lstStyle/>
        <a:p>
          <a:r>
            <a:rPr lang="en-US" err="1"/>
            <a:t>Comparação</a:t>
          </a:r>
          <a:endParaRPr lang="en-US"/>
        </a:p>
      </dgm:t>
    </dgm:pt>
    <dgm:pt modelId="{B86EA592-9398-44F7-8DDF-1577314DE5CB}" type="parTrans" cxnId="{044C8140-4365-4E5F-9C2F-50E879F85AFB}">
      <dgm:prSet/>
      <dgm:spPr/>
      <dgm:t>
        <a:bodyPr/>
        <a:lstStyle/>
        <a:p>
          <a:endParaRPr lang="en-US"/>
        </a:p>
      </dgm:t>
    </dgm:pt>
    <dgm:pt modelId="{BE7C54A7-3AE1-43F7-885A-C9CBA0BF5C63}" type="sibTrans" cxnId="{044C8140-4365-4E5F-9C2F-50E879F85AFB}">
      <dgm:prSet/>
      <dgm:spPr/>
      <dgm:t>
        <a:bodyPr/>
        <a:lstStyle/>
        <a:p>
          <a:endParaRPr lang="en-US"/>
        </a:p>
      </dgm:t>
    </dgm:pt>
    <dgm:pt modelId="{69F1FF9A-027C-4D31-8CD0-B2F128643C26}">
      <dgm:prSet phldrT="[Text]"/>
      <dgm:spPr/>
      <dgm:t>
        <a:bodyPr/>
        <a:lstStyle/>
        <a:p>
          <a:r>
            <a:rPr lang="en-US"/>
            <a:t>Backhand</a:t>
          </a:r>
        </a:p>
      </dgm:t>
    </dgm:pt>
    <dgm:pt modelId="{19AE7491-10A5-4C7E-98C7-8BD29FD37A72}" type="parTrans" cxnId="{899063DD-8A6F-4028-9524-D28E7B8DFCD1}">
      <dgm:prSet/>
      <dgm:spPr/>
      <dgm:t>
        <a:bodyPr/>
        <a:lstStyle/>
        <a:p>
          <a:endParaRPr lang="en-US"/>
        </a:p>
      </dgm:t>
    </dgm:pt>
    <dgm:pt modelId="{BE00A43D-E528-43A0-8AFC-1F32BBB041C6}" type="sibTrans" cxnId="{899063DD-8A6F-4028-9524-D28E7B8DFCD1}">
      <dgm:prSet/>
      <dgm:spPr/>
      <dgm:t>
        <a:bodyPr/>
        <a:lstStyle/>
        <a:p>
          <a:endParaRPr lang="en-US"/>
        </a:p>
      </dgm:t>
    </dgm:pt>
    <dgm:pt modelId="{669332A0-70F5-485F-8F0F-615944989C63}">
      <dgm:prSet phldrT="[Text]"/>
      <dgm:spPr/>
      <dgm:t>
        <a:bodyPr/>
        <a:lstStyle/>
        <a:p>
          <a:r>
            <a:rPr lang="en-US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Se </a:t>
          </a:r>
          <a:r>
            <a:rPr lang="en-US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país</a:t>
          </a:r>
          <a:r>
            <a:rPr lang="en-US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en-US"/>
            <a:t>tem </a:t>
          </a:r>
          <a:r>
            <a:rPr lang="en-US" err="1"/>
            <a:t>jogos</a:t>
          </a:r>
          <a:endParaRPr lang="en-US"/>
        </a:p>
      </dgm:t>
    </dgm:pt>
    <dgm:pt modelId="{701B2F6B-A6C1-4654-B255-E95AEE5C1C7B}" type="parTrans" cxnId="{E0D37568-868A-491E-8B91-0EE98E9D2D5B}">
      <dgm:prSet/>
      <dgm:spPr/>
      <dgm:t>
        <a:bodyPr/>
        <a:lstStyle/>
        <a:p>
          <a:endParaRPr lang="en-US"/>
        </a:p>
      </dgm:t>
    </dgm:pt>
    <dgm:pt modelId="{072987D2-6244-47BE-945F-6B67538EFDC2}" type="sibTrans" cxnId="{E0D37568-868A-491E-8B91-0EE98E9D2D5B}">
      <dgm:prSet/>
      <dgm:spPr/>
      <dgm:t>
        <a:bodyPr/>
        <a:lstStyle/>
        <a:p>
          <a:endParaRPr lang="en-US"/>
        </a:p>
      </dgm:t>
    </dgm:pt>
    <dgm:pt modelId="{C18E405A-8CC1-4DAC-99BF-6C978DDF1A1B}">
      <dgm:prSet phldrT="[Text]"/>
      <dgm:spPr/>
      <dgm:t>
        <a:bodyPr/>
        <a:lstStyle/>
        <a:p>
          <a:r>
            <a:rPr lang="en-US" err="1"/>
            <a:t>Direto</a:t>
          </a:r>
          <a:endParaRPr lang="en-US"/>
        </a:p>
      </dgm:t>
    </dgm:pt>
    <dgm:pt modelId="{4B9EA420-CE7D-4C8F-8E4A-1A14D414268E}" type="parTrans" cxnId="{52200DB5-5E37-432F-A5B7-84D23F489642}">
      <dgm:prSet/>
      <dgm:spPr/>
      <dgm:t>
        <a:bodyPr/>
        <a:lstStyle/>
        <a:p>
          <a:endParaRPr lang="en-US"/>
        </a:p>
      </dgm:t>
    </dgm:pt>
    <dgm:pt modelId="{F4DAA163-CBE8-46A8-BC3A-597FE238E60C}" type="sibTrans" cxnId="{52200DB5-5E37-432F-A5B7-84D23F489642}">
      <dgm:prSet/>
      <dgm:spPr/>
      <dgm:t>
        <a:bodyPr/>
        <a:lstStyle/>
        <a:p>
          <a:endParaRPr lang="en-US"/>
        </a:p>
      </dgm:t>
    </dgm:pt>
    <dgm:pt modelId="{5E14C080-ADB7-4F81-B179-67A90229843F}">
      <dgm:prSet phldrT="[Text]"/>
      <dgm:spPr/>
      <dgm:t>
        <a:bodyPr/>
        <a:lstStyle/>
        <a:p>
          <a:r>
            <a:rPr lang="en-US" err="1"/>
            <a:t>Comparação</a:t>
          </a:r>
          <a:endParaRPr lang="en-US"/>
        </a:p>
      </dgm:t>
    </dgm:pt>
    <dgm:pt modelId="{7245C4F9-6DF9-4651-83D7-9ED42A838770}" type="parTrans" cxnId="{5FE07951-4863-44E0-BDEB-98F87D4A06B5}">
      <dgm:prSet/>
      <dgm:spPr/>
      <dgm:t>
        <a:bodyPr/>
        <a:lstStyle/>
        <a:p>
          <a:endParaRPr lang="en-US"/>
        </a:p>
      </dgm:t>
    </dgm:pt>
    <dgm:pt modelId="{F7E0FB86-DA1A-438F-AB57-6B9608AA1B0C}" type="sibTrans" cxnId="{5FE07951-4863-44E0-BDEB-98F87D4A06B5}">
      <dgm:prSet/>
      <dgm:spPr/>
      <dgm:t>
        <a:bodyPr/>
        <a:lstStyle/>
        <a:p>
          <a:endParaRPr lang="en-US"/>
        </a:p>
      </dgm:t>
    </dgm:pt>
    <dgm:pt modelId="{5782496C-5A3F-4418-BA9E-C1416954D8D2}" type="pres">
      <dgm:prSet presAssocID="{7E199755-417C-42C7-8441-5D31B64875B2}" presName="vert0" presStyleCnt="0">
        <dgm:presLayoutVars>
          <dgm:dir/>
          <dgm:animOne val="branch"/>
          <dgm:animLvl val="lvl"/>
        </dgm:presLayoutVars>
      </dgm:prSet>
      <dgm:spPr/>
    </dgm:pt>
    <dgm:pt modelId="{40E2ADBA-6D15-4E58-AA4A-8EA34F333F5A}" type="pres">
      <dgm:prSet presAssocID="{478520DB-6655-4ABD-B0CB-4C01600C7C66}" presName="thickLine" presStyleLbl="alignNode1" presStyleIdx="0" presStyleCnt="1"/>
      <dgm:spPr/>
    </dgm:pt>
    <dgm:pt modelId="{6A54A12E-FF33-4306-A5E1-66F667BA68D5}" type="pres">
      <dgm:prSet presAssocID="{478520DB-6655-4ABD-B0CB-4C01600C7C66}" presName="horz1" presStyleCnt="0"/>
      <dgm:spPr/>
    </dgm:pt>
    <dgm:pt modelId="{B9A0DB61-B545-44FE-A674-55C69C332455}" type="pres">
      <dgm:prSet presAssocID="{478520DB-6655-4ABD-B0CB-4C01600C7C66}" presName="tx1" presStyleLbl="revTx" presStyleIdx="0" presStyleCnt="13"/>
      <dgm:spPr/>
    </dgm:pt>
    <dgm:pt modelId="{75306FE7-706E-41BC-9631-87EF14547A4F}" type="pres">
      <dgm:prSet presAssocID="{478520DB-6655-4ABD-B0CB-4C01600C7C66}" presName="vert1" presStyleCnt="0"/>
      <dgm:spPr/>
    </dgm:pt>
    <dgm:pt modelId="{D5F1A653-37FA-4040-9F37-98C57E2F67E9}" type="pres">
      <dgm:prSet presAssocID="{669332A0-70F5-485F-8F0F-615944989C63}" presName="vertSpace2a" presStyleCnt="0"/>
      <dgm:spPr/>
    </dgm:pt>
    <dgm:pt modelId="{07C4245F-206A-4F21-8A4D-8E16A8116987}" type="pres">
      <dgm:prSet presAssocID="{669332A0-70F5-485F-8F0F-615944989C63}" presName="horz2" presStyleCnt="0"/>
      <dgm:spPr/>
    </dgm:pt>
    <dgm:pt modelId="{9F0A2DDF-EC88-4F96-A6B6-6BB320D62E60}" type="pres">
      <dgm:prSet presAssocID="{669332A0-70F5-485F-8F0F-615944989C63}" presName="horzSpace2" presStyleCnt="0"/>
      <dgm:spPr/>
    </dgm:pt>
    <dgm:pt modelId="{60A44C91-6D45-4183-891E-D998AFBF8CDC}" type="pres">
      <dgm:prSet presAssocID="{669332A0-70F5-485F-8F0F-615944989C63}" presName="tx2" presStyleLbl="revTx" presStyleIdx="1" presStyleCnt="13"/>
      <dgm:spPr/>
    </dgm:pt>
    <dgm:pt modelId="{607466F9-EF49-4220-BCFC-FA8566376ECF}" type="pres">
      <dgm:prSet presAssocID="{669332A0-70F5-485F-8F0F-615944989C63}" presName="vert2" presStyleCnt="0"/>
      <dgm:spPr/>
    </dgm:pt>
    <dgm:pt modelId="{92FC61DC-22A8-451F-8E92-CF3EEE06A30F}" type="pres">
      <dgm:prSet presAssocID="{B084334B-391E-4E31-A497-EDEA73488FD8}" presName="horz3" presStyleCnt="0"/>
      <dgm:spPr/>
    </dgm:pt>
    <dgm:pt modelId="{367BB095-5D2C-4F91-B440-350FD0A821EB}" type="pres">
      <dgm:prSet presAssocID="{B084334B-391E-4E31-A497-EDEA73488FD8}" presName="horzSpace3" presStyleCnt="0"/>
      <dgm:spPr/>
    </dgm:pt>
    <dgm:pt modelId="{3CFBC010-429D-4BEC-BA69-1EFDFD3787FE}" type="pres">
      <dgm:prSet presAssocID="{B084334B-391E-4E31-A497-EDEA73488FD8}" presName="tx3" presStyleLbl="revTx" presStyleIdx="2" presStyleCnt="13"/>
      <dgm:spPr/>
    </dgm:pt>
    <dgm:pt modelId="{18E23DE0-F90E-4B21-8BE0-05FA4C0983B2}" type="pres">
      <dgm:prSet presAssocID="{B084334B-391E-4E31-A497-EDEA73488FD8}" presName="vert3" presStyleCnt="0"/>
      <dgm:spPr/>
    </dgm:pt>
    <dgm:pt modelId="{2E885F19-24DD-44FD-AB6C-C3A026AAEC85}" type="pres">
      <dgm:prSet presAssocID="{57A01B98-842F-42CA-B795-E7E6B3AF9A64}" presName="thinLine3" presStyleLbl="callout" presStyleIdx="0" presStyleCnt="9"/>
      <dgm:spPr/>
    </dgm:pt>
    <dgm:pt modelId="{27A9F2EC-54DE-4E5D-AE7B-76B4F19B3BDA}" type="pres">
      <dgm:prSet presAssocID="{F1806557-ADB0-4B42-A5DB-37B563434B66}" presName="horz3" presStyleCnt="0"/>
      <dgm:spPr/>
    </dgm:pt>
    <dgm:pt modelId="{C1CCD7C4-AE53-47F8-BE7F-B953671A3080}" type="pres">
      <dgm:prSet presAssocID="{F1806557-ADB0-4B42-A5DB-37B563434B66}" presName="horzSpace3" presStyleCnt="0"/>
      <dgm:spPr/>
    </dgm:pt>
    <dgm:pt modelId="{94B7EA39-38A6-4ED9-9946-9C6110629E2E}" type="pres">
      <dgm:prSet presAssocID="{F1806557-ADB0-4B42-A5DB-37B563434B66}" presName="tx3" presStyleLbl="revTx" presStyleIdx="3" presStyleCnt="13"/>
      <dgm:spPr/>
    </dgm:pt>
    <dgm:pt modelId="{2A202792-3030-4025-BCB7-FF6BB932E57D}" type="pres">
      <dgm:prSet presAssocID="{F1806557-ADB0-4B42-A5DB-37B563434B66}" presName="vert3" presStyleCnt="0"/>
      <dgm:spPr/>
    </dgm:pt>
    <dgm:pt modelId="{3504AAD5-BEA5-4AA3-A557-6DD9B11DB7E7}" type="pres">
      <dgm:prSet presAssocID="{0D65F37E-A5CD-4397-A949-D28460F58318}" presName="thinLine3" presStyleLbl="callout" presStyleIdx="1" presStyleCnt="9"/>
      <dgm:spPr/>
    </dgm:pt>
    <dgm:pt modelId="{98EFA20B-8C12-4607-8832-34B0D5D449DC}" type="pres">
      <dgm:prSet presAssocID="{680BD0AA-B700-400E-AED8-D5BB2A18B4C0}" presName="horz3" presStyleCnt="0"/>
      <dgm:spPr/>
    </dgm:pt>
    <dgm:pt modelId="{8172B1A8-1FC4-4C01-BE07-B2774C9743B7}" type="pres">
      <dgm:prSet presAssocID="{680BD0AA-B700-400E-AED8-D5BB2A18B4C0}" presName="horzSpace3" presStyleCnt="0"/>
      <dgm:spPr/>
    </dgm:pt>
    <dgm:pt modelId="{3511C011-9032-49C0-88D0-858F23B98FC6}" type="pres">
      <dgm:prSet presAssocID="{680BD0AA-B700-400E-AED8-D5BB2A18B4C0}" presName="tx3" presStyleLbl="revTx" presStyleIdx="4" presStyleCnt="13"/>
      <dgm:spPr/>
    </dgm:pt>
    <dgm:pt modelId="{6DD704DA-D501-47A6-91E8-30C751AFF6C0}" type="pres">
      <dgm:prSet presAssocID="{680BD0AA-B700-400E-AED8-D5BB2A18B4C0}" presName="vert3" presStyleCnt="0"/>
      <dgm:spPr/>
    </dgm:pt>
    <dgm:pt modelId="{550C5FAB-8118-4A1A-8CC3-FF89DD0D20E3}" type="pres">
      <dgm:prSet presAssocID="{F1AECFC0-5A85-4B62-B6F9-455298CB4E06}" presName="thinLine3" presStyleLbl="callout" presStyleIdx="2" presStyleCnt="9"/>
      <dgm:spPr/>
    </dgm:pt>
    <dgm:pt modelId="{08C9D38A-8B92-43AE-A08B-4235F85E2C62}" type="pres">
      <dgm:prSet presAssocID="{147609FB-8550-4420-9578-4EB557E207C6}" presName="horz3" presStyleCnt="0"/>
      <dgm:spPr/>
    </dgm:pt>
    <dgm:pt modelId="{5B229708-D3CA-42CD-99ED-E1F615515468}" type="pres">
      <dgm:prSet presAssocID="{147609FB-8550-4420-9578-4EB557E207C6}" presName="horzSpace3" presStyleCnt="0"/>
      <dgm:spPr/>
    </dgm:pt>
    <dgm:pt modelId="{0423D95E-DBF6-401F-AA6F-FA469160036E}" type="pres">
      <dgm:prSet presAssocID="{147609FB-8550-4420-9578-4EB557E207C6}" presName="tx3" presStyleLbl="revTx" presStyleIdx="5" presStyleCnt="13"/>
      <dgm:spPr/>
    </dgm:pt>
    <dgm:pt modelId="{6E11BFD3-261D-4DC9-8AD7-50F3599F687C}" type="pres">
      <dgm:prSet presAssocID="{147609FB-8550-4420-9578-4EB557E207C6}" presName="vert3" presStyleCnt="0"/>
      <dgm:spPr/>
    </dgm:pt>
    <dgm:pt modelId="{144CAC5B-E4D4-46EB-924B-7100065389AD}" type="pres">
      <dgm:prSet presAssocID="{669332A0-70F5-485F-8F0F-615944989C63}" presName="thinLine2b" presStyleLbl="callout" presStyleIdx="3" presStyleCnt="9"/>
      <dgm:spPr/>
    </dgm:pt>
    <dgm:pt modelId="{D9998A77-D85D-47B5-B441-9980629A7A47}" type="pres">
      <dgm:prSet presAssocID="{669332A0-70F5-485F-8F0F-615944989C63}" presName="vertSpace2b" presStyleCnt="0"/>
      <dgm:spPr/>
    </dgm:pt>
    <dgm:pt modelId="{B17646DF-68C2-4F64-B7F4-739F432236B2}" type="pres">
      <dgm:prSet presAssocID="{07E1CEBF-2969-463E-BB24-29E20ABFE27B}" presName="horz2" presStyleCnt="0"/>
      <dgm:spPr/>
    </dgm:pt>
    <dgm:pt modelId="{12248109-EE66-41AE-9B1B-33B2A6662B7C}" type="pres">
      <dgm:prSet presAssocID="{07E1CEBF-2969-463E-BB24-29E20ABFE27B}" presName="horzSpace2" presStyleCnt="0"/>
      <dgm:spPr/>
    </dgm:pt>
    <dgm:pt modelId="{3997EB53-8981-4FED-BC02-E9E7284136D3}" type="pres">
      <dgm:prSet presAssocID="{07E1CEBF-2969-463E-BB24-29E20ABFE27B}" presName="tx2" presStyleLbl="revTx" presStyleIdx="6" presStyleCnt="13"/>
      <dgm:spPr/>
    </dgm:pt>
    <dgm:pt modelId="{E08520DD-C111-41D0-8307-D9B55FF4775C}" type="pres">
      <dgm:prSet presAssocID="{07E1CEBF-2969-463E-BB24-29E20ABFE27B}" presName="vert2" presStyleCnt="0"/>
      <dgm:spPr/>
    </dgm:pt>
    <dgm:pt modelId="{0DCCCCE5-932A-475C-B502-7E0F977AB11C}" type="pres">
      <dgm:prSet presAssocID="{07E1CEBF-2969-463E-BB24-29E20ABFE27B}" presName="thinLine2b" presStyleLbl="callout" presStyleIdx="4" presStyleCnt="9"/>
      <dgm:spPr/>
    </dgm:pt>
    <dgm:pt modelId="{0D491F60-D4E4-4E35-9922-F1ED34EDF1DB}" type="pres">
      <dgm:prSet presAssocID="{07E1CEBF-2969-463E-BB24-29E20ABFE27B}" presName="vertSpace2b" presStyleCnt="0"/>
      <dgm:spPr/>
    </dgm:pt>
    <dgm:pt modelId="{05E39A93-DE02-4C84-AE12-1E8340495439}" type="pres">
      <dgm:prSet presAssocID="{3936D011-5559-4586-B2A1-FFB5EBE3AC8E}" presName="horz2" presStyleCnt="0"/>
      <dgm:spPr/>
    </dgm:pt>
    <dgm:pt modelId="{FE49843D-3A3B-422E-B02A-007D1F12982B}" type="pres">
      <dgm:prSet presAssocID="{3936D011-5559-4586-B2A1-FFB5EBE3AC8E}" presName="horzSpace2" presStyleCnt="0"/>
      <dgm:spPr/>
    </dgm:pt>
    <dgm:pt modelId="{510402C3-A420-4C96-BF83-E054312BB20B}" type="pres">
      <dgm:prSet presAssocID="{3936D011-5559-4586-B2A1-FFB5EBE3AC8E}" presName="tx2" presStyleLbl="revTx" presStyleIdx="7" presStyleCnt="13"/>
      <dgm:spPr/>
    </dgm:pt>
    <dgm:pt modelId="{95FAE880-14DD-4E92-966C-A0E49422C062}" type="pres">
      <dgm:prSet presAssocID="{3936D011-5559-4586-B2A1-FFB5EBE3AC8E}" presName="vert2" presStyleCnt="0"/>
      <dgm:spPr/>
    </dgm:pt>
    <dgm:pt modelId="{79530EEF-531A-418E-9702-A0CEB643F8E9}" type="pres">
      <dgm:prSet presAssocID="{8D4B3DB1-695D-4A29-903B-882F0842866A}" presName="horz3" presStyleCnt="0"/>
      <dgm:spPr/>
    </dgm:pt>
    <dgm:pt modelId="{8DF4C468-914B-4C45-80E4-1DFE3DE3C0B2}" type="pres">
      <dgm:prSet presAssocID="{8D4B3DB1-695D-4A29-903B-882F0842866A}" presName="horzSpace3" presStyleCnt="0"/>
      <dgm:spPr/>
    </dgm:pt>
    <dgm:pt modelId="{2A7CAFD1-F217-4E2F-BA1F-9A8C5BEBF0A9}" type="pres">
      <dgm:prSet presAssocID="{8D4B3DB1-695D-4A29-903B-882F0842866A}" presName="tx3" presStyleLbl="revTx" presStyleIdx="8" presStyleCnt="13"/>
      <dgm:spPr/>
    </dgm:pt>
    <dgm:pt modelId="{DE007906-63EB-4B3E-A4E6-136B9382D681}" type="pres">
      <dgm:prSet presAssocID="{8D4B3DB1-695D-4A29-903B-882F0842866A}" presName="vert3" presStyleCnt="0"/>
      <dgm:spPr/>
    </dgm:pt>
    <dgm:pt modelId="{2FEF7A1B-83EA-4BC2-9487-EA2107CCF4B2}" type="pres">
      <dgm:prSet presAssocID="{58783DB5-A503-40B9-86AE-3957777D54FC}" presName="thinLine3" presStyleLbl="callout" presStyleIdx="5" presStyleCnt="9"/>
      <dgm:spPr/>
    </dgm:pt>
    <dgm:pt modelId="{FF766296-D8F3-4E08-B189-218E304295FB}" type="pres">
      <dgm:prSet presAssocID="{AA7E1103-7A35-4750-B36D-BA6CD8D7BE5D}" presName="horz3" presStyleCnt="0"/>
      <dgm:spPr/>
    </dgm:pt>
    <dgm:pt modelId="{7EEC4E04-0E80-4240-B2E3-7FD654356E68}" type="pres">
      <dgm:prSet presAssocID="{AA7E1103-7A35-4750-B36D-BA6CD8D7BE5D}" presName="horzSpace3" presStyleCnt="0"/>
      <dgm:spPr/>
    </dgm:pt>
    <dgm:pt modelId="{6595C5E8-D234-429B-AE50-B087697FA72F}" type="pres">
      <dgm:prSet presAssocID="{AA7E1103-7A35-4750-B36D-BA6CD8D7BE5D}" presName="tx3" presStyleLbl="revTx" presStyleIdx="9" presStyleCnt="13"/>
      <dgm:spPr/>
    </dgm:pt>
    <dgm:pt modelId="{72F70AEC-2270-4D0F-B710-0A4A085C4595}" type="pres">
      <dgm:prSet presAssocID="{AA7E1103-7A35-4750-B36D-BA6CD8D7BE5D}" presName="vert3" presStyleCnt="0"/>
      <dgm:spPr/>
    </dgm:pt>
    <dgm:pt modelId="{31D99BFC-03D8-441D-905D-678236A3E214}" type="pres">
      <dgm:prSet presAssocID="{3936D011-5559-4586-B2A1-FFB5EBE3AC8E}" presName="thinLine2b" presStyleLbl="callout" presStyleIdx="6" presStyleCnt="9"/>
      <dgm:spPr/>
    </dgm:pt>
    <dgm:pt modelId="{4E399AF5-6B7D-415E-B9FA-DF0FA5DC1A16}" type="pres">
      <dgm:prSet presAssocID="{3936D011-5559-4586-B2A1-FFB5EBE3AC8E}" presName="vertSpace2b" presStyleCnt="0"/>
      <dgm:spPr/>
    </dgm:pt>
    <dgm:pt modelId="{2E65E85A-39E2-4AC2-BD09-9567BB7511C7}" type="pres">
      <dgm:prSet presAssocID="{69F1FF9A-027C-4D31-8CD0-B2F128643C26}" presName="horz2" presStyleCnt="0"/>
      <dgm:spPr/>
    </dgm:pt>
    <dgm:pt modelId="{F6BFFD8C-0DC3-4DF0-96C4-6F4A3BE5BE2B}" type="pres">
      <dgm:prSet presAssocID="{69F1FF9A-027C-4D31-8CD0-B2F128643C26}" presName="horzSpace2" presStyleCnt="0"/>
      <dgm:spPr/>
    </dgm:pt>
    <dgm:pt modelId="{4DC745B9-C06F-43B1-AD3F-2BA4C61C2F91}" type="pres">
      <dgm:prSet presAssocID="{69F1FF9A-027C-4D31-8CD0-B2F128643C26}" presName="tx2" presStyleLbl="revTx" presStyleIdx="10" presStyleCnt="13"/>
      <dgm:spPr/>
    </dgm:pt>
    <dgm:pt modelId="{4BEDBFA9-FF9A-4672-B388-601367E069D6}" type="pres">
      <dgm:prSet presAssocID="{69F1FF9A-027C-4D31-8CD0-B2F128643C26}" presName="vert2" presStyleCnt="0"/>
      <dgm:spPr/>
    </dgm:pt>
    <dgm:pt modelId="{8BDE7D93-1997-4822-A725-19F4410EC074}" type="pres">
      <dgm:prSet presAssocID="{C18E405A-8CC1-4DAC-99BF-6C978DDF1A1B}" presName="horz3" presStyleCnt="0"/>
      <dgm:spPr/>
    </dgm:pt>
    <dgm:pt modelId="{CEA91B5A-1738-485B-94B3-37AC0E066A9A}" type="pres">
      <dgm:prSet presAssocID="{C18E405A-8CC1-4DAC-99BF-6C978DDF1A1B}" presName="horzSpace3" presStyleCnt="0"/>
      <dgm:spPr/>
    </dgm:pt>
    <dgm:pt modelId="{BFD698F7-EC5B-4D49-92BE-33C404C8C994}" type="pres">
      <dgm:prSet presAssocID="{C18E405A-8CC1-4DAC-99BF-6C978DDF1A1B}" presName="tx3" presStyleLbl="revTx" presStyleIdx="11" presStyleCnt="13"/>
      <dgm:spPr/>
    </dgm:pt>
    <dgm:pt modelId="{2F26D65F-D7D5-44AB-A439-C8E7AB0B28EC}" type="pres">
      <dgm:prSet presAssocID="{C18E405A-8CC1-4DAC-99BF-6C978DDF1A1B}" presName="vert3" presStyleCnt="0"/>
      <dgm:spPr/>
    </dgm:pt>
    <dgm:pt modelId="{438D966A-AA18-4FBD-B90E-D6E5F6ACDF18}" type="pres">
      <dgm:prSet presAssocID="{F4DAA163-CBE8-46A8-BC3A-597FE238E60C}" presName="thinLine3" presStyleLbl="callout" presStyleIdx="7" presStyleCnt="9"/>
      <dgm:spPr/>
    </dgm:pt>
    <dgm:pt modelId="{3A536A57-80A2-4767-940F-1791D753DAB1}" type="pres">
      <dgm:prSet presAssocID="{5E14C080-ADB7-4F81-B179-67A90229843F}" presName="horz3" presStyleCnt="0"/>
      <dgm:spPr/>
    </dgm:pt>
    <dgm:pt modelId="{347F717B-345D-4F4C-B584-DAF11AB1B55A}" type="pres">
      <dgm:prSet presAssocID="{5E14C080-ADB7-4F81-B179-67A90229843F}" presName="horzSpace3" presStyleCnt="0"/>
      <dgm:spPr/>
    </dgm:pt>
    <dgm:pt modelId="{8A1452C7-690A-498C-B19F-AA725407A651}" type="pres">
      <dgm:prSet presAssocID="{5E14C080-ADB7-4F81-B179-67A90229843F}" presName="tx3" presStyleLbl="revTx" presStyleIdx="12" presStyleCnt="13"/>
      <dgm:spPr/>
    </dgm:pt>
    <dgm:pt modelId="{36F428FB-668E-4651-B0BE-1CB2389533AD}" type="pres">
      <dgm:prSet presAssocID="{5E14C080-ADB7-4F81-B179-67A90229843F}" presName="vert3" presStyleCnt="0"/>
      <dgm:spPr/>
    </dgm:pt>
    <dgm:pt modelId="{BE1EDFE3-97BE-4F4D-90C1-D295A7A02362}" type="pres">
      <dgm:prSet presAssocID="{69F1FF9A-027C-4D31-8CD0-B2F128643C26}" presName="thinLine2b" presStyleLbl="callout" presStyleIdx="8" presStyleCnt="9"/>
      <dgm:spPr/>
    </dgm:pt>
    <dgm:pt modelId="{F0BDD7DA-A96D-4C5D-A466-457A477B04DD}" type="pres">
      <dgm:prSet presAssocID="{69F1FF9A-027C-4D31-8CD0-B2F128643C26}" presName="vertSpace2b" presStyleCnt="0"/>
      <dgm:spPr/>
    </dgm:pt>
  </dgm:ptLst>
  <dgm:cxnLst>
    <dgm:cxn modelId="{A947140E-D43F-4C0B-8F52-652C953C19C8}" srcId="{478520DB-6655-4ABD-B0CB-4C01600C7C66}" destId="{07E1CEBF-2969-463E-BB24-29E20ABFE27B}" srcOrd="1" destOrd="0" parTransId="{41B65853-1F2D-4312-81F0-7602737034B2}" sibTransId="{44B426F3-22E2-402B-BAF7-851BDAF54674}"/>
    <dgm:cxn modelId="{073B521F-75C0-4131-89DB-2ED94D142C23}" srcId="{3936D011-5559-4586-B2A1-FFB5EBE3AC8E}" destId="{8D4B3DB1-695D-4A29-903B-882F0842866A}" srcOrd="0" destOrd="0" parTransId="{AE8B0578-F6C2-4C0F-B6EC-1A64E034462F}" sibTransId="{58783DB5-A503-40B9-86AE-3957777D54FC}"/>
    <dgm:cxn modelId="{E730E622-836E-42FD-A138-C0A0E77C48D3}" type="presOf" srcId="{478520DB-6655-4ABD-B0CB-4C01600C7C66}" destId="{B9A0DB61-B545-44FE-A674-55C69C332455}" srcOrd="0" destOrd="0" presId="urn:microsoft.com/office/officeart/2008/layout/LinedList"/>
    <dgm:cxn modelId="{E7FC572A-7154-402E-A432-AC8F0F421DB7}" srcId="{478520DB-6655-4ABD-B0CB-4C01600C7C66}" destId="{3936D011-5559-4586-B2A1-FFB5EBE3AC8E}" srcOrd="2" destOrd="0" parTransId="{05E0C5AF-1F92-414B-A066-6AD63E6D2928}" sibTransId="{F145FAAE-BF22-4AAA-B85F-2D296FFDF4BF}"/>
    <dgm:cxn modelId="{A2AE272D-8C90-4FBC-8AA6-5455E8A30EE5}" srcId="{669332A0-70F5-485F-8F0F-615944989C63}" destId="{680BD0AA-B700-400E-AED8-D5BB2A18B4C0}" srcOrd="2" destOrd="0" parTransId="{1B022AE3-57D0-4F94-BC5F-87BE0F24409F}" sibTransId="{F1AECFC0-5A85-4B62-B6F9-455298CB4E06}"/>
    <dgm:cxn modelId="{044C8140-4365-4E5F-9C2F-50E879F85AFB}" srcId="{3936D011-5559-4586-B2A1-FFB5EBE3AC8E}" destId="{AA7E1103-7A35-4750-B36D-BA6CD8D7BE5D}" srcOrd="1" destOrd="0" parTransId="{B86EA592-9398-44F7-8DDF-1577314DE5CB}" sibTransId="{BE7C54A7-3AE1-43F7-885A-C9CBA0BF5C63}"/>
    <dgm:cxn modelId="{F4C73960-0F42-48CE-92BD-C7BFA2046965}" type="presOf" srcId="{147609FB-8550-4420-9578-4EB557E207C6}" destId="{0423D95E-DBF6-401F-AA6F-FA469160036E}" srcOrd="0" destOrd="0" presId="urn:microsoft.com/office/officeart/2008/layout/LinedList"/>
    <dgm:cxn modelId="{123BED42-F6CE-45F1-8C48-C032E3A9792A}" type="presOf" srcId="{680BD0AA-B700-400E-AED8-D5BB2A18B4C0}" destId="{3511C011-9032-49C0-88D0-858F23B98FC6}" srcOrd="0" destOrd="0" presId="urn:microsoft.com/office/officeart/2008/layout/LinedList"/>
    <dgm:cxn modelId="{68934F64-AA90-4AA6-A1E9-5C977DF5BCDF}" type="presOf" srcId="{69F1FF9A-027C-4D31-8CD0-B2F128643C26}" destId="{4DC745B9-C06F-43B1-AD3F-2BA4C61C2F91}" srcOrd="0" destOrd="0" presId="urn:microsoft.com/office/officeart/2008/layout/LinedList"/>
    <dgm:cxn modelId="{E0D37568-868A-491E-8B91-0EE98E9D2D5B}" srcId="{478520DB-6655-4ABD-B0CB-4C01600C7C66}" destId="{669332A0-70F5-485F-8F0F-615944989C63}" srcOrd="0" destOrd="0" parTransId="{701B2F6B-A6C1-4654-B255-E95AEE5C1C7B}" sibTransId="{072987D2-6244-47BE-945F-6B67538EFDC2}"/>
    <dgm:cxn modelId="{214E3D71-3E00-4874-B46F-7CCAE66F29E3}" type="presOf" srcId="{669332A0-70F5-485F-8F0F-615944989C63}" destId="{60A44C91-6D45-4183-891E-D998AFBF8CDC}" srcOrd="0" destOrd="0" presId="urn:microsoft.com/office/officeart/2008/layout/LinedList"/>
    <dgm:cxn modelId="{5FE07951-4863-44E0-BDEB-98F87D4A06B5}" srcId="{69F1FF9A-027C-4D31-8CD0-B2F128643C26}" destId="{5E14C080-ADB7-4F81-B179-67A90229843F}" srcOrd="1" destOrd="0" parTransId="{7245C4F9-6DF9-4651-83D7-9ED42A838770}" sibTransId="{F7E0FB86-DA1A-438F-AB57-6B9608AA1B0C}"/>
    <dgm:cxn modelId="{121CDE56-CB87-4C17-8FB3-833560D8252B}" srcId="{669332A0-70F5-485F-8F0F-615944989C63}" destId="{147609FB-8550-4420-9578-4EB557E207C6}" srcOrd="3" destOrd="0" parTransId="{C868D0FD-4C31-443E-BBC5-960FDF8E3054}" sibTransId="{1FA99F78-529F-4F04-8266-A87C468B265B}"/>
    <dgm:cxn modelId="{E146BB7C-9662-456E-950B-2E9E71D5F157}" type="presOf" srcId="{7E199755-417C-42C7-8441-5D31B64875B2}" destId="{5782496C-5A3F-4418-BA9E-C1416954D8D2}" srcOrd="0" destOrd="0" presId="urn:microsoft.com/office/officeart/2008/layout/LinedList"/>
    <dgm:cxn modelId="{5FBDB282-5839-4C35-9C9F-2E76274D4F96}" type="presOf" srcId="{F1806557-ADB0-4B42-A5DB-37B563434B66}" destId="{94B7EA39-38A6-4ED9-9946-9C6110629E2E}" srcOrd="0" destOrd="0" presId="urn:microsoft.com/office/officeart/2008/layout/LinedList"/>
    <dgm:cxn modelId="{5E6CE38D-9CFD-4B4B-9D12-8CA563CD4705}" type="presOf" srcId="{B084334B-391E-4E31-A497-EDEA73488FD8}" destId="{3CFBC010-429D-4BEC-BA69-1EFDFD3787FE}" srcOrd="0" destOrd="0" presId="urn:microsoft.com/office/officeart/2008/layout/LinedList"/>
    <dgm:cxn modelId="{FDEF6EA1-D56B-4F97-AB14-81FB171077CF}" type="presOf" srcId="{AA7E1103-7A35-4750-B36D-BA6CD8D7BE5D}" destId="{6595C5E8-D234-429B-AE50-B087697FA72F}" srcOrd="0" destOrd="0" presId="urn:microsoft.com/office/officeart/2008/layout/LinedList"/>
    <dgm:cxn modelId="{52200DB5-5E37-432F-A5B7-84D23F489642}" srcId="{69F1FF9A-027C-4D31-8CD0-B2F128643C26}" destId="{C18E405A-8CC1-4DAC-99BF-6C978DDF1A1B}" srcOrd="0" destOrd="0" parTransId="{4B9EA420-CE7D-4C8F-8E4A-1A14D414268E}" sibTransId="{F4DAA163-CBE8-46A8-BC3A-597FE238E60C}"/>
    <dgm:cxn modelId="{0A90B7B9-B4EA-46C9-9E37-93F73E2F7EEA}" type="presOf" srcId="{07E1CEBF-2969-463E-BB24-29E20ABFE27B}" destId="{3997EB53-8981-4FED-BC02-E9E7284136D3}" srcOrd="0" destOrd="0" presId="urn:microsoft.com/office/officeart/2008/layout/LinedList"/>
    <dgm:cxn modelId="{7A82EDC5-EBFA-4E56-A39E-D8542EBCFA6A}" srcId="{669332A0-70F5-485F-8F0F-615944989C63}" destId="{F1806557-ADB0-4B42-A5DB-37B563434B66}" srcOrd="1" destOrd="0" parTransId="{5DF7770E-3ABC-4D3C-AA25-270278AC2ECE}" sibTransId="{0D65F37E-A5CD-4397-A949-D28460F58318}"/>
    <dgm:cxn modelId="{45E923D4-2DDA-4D97-9CCC-4134650578C2}" type="presOf" srcId="{C18E405A-8CC1-4DAC-99BF-6C978DDF1A1B}" destId="{BFD698F7-EC5B-4D49-92BE-33C404C8C994}" srcOrd="0" destOrd="0" presId="urn:microsoft.com/office/officeart/2008/layout/LinedList"/>
    <dgm:cxn modelId="{D1C79FD5-D6F5-4F2F-9448-3523F00D3E43}" type="presOf" srcId="{3936D011-5559-4586-B2A1-FFB5EBE3AC8E}" destId="{510402C3-A420-4C96-BF83-E054312BB20B}" srcOrd="0" destOrd="0" presId="urn:microsoft.com/office/officeart/2008/layout/LinedList"/>
    <dgm:cxn modelId="{EFD32AD6-F089-46C3-9DE4-C6E6C1ACC417}" type="presOf" srcId="{8D4B3DB1-695D-4A29-903B-882F0842866A}" destId="{2A7CAFD1-F217-4E2F-BA1F-9A8C5BEBF0A9}" srcOrd="0" destOrd="0" presId="urn:microsoft.com/office/officeart/2008/layout/LinedList"/>
    <dgm:cxn modelId="{9C4F87D6-4B7B-485E-A5DA-995799F21089}" type="presOf" srcId="{5E14C080-ADB7-4F81-B179-67A90229843F}" destId="{8A1452C7-690A-498C-B19F-AA725407A651}" srcOrd="0" destOrd="0" presId="urn:microsoft.com/office/officeart/2008/layout/LinedList"/>
    <dgm:cxn modelId="{899063DD-8A6F-4028-9524-D28E7B8DFCD1}" srcId="{478520DB-6655-4ABD-B0CB-4C01600C7C66}" destId="{69F1FF9A-027C-4D31-8CD0-B2F128643C26}" srcOrd="3" destOrd="0" parTransId="{19AE7491-10A5-4C7E-98C7-8BD29FD37A72}" sibTransId="{BE00A43D-E528-43A0-8AFC-1F32BBB041C6}"/>
    <dgm:cxn modelId="{21D517E1-D429-480D-9CE4-F7D781422DBA}" srcId="{669332A0-70F5-485F-8F0F-615944989C63}" destId="{B084334B-391E-4E31-A497-EDEA73488FD8}" srcOrd="0" destOrd="0" parTransId="{AAE4751A-F293-47AB-84F3-115F3BC51749}" sibTransId="{57A01B98-842F-42CA-B795-E7E6B3AF9A64}"/>
    <dgm:cxn modelId="{544BFEF5-D5A8-4614-A31E-E24F09E39A44}" srcId="{7E199755-417C-42C7-8441-5D31B64875B2}" destId="{478520DB-6655-4ABD-B0CB-4C01600C7C66}" srcOrd="0" destOrd="0" parTransId="{97D7B61A-5781-48ED-B92A-E589CBEA487F}" sibTransId="{D1EFE85B-DBF9-4E16-B35F-43563347C3A3}"/>
    <dgm:cxn modelId="{862E0A48-4771-4B4D-9C6F-F4BCE448D999}" type="presParOf" srcId="{5782496C-5A3F-4418-BA9E-C1416954D8D2}" destId="{40E2ADBA-6D15-4E58-AA4A-8EA34F333F5A}" srcOrd="0" destOrd="0" presId="urn:microsoft.com/office/officeart/2008/layout/LinedList"/>
    <dgm:cxn modelId="{52DF0850-4AE5-4E9F-8A85-48C6A64CE11D}" type="presParOf" srcId="{5782496C-5A3F-4418-BA9E-C1416954D8D2}" destId="{6A54A12E-FF33-4306-A5E1-66F667BA68D5}" srcOrd="1" destOrd="0" presId="urn:microsoft.com/office/officeart/2008/layout/LinedList"/>
    <dgm:cxn modelId="{7BDE10D2-3B0E-45DA-BB26-EE2F06924F9B}" type="presParOf" srcId="{6A54A12E-FF33-4306-A5E1-66F667BA68D5}" destId="{B9A0DB61-B545-44FE-A674-55C69C332455}" srcOrd="0" destOrd="0" presId="urn:microsoft.com/office/officeart/2008/layout/LinedList"/>
    <dgm:cxn modelId="{2E5E4191-535A-4240-8DC6-4AA6BF4CA3B0}" type="presParOf" srcId="{6A54A12E-FF33-4306-A5E1-66F667BA68D5}" destId="{75306FE7-706E-41BC-9631-87EF14547A4F}" srcOrd="1" destOrd="0" presId="urn:microsoft.com/office/officeart/2008/layout/LinedList"/>
    <dgm:cxn modelId="{C1560B31-F1E7-4515-B588-5A3781D5C5BF}" type="presParOf" srcId="{75306FE7-706E-41BC-9631-87EF14547A4F}" destId="{D5F1A653-37FA-4040-9F37-98C57E2F67E9}" srcOrd="0" destOrd="0" presId="urn:microsoft.com/office/officeart/2008/layout/LinedList"/>
    <dgm:cxn modelId="{F56335FB-226B-47ED-8971-47BB1321AC74}" type="presParOf" srcId="{75306FE7-706E-41BC-9631-87EF14547A4F}" destId="{07C4245F-206A-4F21-8A4D-8E16A8116987}" srcOrd="1" destOrd="0" presId="urn:microsoft.com/office/officeart/2008/layout/LinedList"/>
    <dgm:cxn modelId="{ED3BA4C2-3A0F-4DF2-B4AF-211CAEAE5B6E}" type="presParOf" srcId="{07C4245F-206A-4F21-8A4D-8E16A8116987}" destId="{9F0A2DDF-EC88-4F96-A6B6-6BB320D62E60}" srcOrd="0" destOrd="0" presId="urn:microsoft.com/office/officeart/2008/layout/LinedList"/>
    <dgm:cxn modelId="{2A2397F5-A7A9-4585-B27C-FF4C70483EB4}" type="presParOf" srcId="{07C4245F-206A-4F21-8A4D-8E16A8116987}" destId="{60A44C91-6D45-4183-891E-D998AFBF8CDC}" srcOrd="1" destOrd="0" presId="urn:microsoft.com/office/officeart/2008/layout/LinedList"/>
    <dgm:cxn modelId="{87525607-F039-4FA0-8630-580A368F29AC}" type="presParOf" srcId="{07C4245F-206A-4F21-8A4D-8E16A8116987}" destId="{607466F9-EF49-4220-BCFC-FA8566376ECF}" srcOrd="2" destOrd="0" presId="urn:microsoft.com/office/officeart/2008/layout/LinedList"/>
    <dgm:cxn modelId="{DF80753B-7B74-4F8D-BF62-0FB6EB6D3C1A}" type="presParOf" srcId="{607466F9-EF49-4220-BCFC-FA8566376ECF}" destId="{92FC61DC-22A8-451F-8E92-CF3EEE06A30F}" srcOrd="0" destOrd="0" presId="urn:microsoft.com/office/officeart/2008/layout/LinedList"/>
    <dgm:cxn modelId="{A1608531-456E-4633-BE13-4F6D4E261837}" type="presParOf" srcId="{92FC61DC-22A8-451F-8E92-CF3EEE06A30F}" destId="{367BB095-5D2C-4F91-B440-350FD0A821EB}" srcOrd="0" destOrd="0" presId="urn:microsoft.com/office/officeart/2008/layout/LinedList"/>
    <dgm:cxn modelId="{4BA31314-C2D4-469D-AFC9-47EB6470DB00}" type="presParOf" srcId="{92FC61DC-22A8-451F-8E92-CF3EEE06A30F}" destId="{3CFBC010-429D-4BEC-BA69-1EFDFD3787FE}" srcOrd="1" destOrd="0" presId="urn:microsoft.com/office/officeart/2008/layout/LinedList"/>
    <dgm:cxn modelId="{E7F4DAD3-1DD4-4F57-BCD8-2F426A8FC377}" type="presParOf" srcId="{92FC61DC-22A8-451F-8E92-CF3EEE06A30F}" destId="{18E23DE0-F90E-4B21-8BE0-05FA4C0983B2}" srcOrd="2" destOrd="0" presId="urn:microsoft.com/office/officeart/2008/layout/LinedList"/>
    <dgm:cxn modelId="{882488BF-CCF6-4AD2-967D-2B91F3DF66FC}" type="presParOf" srcId="{607466F9-EF49-4220-BCFC-FA8566376ECF}" destId="{2E885F19-24DD-44FD-AB6C-C3A026AAEC85}" srcOrd="1" destOrd="0" presId="urn:microsoft.com/office/officeart/2008/layout/LinedList"/>
    <dgm:cxn modelId="{FD3D02DC-A010-4E5C-BA42-25A6C375B3D1}" type="presParOf" srcId="{607466F9-EF49-4220-BCFC-FA8566376ECF}" destId="{27A9F2EC-54DE-4E5D-AE7B-76B4F19B3BDA}" srcOrd="2" destOrd="0" presId="urn:microsoft.com/office/officeart/2008/layout/LinedList"/>
    <dgm:cxn modelId="{EE1A55D6-BFD8-4517-8820-8CE5036632A0}" type="presParOf" srcId="{27A9F2EC-54DE-4E5D-AE7B-76B4F19B3BDA}" destId="{C1CCD7C4-AE53-47F8-BE7F-B953671A3080}" srcOrd="0" destOrd="0" presId="urn:microsoft.com/office/officeart/2008/layout/LinedList"/>
    <dgm:cxn modelId="{C3C8BFE8-7EB5-4290-8A0B-05F8D242B885}" type="presParOf" srcId="{27A9F2EC-54DE-4E5D-AE7B-76B4F19B3BDA}" destId="{94B7EA39-38A6-4ED9-9946-9C6110629E2E}" srcOrd="1" destOrd="0" presId="urn:microsoft.com/office/officeart/2008/layout/LinedList"/>
    <dgm:cxn modelId="{1F2950A8-769A-4A32-895C-2A12635643FA}" type="presParOf" srcId="{27A9F2EC-54DE-4E5D-AE7B-76B4F19B3BDA}" destId="{2A202792-3030-4025-BCB7-FF6BB932E57D}" srcOrd="2" destOrd="0" presId="urn:microsoft.com/office/officeart/2008/layout/LinedList"/>
    <dgm:cxn modelId="{460CF162-66F1-42B2-977F-48740220B695}" type="presParOf" srcId="{607466F9-EF49-4220-BCFC-FA8566376ECF}" destId="{3504AAD5-BEA5-4AA3-A557-6DD9B11DB7E7}" srcOrd="3" destOrd="0" presId="urn:microsoft.com/office/officeart/2008/layout/LinedList"/>
    <dgm:cxn modelId="{51CF9395-2433-4ABD-AE57-CA44792E3990}" type="presParOf" srcId="{607466F9-EF49-4220-BCFC-FA8566376ECF}" destId="{98EFA20B-8C12-4607-8832-34B0D5D449DC}" srcOrd="4" destOrd="0" presId="urn:microsoft.com/office/officeart/2008/layout/LinedList"/>
    <dgm:cxn modelId="{34A66BEC-88C0-4CEA-9A51-1E425CB7E2A5}" type="presParOf" srcId="{98EFA20B-8C12-4607-8832-34B0D5D449DC}" destId="{8172B1A8-1FC4-4C01-BE07-B2774C9743B7}" srcOrd="0" destOrd="0" presId="urn:microsoft.com/office/officeart/2008/layout/LinedList"/>
    <dgm:cxn modelId="{9D7EB121-D664-465F-9541-515654361338}" type="presParOf" srcId="{98EFA20B-8C12-4607-8832-34B0D5D449DC}" destId="{3511C011-9032-49C0-88D0-858F23B98FC6}" srcOrd="1" destOrd="0" presId="urn:microsoft.com/office/officeart/2008/layout/LinedList"/>
    <dgm:cxn modelId="{A5878EDB-91ED-42F9-AC7F-1DD4B91948AB}" type="presParOf" srcId="{98EFA20B-8C12-4607-8832-34B0D5D449DC}" destId="{6DD704DA-D501-47A6-91E8-30C751AFF6C0}" srcOrd="2" destOrd="0" presId="urn:microsoft.com/office/officeart/2008/layout/LinedList"/>
    <dgm:cxn modelId="{B95ECCA2-79E5-4D53-98E5-076ADD3C7E33}" type="presParOf" srcId="{607466F9-EF49-4220-BCFC-FA8566376ECF}" destId="{550C5FAB-8118-4A1A-8CC3-FF89DD0D20E3}" srcOrd="5" destOrd="0" presId="urn:microsoft.com/office/officeart/2008/layout/LinedList"/>
    <dgm:cxn modelId="{69A8E7CB-96BA-4B5D-BEA0-62D3A423D43C}" type="presParOf" srcId="{607466F9-EF49-4220-BCFC-FA8566376ECF}" destId="{08C9D38A-8B92-43AE-A08B-4235F85E2C62}" srcOrd="6" destOrd="0" presId="urn:microsoft.com/office/officeart/2008/layout/LinedList"/>
    <dgm:cxn modelId="{1D1072F6-7BF9-45B5-BBB1-4F2BF2BD429B}" type="presParOf" srcId="{08C9D38A-8B92-43AE-A08B-4235F85E2C62}" destId="{5B229708-D3CA-42CD-99ED-E1F615515468}" srcOrd="0" destOrd="0" presId="urn:microsoft.com/office/officeart/2008/layout/LinedList"/>
    <dgm:cxn modelId="{FE9117D2-4A4F-4AD0-BC91-0FBBA07090D0}" type="presParOf" srcId="{08C9D38A-8B92-43AE-A08B-4235F85E2C62}" destId="{0423D95E-DBF6-401F-AA6F-FA469160036E}" srcOrd="1" destOrd="0" presId="urn:microsoft.com/office/officeart/2008/layout/LinedList"/>
    <dgm:cxn modelId="{F65E26F0-C8FE-4E74-84E7-CD15038B8415}" type="presParOf" srcId="{08C9D38A-8B92-43AE-A08B-4235F85E2C62}" destId="{6E11BFD3-261D-4DC9-8AD7-50F3599F687C}" srcOrd="2" destOrd="0" presId="urn:microsoft.com/office/officeart/2008/layout/LinedList"/>
    <dgm:cxn modelId="{706B8FAE-3515-4666-8F8F-89D165960F8F}" type="presParOf" srcId="{75306FE7-706E-41BC-9631-87EF14547A4F}" destId="{144CAC5B-E4D4-46EB-924B-7100065389AD}" srcOrd="2" destOrd="0" presId="urn:microsoft.com/office/officeart/2008/layout/LinedList"/>
    <dgm:cxn modelId="{3E0CD4B8-A2CB-41D6-B53A-857CE5390353}" type="presParOf" srcId="{75306FE7-706E-41BC-9631-87EF14547A4F}" destId="{D9998A77-D85D-47B5-B441-9980629A7A47}" srcOrd="3" destOrd="0" presId="urn:microsoft.com/office/officeart/2008/layout/LinedList"/>
    <dgm:cxn modelId="{CCB990F3-AE43-4FAF-9B78-5CF66D9D4909}" type="presParOf" srcId="{75306FE7-706E-41BC-9631-87EF14547A4F}" destId="{B17646DF-68C2-4F64-B7F4-739F432236B2}" srcOrd="4" destOrd="0" presId="urn:microsoft.com/office/officeart/2008/layout/LinedList"/>
    <dgm:cxn modelId="{A27999AF-504D-4999-9486-0994260C50D1}" type="presParOf" srcId="{B17646DF-68C2-4F64-B7F4-739F432236B2}" destId="{12248109-EE66-41AE-9B1B-33B2A6662B7C}" srcOrd="0" destOrd="0" presId="urn:microsoft.com/office/officeart/2008/layout/LinedList"/>
    <dgm:cxn modelId="{D8F20D6B-5ACE-4962-B46E-1E61E4351F8A}" type="presParOf" srcId="{B17646DF-68C2-4F64-B7F4-739F432236B2}" destId="{3997EB53-8981-4FED-BC02-E9E7284136D3}" srcOrd="1" destOrd="0" presId="urn:microsoft.com/office/officeart/2008/layout/LinedList"/>
    <dgm:cxn modelId="{CAB32101-1BBC-4B51-B01E-FF51A6A6F084}" type="presParOf" srcId="{B17646DF-68C2-4F64-B7F4-739F432236B2}" destId="{E08520DD-C111-41D0-8307-D9B55FF4775C}" srcOrd="2" destOrd="0" presId="urn:microsoft.com/office/officeart/2008/layout/LinedList"/>
    <dgm:cxn modelId="{E540E3F7-84D3-454C-97C5-D956B5868C48}" type="presParOf" srcId="{75306FE7-706E-41BC-9631-87EF14547A4F}" destId="{0DCCCCE5-932A-475C-B502-7E0F977AB11C}" srcOrd="5" destOrd="0" presId="urn:microsoft.com/office/officeart/2008/layout/LinedList"/>
    <dgm:cxn modelId="{B25EC640-0678-4F7A-B600-52169ABA98F8}" type="presParOf" srcId="{75306FE7-706E-41BC-9631-87EF14547A4F}" destId="{0D491F60-D4E4-4E35-9922-F1ED34EDF1DB}" srcOrd="6" destOrd="0" presId="urn:microsoft.com/office/officeart/2008/layout/LinedList"/>
    <dgm:cxn modelId="{E51190FB-BB6C-46C2-AB53-79AE98DE8E30}" type="presParOf" srcId="{75306FE7-706E-41BC-9631-87EF14547A4F}" destId="{05E39A93-DE02-4C84-AE12-1E8340495439}" srcOrd="7" destOrd="0" presId="urn:microsoft.com/office/officeart/2008/layout/LinedList"/>
    <dgm:cxn modelId="{F75A1876-EC6F-48E4-94B1-0A3E4663D97F}" type="presParOf" srcId="{05E39A93-DE02-4C84-AE12-1E8340495439}" destId="{FE49843D-3A3B-422E-B02A-007D1F12982B}" srcOrd="0" destOrd="0" presId="urn:microsoft.com/office/officeart/2008/layout/LinedList"/>
    <dgm:cxn modelId="{673B226F-BF99-4CD5-8097-1C4B55798E13}" type="presParOf" srcId="{05E39A93-DE02-4C84-AE12-1E8340495439}" destId="{510402C3-A420-4C96-BF83-E054312BB20B}" srcOrd="1" destOrd="0" presId="urn:microsoft.com/office/officeart/2008/layout/LinedList"/>
    <dgm:cxn modelId="{3E1BA3C4-4792-49F9-A18E-9D873154C46F}" type="presParOf" srcId="{05E39A93-DE02-4C84-AE12-1E8340495439}" destId="{95FAE880-14DD-4E92-966C-A0E49422C062}" srcOrd="2" destOrd="0" presId="urn:microsoft.com/office/officeart/2008/layout/LinedList"/>
    <dgm:cxn modelId="{00BF1197-9D34-437D-9A31-7D720D8969D6}" type="presParOf" srcId="{95FAE880-14DD-4E92-966C-A0E49422C062}" destId="{79530EEF-531A-418E-9702-A0CEB643F8E9}" srcOrd="0" destOrd="0" presId="urn:microsoft.com/office/officeart/2008/layout/LinedList"/>
    <dgm:cxn modelId="{83FF679A-2D1D-4D4E-BCB7-0CFBCFF51E63}" type="presParOf" srcId="{79530EEF-531A-418E-9702-A0CEB643F8E9}" destId="{8DF4C468-914B-4C45-80E4-1DFE3DE3C0B2}" srcOrd="0" destOrd="0" presId="urn:microsoft.com/office/officeart/2008/layout/LinedList"/>
    <dgm:cxn modelId="{ACD2C6C3-1BF2-432C-A4E7-BD586E8A8EDD}" type="presParOf" srcId="{79530EEF-531A-418E-9702-A0CEB643F8E9}" destId="{2A7CAFD1-F217-4E2F-BA1F-9A8C5BEBF0A9}" srcOrd="1" destOrd="0" presId="urn:microsoft.com/office/officeart/2008/layout/LinedList"/>
    <dgm:cxn modelId="{09A20A19-BCBF-4684-8084-17619BAF9FAF}" type="presParOf" srcId="{79530EEF-531A-418E-9702-A0CEB643F8E9}" destId="{DE007906-63EB-4B3E-A4E6-136B9382D681}" srcOrd="2" destOrd="0" presId="urn:microsoft.com/office/officeart/2008/layout/LinedList"/>
    <dgm:cxn modelId="{71F00557-3DA2-4D22-8A47-DA590A1B352C}" type="presParOf" srcId="{95FAE880-14DD-4E92-966C-A0E49422C062}" destId="{2FEF7A1B-83EA-4BC2-9487-EA2107CCF4B2}" srcOrd="1" destOrd="0" presId="urn:microsoft.com/office/officeart/2008/layout/LinedList"/>
    <dgm:cxn modelId="{43ABD02E-0741-47AC-BB25-7B5962B3BEF9}" type="presParOf" srcId="{95FAE880-14DD-4E92-966C-A0E49422C062}" destId="{FF766296-D8F3-4E08-B189-218E304295FB}" srcOrd="2" destOrd="0" presId="urn:microsoft.com/office/officeart/2008/layout/LinedList"/>
    <dgm:cxn modelId="{38D5D93A-85D7-43DE-9D17-E52008BA8655}" type="presParOf" srcId="{FF766296-D8F3-4E08-B189-218E304295FB}" destId="{7EEC4E04-0E80-4240-B2E3-7FD654356E68}" srcOrd="0" destOrd="0" presId="urn:microsoft.com/office/officeart/2008/layout/LinedList"/>
    <dgm:cxn modelId="{421D7478-D433-409F-BFD0-C8AECCFA8CC1}" type="presParOf" srcId="{FF766296-D8F3-4E08-B189-218E304295FB}" destId="{6595C5E8-D234-429B-AE50-B087697FA72F}" srcOrd="1" destOrd="0" presId="urn:microsoft.com/office/officeart/2008/layout/LinedList"/>
    <dgm:cxn modelId="{6817A821-3CED-49B4-806C-217CB6A33D97}" type="presParOf" srcId="{FF766296-D8F3-4E08-B189-218E304295FB}" destId="{72F70AEC-2270-4D0F-B710-0A4A085C4595}" srcOrd="2" destOrd="0" presId="urn:microsoft.com/office/officeart/2008/layout/LinedList"/>
    <dgm:cxn modelId="{647FF470-3F9E-438A-A5C2-98ADA3527C15}" type="presParOf" srcId="{75306FE7-706E-41BC-9631-87EF14547A4F}" destId="{31D99BFC-03D8-441D-905D-678236A3E214}" srcOrd="8" destOrd="0" presId="urn:microsoft.com/office/officeart/2008/layout/LinedList"/>
    <dgm:cxn modelId="{E5CE5955-7D5B-4118-88BB-7D81EE73C527}" type="presParOf" srcId="{75306FE7-706E-41BC-9631-87EF14547A4F}" destId="{4E399AF5-6B7D-415E-B9FA-DF0FA5DC1A16}" srcOrd="9" destOrd="0" presId="urn:microsoft.com/office/officeart/2008/layout/LinedList"/>
    <dgm:cxn modelId="{6FCDBFD1-45D9-4A44-85E3-2F886290967D}" type="presParOf" srcId="{75306FE7-706E-41BC-9631-87EF14547A4F}" destId="{2E65E85A-39E2-4AC2-BD09-9567BB7511C7}" srcOrd="10" destOrd="0" presId="urn:microsoft.com/office/officeart/2008/layout/LinedList"/>
    <dgm:cxn modelId="{A3755D63-2D3B-4AD8-B77C-1BEC87DCD865}" type="presParOf" srcId="{2E65E85A-39E2-4AC2-BD09-9567BB7511C7}" destId="{F6BFFD8C-0DC3-4DF0-96C4-6F4A3BE5BE2B}" srcOrd="0" destOrd="0" presId="urn:microsoft.com/office/officeart/2008/layout/LinedList"/>
    <dgm:cxn modelId="{5E5400E9-C6F9-43E7-AED6-B949A59D3EB2}" type="presParOf" srcId="{2E65E85A-39E2-4AC2-BD09-9567BB7511C7}" destId="{4DC745B9-C06F-43B1-AD3F-2BA4C61C2F91}" srcOrd="1" destOrd="0" presId="urn:microsoft.com/office/officeart/2008/layout/LinedList"/>
    <dgm:cxn modelId="{6FF6EF5E-AF02-47A4-8786-DFA814A5EB12}" type="presParOf" srcId="{2E65E85A-39E2-4AC2-BD09-9567BB7511C7}" destId="{4BEDBFA9-FF9A-4672-B388-601367E069D6}" srcOrd="2" destOrd="0" presId="urn:microsoft.com/office/officeart/2008/layout/LinedList"/>
    <dgm:cxn modelId="{F8105E4E-E1FC-4F9F-97E2-51F4D9C505A9}" type="presParOf" srcId="{4BEDBFA9-FF9A-4672-B388-601367E069D6}" destId="{8BDE7D93-1997-4822-A725-19F4410EC074}" srcOrd="0" destOrd="0" presId="urn:microsoft.com/office/officeart/2008/layout/LinedList"/>
    <dgm:cxn modelId="{87D6BEFB-B610-4C17-98EB-7631B6349942}" type="presParOf" srcId="{8BDE7D93-1997-4822-A725-19F4410EC074}" destId="{CEA91B5A-1738-485B-94B3-37AC0E066A9A}" srcOrd="0" destOrd="0" presId="urn:microsoft.com/office/officeart/2008/layout/LinedList"/>
    <dgm:cxn modelId="{4C7BF30F-B496-4D1F-B06A-D215C77F5919}" type="presParOf" srcId="{8BDE7D93-1997-4822-A725-19F4410EC074}" destId="{BFD698F7-EC5B-4D49-92BE-33C404C8C994}" srcOrd="1" destOrd="0" presId="urn:microsoft.com/office/officeart/2008/layout/LinedList"/>
    <dgm:cxn modelId="{FE96D776-4AD3-4753-93D3-A3CB0096FEAE}" type="presParOf" srcId="{8BDE7D93-1997-4822-A725-19F4410EC074}" destId="{2F26D65F-D7D5-44AB-A439-C8E7AB0B28EC}" srcOrd="2" destOrd="0" presId="urn:microsoft.com/office/officeart/2008/layout/LinedList"/>
    <dgm:cxn modelId="{CBDED97A-6E8A-4D98-9EC5-72A948BA8312}" type="presParOf" srcId="{4BEDBFA9-FF9A-4672-B388-601367E069D6}" destId="{438D966A-AA18-4FBD-B90E-D6E5F6ACDF18}" srcOrd="1" destOrd="0" presId="urn:microsoft.com/office/officeart/2008/layout/LinedList"/>
    <dgm:cxn modelId="{03271C4E-72CD-4008-AE31-CC0141DABD54}" type="presParOf" srcId="{4BEDBFA9-FF9A-4672-B388-601367E069D6}" destId="{3A536A57-80A2-4767-940F-1791D753DAB1}" srcOrd="2" destOrd="0" presId="urn:microsoft.com/office/officeart/2008/layout/LinedList"/>
    <dgm:cxn modelId="{20D86F1E-66F9-459C-89E9-868FC17DA2E6}" type="presParOf" srcId="{3A536A57-80A2-4767-940F-1791D753DAB1}" destId="{347F717B-345D-4F4C-B584-DAF11AB1B55A}" srcOrd="0" destOrd="0" presId="urn:microsoft.com/office/officeart/2008/layout/LinedList"/>
    <dgm:cxn modelId="{ABBE60A7-19A9-445D-AAB2-1ABCF30CCEC7}" type="presParOf" srcId="{3A536A57-80A2-4767-940F-1791D753DAB1}" destId="{8A1452C7-690A-498C-B19F-AA725407A651}" srcOrd="1" destOrd="0" presId="urn:microsoft.com/office/officeart/2008/layout/LinedList"/>
    <dgm:cxn modelId="{F9BE7ED2-7355-46D0-B847-33BBAF0C673E}" type="presParOf" srcId="{3A536A57-80A2-4767-940F-1791D753DAB1}" destId="{36F428FB-668E-4651-B0BE-1CB2389533AD}" srcOrd="2" destOrd="0" presId="urn:microsoft.com/office/officeart/2008/layout/LinedList"/>
    <dgm:cxn modelId="{087A23B2-3C16-4CAD-8852-12EB09D72D25}" type="presParOf" srcId="{75306FE7-706E-41BC-9631-87EF14547A4F}" destId="{BE1EDFE3-97BE-4F4D-90C1-D295A7A02362}" srcOrd="11" destOrd="0" presId="urn:microsoft.com/office/officeart/2008/layout/LinedList"/>
    <dgm:cxn modelId="{231A8A42-B272-49C3-919B-4FAA388786B8}" type="presParOf" srcId="{75306FE7-706E-41BC-9631-87EF14547A4F}" destId="{F0BDD7DA-A96D-4C5D-A466-457A477B04DD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199755-417C-42C7-8441-5D31B64875B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8520DB-6655-4ABD-B0CB-4C01600C7C66}">
      <dgm:prSet phldrT="[Text]" custT="1"/>
      <dgm:spPr/>
      <dgm:t>
        <a:bodyPr/>
        <a:lstStyle/>
        <a:p>
          <a:pPr rtl="0"/>
          <a:r>
            <a:rPr lang="en-US" sz="2500" kern="1200" dirty="0" err="1"/>
            <a:t>Características</a:t>
          </a:r>
          <a:r>
            <a:rPr lang="en-US" sz="2500" kern="1200" dirty="0"/>
            <a:t> </a:t>
          </a:r>
          <a:r>
            <a:rPr lang="en-US" sz="2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dos </a:t>
          </a:r>
          <a:r>
            <a:rPr lang="en-US" sz="2500" kern="1200" dirty="0" err="1"/>
            <a:t>torneios</a:t>
          </a:r>
          <a:endParaRPr lang="en-US" sz="2500" kern="1200" dirty="0"/>
        </a:p>
      </dgm:t>
    </dgm:pt>
    <dgm:pt modelId="{97D7B61A-5781-48ED-B92A-E589CBEA487F}" type="parTrans" cxnId="{544BFEF5-D5A8-4614-A31E-E24F09E39A44}">
      <dgm:prSet/>
      <dgm:spPr/>
      <dgm:t>
        <a:bodyPr/>
        <a:lstStyle/>
        <a:p>
          <a:endParaRPr lang="en-US"/>
        </a:p>
      </dgm:t>
    </dgm:pt>
    <dgm:pt modelId="{D1EFE85B-DBF9-4E16-B35F-43563347C3A3}" type="sibTrans" cxnId="{544BFEF5-D5A8-4614-A31E-E24F09E39A44}">
      <dgm:prSet/>
      <dgm:spPr/>
      <dgm:t>
        <a:bodyPr/>
        <a:lstStyle/>
        <a:p>
          <a:endParaRPr lang="en-US"/>
        </a:p>
      </dgm:t>
    </dgm:pt>
    <dgm:pt modelId="{39D9414E-4BE2-4B1B-B97B-F78B9C76DD8C}">
      <dgm:prSet phldrT="[Text]"/>
      <dgm:spPr/>
      <dgm:t>
        <a:bodyPr/>
        <a:lstStyle/>
        <a:p>
          <a:r>
            <a:rPr lang="en-US"/>
            <a:t>Se é grand slam</a:t>
          </a:r>
        </a:p>
      </dgm:t>
    </dgm:pt>
    <dgm:pt modelId="{A27BF13D-3B74-40ED-816D-DE03F18B998C}" type="parTrans" cxnId="{3CE8990F-0336-4F12-B3BA-12FF9E130966}">
      <dgm:prSet/>
      <dgm:spPr/>
      <dgm:t>
        <a:bodyPr/>
        <a:lstStyle/>
        <a:p>
          <a:endParaRPr lang="en-US"/>
        </a:p>
      </dgm:t>
    </dgm:pt>
    <dgm:pt modelId="{3EC311B1-5AF3-4047-B3D4-5B88D33B2BCB}" type="sibTrans" cxnId="{3CE8990F-0336-4F12-B3BA-12FF9E130966}">
      <dgm:prSet/>
      <dgm:spPr/>
      <dgm:t>
        <a:bodyPr/>
        <a:lstStyle/>
        <a:p>
          <a:endParaRPr lang="en-US"/>
        </a:p>
      </dgm:t>
    </dgm:pt>
    <dgm:pt modelId="{A34903DD-241F-476F-9018-838E8B654F46}">
      <dgm:prSet phldrT="[Text]"/>
      <dgm:spPr/>
      <dgm:t>
        <a:bodyPr/>
        <a:lstStyle/>
        <a:p>
          <a:r>
            <a:rPr lang="en-US"/>
            <a:t>Se é </a:t>
          </a:r>
          <a:r>
            <a:rPr lang="en-US" err="1"/>
            <a:t>atp</a:t>
          </a:r>
          <a:endParaRPr lang="en-US"/>
        </a:p>
      </dgm:t>
    </dgm:pt>
    <dgm:pt modelId="{F1B17A85-1B3F-4BE7-A14B-E75511289635}" type="parTrans" cxnId="{43B38AE1-210A-4972-B37B-5E3DDBCDB70A}">
      <dgm:prSet/>
      <dgm:spPr/>
      <dgm:t>
        <a:bodyPr/>
        <a:lstStyle/>
        <a:p>
          <a:endParaRPr lang="en-US"/>
        </a:p>
      </dgm:t>
    </dgm:pt>
    <dgm:pt modelId="{E799CC9B-786D-4726-B1CA-53951BC8DD9B}" type="sibTrans" cxnId="{43B38AE1-210A-4972-B37B-5E3DDBCDB70A}">
      <dgm:prSet/>
      <dgm:spPr/>
      <dgm:t>
        <a:bodyPr/>
        <a:lstStyle/>
        <a:p>
          <a:endParaRPr lang="en-US"/>
        </a:p>
      </dgm:t>
    </dgm:pt>
    <dgm:pt modelId="{75757B79-14A5-496F-BAB3-25F483085ED9}">
      <dgm:prSet phldrT="[Text]"/>
      <dgm:spPr/>
      <dgm:t>
        <a:bodyPr/>
        <a:lstStyle/>
        <a:p>
          <a:r>
            <a:rPr lang="en-US" err="1"/>
            <a:t>Frequência</a:t>
          </a:r>
          <a:r>
            <a:rPr lang="en-US"/>
            <a:t> do </a:t>
          </a:r>
          <a:r>
            <a:rPr lang="en-US" err="1"/>
            <a:t>torneio</a:t>
          </a:r>
          <a:endParaRPr lang="en-US"/>
        </a:p>
      </dgm:t>
    </dgm:pt>
    <dgm:pt modelId="{D73D7C6B-9354-4A2D-BC11-6C6B226BB714}" type="parTrans" cxnId="{23E72322-12F7-40AD-8906-681AD13D7C7E}">
      <dgm:prSet/>
      <dgm:spPr/>
      <dgm:t>
        <a:bodyPr/>
        <a:lstStyle/>
        <a:p>
          <a:endParaRPr lang="en-US"/>
        </a:p>
      </dgm:t>
    </dgm:pt>
    <dgm:pt modelId="{0514D54A-BE93-4DEB-BBCF-B701EC0F24B2}" type="sibTrans" cxnId="{23E72322-12F7-40AD-8906-681AD13D7C7E}">
      <dgm:prSet/>
      <dgm:spPr/>
      <dgm:t>
        <a:bodyPr/>
        <a:lstStyle/>
        <a:p>
          <a:endParaRPr lang="en-US"/>
        </a:p>
      </dgm:t>
    </dgm:pt>
    <dgm:pt modelId="{40F10D80-8EFE-4F7A-B42E-4EA82A10E1A2}">
      <dgm:prSet phldrT="[Text]"/>
      <dgm:spPr/>
      <dgm:t>
        <a:bodyPr/>
        <a:lstStyle/>
        <a:p>
          <a:r>
            <a:rPr lang="en-US" err="1"/>
            <a:t>Duração</a:t>
          </a:r>
          <a:r>
            <a:rPr lang="en-US"/>
            <a:t> do </a:t>
          </a:r>
          <a:r>
            <a:rPr lang="en-US" err="1"/>
            <a:t>torneio</a:t>
          </a:r>
          <a:endParaRPr lang="en-US"/>
        </a:p>
      </dgm:t>
    </dgm:pt>
    <dgm:pt modelId="{E5A27DB1-A76E-4D9E-BC94-794DAD5CD66C}" type="parTrans" cxnId="{6DC81F4D-8BCB-42FD-BB88-6A05CB2FD412}">
      <dgm:prSet/>
      <dgm:spPr/>
      <dgm:t>
        <a:bodyPr/>
        <a:lstStyle/>
        <a:p>
          <a:endParaRPr lang="en-US"/>
        </a:p>
      </dgm:t>
    </dgm:pt>
    <dgm:pt modelId="{D625A357-369D-4B23-9242-7A4E33321A12}" type="sibTrans" cxnId="{6DC81F4D-8BCB-42FD-BB88-6A05CB2FD412}">
      <dgm:prSet/>
      <dgm:spPr/>
      <dgm:t>
        <a:bodyPr/>
        <a:lstStyle/>
        <a:p>
          <a:endParaRPr lang="en-US"/>
        </a:p>
      </dgm:t>
    </dgm:pt>
    <dgm:pt modelId="{9335D878-9796-4E5A-BC50-CD0A4523EE67}">
      <dgm:prSet phldrT="[Text]"/>
      <dgm:spPr/>
      <dgm:t>
        <a:bodyPr/>
        <a:lstStyle/>
        <a:p>
          <a:r>
            <a:rPr lang="en-US" err="1"/>
            <a:t>Mês</a:t>
          </a:r>
          <a:r>
            <a:rPr lang="en-US"/>
            <a:t> do </a:t>
          </a:r>
          <a:r>
            <a:rPr lang="en-US" err="1"/>
            <a:t>torneio</a:t>
          </a:r>
          <a:endParaRPr lang="en-US"/>
        </a:p>
      </dgm:t>
    </dgm:pt>
    <dgm:pt modelId="{E3931646-A5F2-496C-8E17-AE7D92B43666}" type="parTrans" cxnId="{C223F9C8-7BB5-4947-A873-D8B1FE30F080}">
      <dgm:prSet/>
      <dgm:spPr/>
      <dgm:t>
        <a:bodyPr/>
        <a:lstStyle/>
        <a:p>
          <a:endParaRPr lang="en-US"/>
        </a:p>
      </dgm:t>
    </dgm:pt>
    <dgm:pt modelId="{446F6858-83E7-40F4-AF99-0654654866E0}" type="sibTrans" cxnId="{C223F9C8-7BB5-4947-A873-D8B1FE30F080}">
      <dgm:prSet/>
      <dgm:spPr/>
      <dgm:t>
        <a:bodyPr/>
        <a:lstStyle/>
        <a:p>
          <a:endParaRPr lang="en-US"/>
        </a:p>
      </dgm:t>
    </dgm:pt>
    <dgm:pt modelId="{95EAC71F-0EA6-47CD-929E-112A99EC030E}">
      <dgm:prSet phldrT="[Text]"/>
      <dgm:spPr/>
      <dgm:t>
        <a:bodyPr/>
        <a:lstStyle/>
        <a:p>
          <a:r>
            <a:rPr lang="en-US" err="1"/>
            <a:t>Distância</a:t>
          </a:r>
          <a:r>
            <a:rPr lang="en-US"/>
            <a:t> </a:t>
          </a:r>
          <a:r>
            <a:rPr lang="en-US" err="1"/>
            <a:t>ao</a:t>
          </a:r>
          <a:r>
            <a:rPr lang="en-US"/>
            <a:t> </a:t>
          </a:r>
          <a:r>
            <a:rPr lang="en-US" err="1"/>
            <a:t>último</a:t>
          </a:r>
          <a:r>
            <a:rPr lang="en-US"/>
            <a:t>/primeiro </a:t>
          </a:r>
          <a:r>
            <a:rPr lang="en-US" err="1"/>
            <a:t>torneio</a:t>
          </a:r>
          <a:endParaRPr lang="en-US"/>
        </a:p>
      </dgm:t>
    </dgm:pt>
    <dgm:pt modelId="{D8E46B90-B270-483C-AA06-7ACFAB6455E9}" type="parTrans" cxnId="{3E27B0AD-6E85-4D7B-9A88-82786E33591D}">
      <dgm:prSet/>
      <dgm:spPr/>
      <dgm:t>
        <a:bodyPr/>
        <a:lstStyle/>
        <a:p>
          <a:endParaRPr lang="en-US"/>
        </a:p>
      </dgm:t>
    </dgm:pt>
    <dgm:pt modelId="{E61108CA-C150-40DA-9FC5-D9CB47E92600}" type="sibTrans" cxnId="{3E27B0AD-6E85-4D7B-9A88-82786E33591D}">
      <dgm:prSet/>
      <dgm:spPr/>
      <dgm:t>
        <a:bodyPr/>
        <a:lstStyle/>
        <a:p>
          <a:endParaRPr lang="en-US"/>
        </a:p>
      </dgm:t>
    </dgm:pt>
    <dgm:pt modelId="{3A8E2B27-7326-422D-B773-DA2CB5191750}">
      <dgm:prSet phldrT="[Text]"/>
      <dgm:spPr/>
      <dgm:t>
        <a:bodyPr/>
        <a:lstStyle/>
        <a:p>
          <a:r>
            <a:rPr lang="en-US" err="1"/>
            <a:t>Prémio</a:t>
          </a:r>
          <a:endParaRPr lang="en-US"/>
        </a:p>
      </dgm:t>
    </dgm:pt>
    <dgm:pt modelId="{C784B688-1FAB-433D-B44D-AFA675519E35}" type="parTrans" cxnId="{567FC886-F78A-48DC-866C-9304076601A7}">
      <dgm:prSet/>
      <dgm:spPr/>
      <dgm:t>
        <a:bodyPr/>
        <a:lstStyle/>
        <a:p>
          <a:endParaRPr lang="en-US"/>
        </a:p>
      </dgm:t>
    </dgm:pt>
    <dgm:pt modelId="{3BD6C7C0-BDCC-47AF-AE8D-A9687C4176B6}" type="sibTrans" cxnId="{567FC886-F78A-48DC-866C-9304076601A7}">
      <dgm:prSet/>
      <dgm:spPr/>
      <dgm:t>
        <a:bodyPr/>
        <a:lstStyle/>
        <a:p>
          <a:endParaRPr lang="en-US"/>
        </a:p>
      </dgm:t>
    </dgm:pt>
    <dgm:pt modelId="{F5EE39B8-5028-40D5-A9F9-52AB26FE1A57}">
      <dgm:prSet phldrT="[Text]"/>
      <dgm:spPr/>
      <dgm:t>
        <a:bodyPr/>
        <a:lstStyle/>
        <a:p>
          <a:r>
            <a:rPr lang="en-US" err="1"/>
            <a:t>Diretamente</a:t>
          </a:r>
          <a:endParaRPr lang="en-US"/>
        </a:p>
      </dgm:t>
    </dgm:pt>
    <dgm:pt modelId="{12AC29F1-6537-4ED0-B1F6-D8CC1AFE4216}" type="parTrans" cxnId="{E1F167A2-FA04-4AA2-952F-893D8B0E85A2}">
      <dgm:prSet/>
      <dgm:spPr/>
      <dgm:t>
        <a:bodyPr/>
        <a:lstStyle/>
        <a:p>
          <a:endParaRPr lang="en-US"/>
        </a:p>
      </dgm:t>
    </dgm:pt>
    <dgm:pt modelId="{730484BF-0CFA-428B-ABB2-5E6A9FC21EA7}" type="sibTrans" cxnId="{E1F167A2-FA04-4AA2-952F-893D8B0E85A2}">
      <dgm:prSet/>
      <dgm:spPr/>
      <dgm:t>
        <a:bodyPr/>
        <a:lstStyle/>
        <a:p>
          <a:endParaRPr lang="en-US"/>
        </a:p>
      </dgm:t>
    </dgm:pt>
    <dgm:pt modelId="{9D667BB8-CD7F-48DA-87D4-A736D4D31928}">
      <dgm:prSet phldrT="[Text]"/>
      <dgm:spPr/>
      <dgm:t>
        <a:bodyPr/>
        <a:lstStyle/>
        <a:p>
          <a:r>
            <a:rPr lang="en-US" err="1"/>
            <a:t>Categoria</a:t>
          </a:r>
          <a:endParaRPr lang="en-US"/>
        </a:p>
      </dgm:t>
    </dgm:pt>
    <dgm:pt modelId="{C3892291-82A4-42B8-9325-9AEB721235E6}" type="parTrans" cxnId="{4C2B7775-0484-4E24-BF73-EA1ED8F5C118}">
      <dgm:prSet/>
      <dgm:spPr/>
      <dgm:t>
        <a:bodyPr/>
        <a:lstStyle/>
        <a:p>
          <a:endParaRPr lang="en-US"/>
        </a:p>
      </dgm:t>
    </dgm:pt>
    <dgm:pt modelId="{C778C9FC-263F-4B47-AEB0-79FDC511DE60}" type="sibTrans" cxnId="{4C2B7775-0484-4E24-BF73-EA1ED8F5C118}">
      <dgm:prSet/>
      <dgm:spPr/>
      <dgm:t>
        <a:bodyPr/>
        <a:lstStyle/>
        <a:p>
          <a:endParaRPr lang="en-US"/>
        </a:p>
      </dgm:t>
    </dgm:pt>
    <dgm:pt modelId="{5782496C-5A3F-4418-BA9E-C1416954D8D2}" type="pres">
      <dgm:prSet presAssocID="{7E199755-417C-42C7-8441-5D31B64875B2}" presName="vert0" presStyleCnt="0">
        <dgm:presLayoutVars>
          <dgm:dir/>
          <dgm:animOne val="branch"/>
          <dgm:animLvl val="lvl"/>
        </dgm:presLayoutVars>
      </dgm:prSet>
      <dgm:spPr/>
    </dgm:pt>
    <dgm:pt modelId="{40E2ADBA-6D15-4E58-AA4A-8EA34F333F5A}" type="pres">
      <dgm:prSet presAssocID="{478520DB-6655-4ABD-B0CB-4C01600C7C66}" presName="thickLine" presStyleLbl="alignNode1" presStyleIdx="0" presStyleCnt="1"/>
      <dgm:spPr/>
    </dgm:pt>
    <dgm:pt modelId="{6A54A12E-FF33-4306-A5E1-66F667BA68D5}" type="pres">
      <dgm:prSet presAssocID="{478520DB-6655-4ABD-B0CB-4C01600C7C66}" presName="horz1" presStyleCnt="0"/>
      <dgm:spPr/>
    </dgm:pt>
    <dgm:pt modelId="{B9A0DB61-B545-44FE-A674-55C69C332455}" type="pres">
      <dgm:prSet presAssocID="{478520DB-6655-4ABD-B0CB-4C01600C7C66}" presName="tx1" presStyleLbl="revTx" presStyleIdx="0" presStyleCnt="10"/>
      <dgm:spPr/>
    </dgm:pt>
    <dgm:pt modelId="{75306FE7-706E-41BC-9631-87EF14547A4F}" type="pres">
      <dgm:prSet presAssocID="{478520DB-6655-4ABD-B0CB-4C01600C7C66}" presName="vert1" presStyleCnt="0"/>
      <dgm:spPr/>
    </dgm:pt>
    <dgm:pt modelId="{CF632E98-7E67-4710-99A8-870519822E80}" type="pres">
      <dgm:prSet presAssocID="{39D9414E-4BE2-4B1B-B97B-F78B9C76DD8C}" presName="vertSpace2a" presStyleCnt="0"/>
      <dgm:spPr/>
    </dgm:pt>
    <dgm:pt modelId="{A7504D5C-C4C4-4957-8CD6-6128471295CB}" type="pres">
      <dgm:prSet presAssocID="{39D9414E-4BE2-4B1B-B97B-F78B9C76DD8C}" presName="horz2" presStyleCnt="0"/>
      <dgm:spPr/>
    </dgm:pt>
    <dgm:pt modelId="{ED4D42AA-79F4-430A-AFDB-8005648B0412}" type="pres">
      <dgm:prSet presAssocID="{39D9414E-4BE2-4B1B-B97B-F78B9C76DD8C}" presName="horzSpace2" presStyleCnt="0"/>
      <dgm:spPr/>
    </dgm:pt>
    <dgm:pt modelId="{54ED2C83-DA73-4AA2-BBEF-9EE74BB7C899}" type="pres">
      <dgm:prSet presAssocID="{39D9414E-4BE2-4B1B-B97B-F78B9C76DD8C}" presName="tx2" presStyleLbl="revTx" presStyleIdx="1" presStyleCnt="10"/>
      <dgm:spPr/>
    </dgm:pt>
    <dgm:pt modelId="{AA9C0F31-5EAC-49A6-9DAA-7FBFE46A77C0}" type="pres">
      <dgm:prSet presAssocID="{39D9414E-4BE2-4B1B-B97B-F78B9C76DD8C}" presName="vert2" presStyleCnt="0"/>
      <dgm:spPr/>
    </dgm:pt>
    <dgm:pt modelId="{6D29CFBD-4DC5-4A76-AE6A-D3AA116254D2}" type="pres">
      <dgm:prSet presAssocID="{39D9414E-4BE2-4B1B-B97B-F78B9C76DD8C}" presName="thinLine2b" presStyleLbl="callout" presStyleIdx="0" presStyleCnt="8"/>
      <dgm:spPr/>
    </dgm:pt>
    <dgm:pt modelId="{93790D21-868A-46C2-B522-27CDEA063739}" type="pres">
      <dgm:prSet presAssocID="{39D9414E-4BE2-4B1B-B97B-F78B9C76DD8C}" presName="vertSpace2b" presStyleCnt="0"/>
      <dgm:spPr/>
    </dgm:pt>
    <dgm:pt modelId="{BCC85BB9-378D-4284-BF24-9582F091E370}" type="pres">
      <dgm:prSet presAssocID="{A34903DD-241F-476F-9018-838E8B654F46}" presName="horz2" presStyleCnt="0"/>
      <dgm:spPr/>
    </dgm:pt>
    <dgm:pt modelId="{60249B55-F02B-4D80-A246-E30C8FAC54F9}" type="pres">
      <dgm:prSet presAssocID="{A34903DD-241F-476F-9018-838E8B654F46}" presName="horzSpace2" presStyleCnt="0"/>
      <dgm:spPr/>
    </dgm:pt>
    <dgm:pt modelId="{248E00AF-882B-4E8F-9B3F-D11B8AE47B12}" type="pres">
      <dgm:prSet presAssocID="{A34903DD-241F-476F-9018-838E8B654F46}" presName="tx2" presStyleLbl="revTx" presStyleIdx="2" presStyleCnt="10"/>
      <dgm:spPr/>
    </dgm:pt>
    <dgm:pt modelId="{815A19BD-4AD0-4D91-97D0-5A03182BFE53}" type="pres">
      <dgm:prSet presAssocID="{A34903DD-241F-476F-9018-838E8B654F46}" presName="vert2" presStyleCnt="0"/>
      <dgm:spPr/>
    </dgm:pt>
    <dgm:pt modelId="{FFC1FFF7-6B68-4DB7-BA69-39CDC35FF414}" type="pres">
      <dgm:prSet presAssocID="{A34903DD-241F-476F-9018-838E8B654F46}" presName="thinLine2b" presStyleLbl="callout" presStyleIdx="1" presStyleCnt="8"/>
      <dgm:spPr/>
    </dgm:pt>
    <dgm:pt modelId="{00FFE52F-E335-405E-9384-B6BC78ADD8DA}" type="pres">
      <dgm:prSet presAssocID="{A34903DD-241F-476F-9018-838E8B654F46}" presName="vertSpace2b" presStyleCnt="0"/>
      <dgm:spPr/>
    </dgm:pt>
    <dgm:pt modelId="{F175F2CC-83DC-4AB1-9146-3A5951DDC6BA}" type="pres">
      <dgm:prSet presAssocID="{75757B79-14A5-496F-BAB3-25F483085ED9}" presName="horz2" presStyleCnt="0"/>
      <dgm:spPr/>
    </dgm:pt>
    <dgm:pt modelId="{0D207501-5FC3-4B1A-81EE-337F0B892FD4}" type="pres">
      <dgm:prSet presAssocID="{75757B79-14A5-496F-BAB3-25F483085ED9}" presName="horzSpace2" presStyleCnt="0"/>
      <dgm:spPr/>
    </dgm:pt>
    <dgm:pt modelId="{887DBE5D-65BC-417F-A075-8A16354CAD9A}" type="pres">
      <dgm:prSet presAssocID="{75757B79-14A5-496F-BAB3-25F483085ED9}" presName="tx2" presStyleLbl="revTx" presStyleIdx="3" presStyleCnt="10"/>
      <dgm:spPr/>
    </dgm:pt>
    <dgm:pt modelId="{F5208E0A-4883-4DA8-A8C0-2BEB80F5A1F4}" type="pres">
      <dgm:prSet presAssocID="{75757B79-14A5-496F-BAB3-25F483085ED9}" presName="vert2" presStyleCnt="0"/>
      <dgm:spPr/>
    </dgm:pt>
    <dgm:pt modelId="{B910C881-DC65-4BDC-9DD1-DDAFBA0FDEA9}" type="pres">
      <dgm:prSet presAssocID="{75757B79-14A5-496F-BAB3-25F483085ED9}" presName="thinLine2b" presStyleLbl="callout" presStyleIdx="2" presStyleCnt="8"/>
      <dgm:spPr/>
    </dgm:pt>
    <dgm:pt modelId="{87BC39DF-83B2-4CE7-9EEB-3DA4E471FD94}" type="pres">
      <dgm:prSet presAssocID="{75757B79-14A5-496F-BAB3-25F483085ED9}" presName="vertSpace2b" presStyleCnt="0"/>
      <dgm:spPr/>
    </dgm:pt>
    <dgm:pt modelId="{513D1222-0EF6-4900-8242-AFDE61120C23}" type="pres">
      <dgm:prSet presAssocID="{40F10D80-8EFE-4F7A-B42E-4EA82A10E1A2}" presName="horz2" presStyleCnt="0"/>
      <dgm:spPr/>
    </dgm:pt>
    <dgm:pt modelId="{E6B97C2D-2291-436A-9DCE-4FD3B0D77523}" type="pres">
      <dgm:prSet presAssocID="{40F10D80-8EFE-4F7A-B42E-4EA82A10E1A2}" presName="horzSpace2" presStyleCnt="0"/>
      <dgm:spPr/>
    </dgm:pt>
    <dgm:pt modelId="{4D0E7E73-92B4-4A96-B865-95FE120E7E54}" type="pres">
      <dgm:prSet presAssocID="{40F10D80-8EFE-4F7A-B42E-4EA82A10E1A2}" presName="tx2" presStyleLbl="revTx" presStyleIdx="4" presStyleCnt="10"/>
      <dgm:spPr/>
    </dgm:pt>
    <dgm:pt modelId="{657FF132-FF40-427B-AD69-A376DB77631C}" type="pres">
      <dgm:prSet presAssocID="{40F10D80-8EFE-4F7A-B42E-4EA82A10E1A2}" presName="vert2" presStyleCnt="0"/>
      <dgm:spPr/>
    </dgm:pt>
    <dgm:pt modelId="{32DFD48C-F3B9-44BF-AEED-1BDBE1A5947D}" type="pres">
      <dgm:prSet presAssocID="{40F10D80-8EFE-4F7A-B42E-4EA82A10E1A2}" presName="thinLine2b" presStyleLbl="callout" presStyleIdx="3" presStyleCnt="8"/>
      <dgm:spPr/>
    </dgm:pt>
    <dgm:pt modelId="{465BC927-BBA6-4B3D-9AC3-63841874396F}" type="pres">
      <dgm:prSet presAssocID="{40F10D80-8EFE-4F7A-B42E-4EA82A10E1A2}" presName="vertSpace2b" presStyleCnt="0"/>
      <dgm:spPr/>
    </dgm:pt>
    <dgm:pt modelId="{806F4E15-FA2B-4076-82BC-7169BAED02CE}" type="pres">
      <dgm:prSet presAssocID="{9335D878-9796-4E5A-BC50-CD0A4523EE67}" presName="horz2" presStyleCnt="0"/>
      <dgm:spPr/>
    </dgm:pt>
    <dgm:pt modelId="{A12552C7-8203-4EF0-9019-9AE2E9E3A046}" type="pres">
      <dgm:prSet presAssocID="{9335D878-9796-4E5A-BC50-CD0A4523EE67}" presName="horzSpace2" presStyleCnt="0"/>
      <dgm:spPr/>
    </dgm:pt>
    <dgm:pt modelId="{5515600A-6363-4CD1-AE4B-C6D67D2B5AAC}" type="pres">
      <dgm:prSet presAssocID="{9335D878-9796-4E5A-BC50-CD0A4523EE67}" presName="tx2" presStyleLbl="revTx" presStyleIdx="5" presStyleCnt="10"/>
      <dgm:spPr/>
    </dgm:pt>
    <dgm:pt modelId="{A658EF08-8E36-4D91-84F3-4B52FA67470C}" type="pres">
      <dgm:prSet presAssocID="{9335D878-9796-4E5A-BC50-CD0A4523EE67}" presName="vert2" presStyleCnt="0"/>
      <dgm:spPr/>
    </dgm:pt>
    <dgm:pt modelId="{B5347974-6760-4934-B4B7-17B0E96B10A3}" type="pres">
      <dgm:prSet presAssocID="{9335D878-9796-4E5A-BC50-CD0A4523EE67}" presName="thinLine2b" presStyleLbl="callout" presStyleIdx="4" presStyleCnt="8"/>
      <dgm:spPr/>
    </dgm:pt>
    <dgm:pt modelId="{B78FA046-2BD4-4C6D-B609-E5946263FF92}" type="pres">
      <dgm:prSet presAssocID="{9335D878-9796-4E5A-BC50-CD0A4523EE67}" presName="vertSpace2b" presStyleCnt="0"/>
      <dgm:spPr/>
    </dgm:pt>
    <dgm:pt modelId="{FA840878-4366-43D8-982A-4F4D1E1DAB9D}" type="pres">
      <dgm:prSet presAssocID="{95EAC71F-0EA6-47CD-929E-112A99EC030E}" presName="horz2" presStyleCnt="0"/>
      <dgm:spPr/>
    </dgm:pt>
    <dgm:pt modelId="{BC98EC1E-4AE4-4484-8D6C-3797BB9B2754}" type="pres">
      <dgm:prSet presAssocID="{95EAC71F-0EA6-47CD-929E-112A99EC030E}" presName="horzSpace2" presStyleCnt="0"/>
      <dgm:spPr/>
    </dgm:pt>
    <dgm:pt modelId="{29B3B69A-5A5C-463F-9CB2-E9E3DC27774D}" type="pres">
      <dgm:prSet presAssocID="{95EAC71F-0EA6-47CD-929E-112A99EC030E}" presName="tx2" presStyleLbl="revTx" presStyleIdx="6" presStyleCnt="10"/>
      <dgm:spPr/>
    </dgm:pt>
    <dgm:pt modelId="{3CEBE791-501F-43F9-AF55-7AE545A5B4F9}" type="pres">
      <dgm:prSet presAssocID="{95EAC71F-0EA6-47CD-929E-112A99EC030E}" presName="vert2" presStyleCnt="0"/>
      <dgm:spPr/>
    </dgm:pt>
    <dgm:pt modelId="{EDD36F8B-4AB3-45F9-9705-35B60A34AC3B}" type="pres">
      <dgm:prSet presAssocID="{95EAC71F-0EA6-47CD-929E-112A99EC030E}" presName="thinLine2b" presStyleLbl="callout" presStyleIdx="5" presStyleCnt="8"/>
      <dgm:spPr/>
    </dgm:pt>
    <dgm:pt modelId="{CA1A8470-34E3-478A-BA08-4CC9B3A1E93F}" type="pres">
      <dgm:prSet presAssocID="{95EAC71F-0EA6-47CD-929E-112A99EC030E}" presName="vertSpace2b" presStyleCnt="0"/>
      <dgm:spPr/>
    </dgm:pt>
    <dgm:pt modelId="{4B32C1E0-EBA2-4068-86C4-7BB20D0B2E45}" type="pres">
      <dgm:prSet presAssocID="{3A8E2B27-7326-422D-B773-DA2CB5191750}" presName="horz2" presStyleCnt="0"/>
      <dgm:spPr/>
    </dgm:pt>
    <dgm:pt modelId="{EE9F8688-8DE8-4D57-A665-C6E1DB0B40A4}" type="pres">
      <dgm:prSet presAssocID="{3A8E2B27-7326-422D-B773-DA2CB5191750}" presName="horzSpace2" presStyleCnt="0"/>
      <dgm:spPr/>
    </dgm:pt>
    <dgm:pt modelId="{551333C7-4B82-4469-87AC-1E083BB002EC}" type="pres">
      <dgm:prSet presAssocID="{3A8E2B27-7326-422D-B773-DA2CB5191750}" presName="tx2" presStyleLbl="revTx" presStyleIdx="7" presStyleCnt="10"/>
      <dgm:spPr/>
    </dgm:pt>
    <dgm:pt modelId="{98ADA36E-9512-4A5F-A23F-CE50F101F626}" type="pres">
      <dgm:prSet presAssocID="{3A8E2B27-7326-422D-B773-DA2CB5191750}" presName="vert2" presStyleCnt="0"/>
      <dgm:spPr/>
    </dgm:pt>
    <dgm:pt modelId="{759B69D4-5E6E-4B23-99C0-47E7B834B46E}" type="pres">
      <dgm:prSet presAssocID="{F5EE39B8-5028-40D5-A9F9-52AB26FE1A57}" presName="horz3" presStyleCnt="0"/>
      <dgm:spPr/>
    </dgm:pt>
    <dgm:pt modelId="{04D29B2B-FF60-4E53-8876-54012475B1F5}" type="pres">
      <dgm:prSet presAssocID="{F5EE39B8-5028-40D5-A9F9-52AB26FE1A57}" presName="horzSpace3" presStyleCnt="0"/>
      <dgm:spPr/>
    </dgm:pt>
    <dgm:pt modelId="{94FC2D30-2904-4FA9-A7F6-DAF73906893C}" type="pres">
      <dgm:prSet presAssocID="{F5EE39B8-5028-40D5-A9F9-52AB26FE1A57}" presName="tx3" presStyleLbl="revTx" presStyleIdx="8" presStyleCnt="10"/>
      <dgm:spPr/>
    </dgm:pt>
    <dgm:pt modelId="{39B6D1DA-674B-42BB-B33D-3EFF2547418A}" type="pres">
      <dgm:prSet presAssocID="{F5EE39B8-5028-40D5-A9F9-52AB26FE1A57}" presName="vert3" presStyleCnt="0"/>
      <dgm:spPr/>
    </dgm:pt>
    <dgm:pt modelId="{8E6632C6-6FEC-49D1-832F-94B00F8F8139}" type="pres">
      <dgm:prSet presAssocID="{730484BF-0CFA-428B-ABB2-5E6A9FC21EA7}" presName="thinLine3" presStyleLbl="callout" presStyleIdx="6" presStyleCnt="8"/>
      <dgm:spPr/>
    </dgm:pt>
    <dgm:pt modelId="{9E6D8C36-3DA3-4C87-A70D-C5FC82EA64BC}" type="pres">
      <dgm:prSet presAssocID="{9D667BB8-CD7F-48DA-87D4-A736D4D31928}" presName="horz3" presStyleCnt="0"/>
      <dgm:spPr/>
    </dgm:pt>
    <dgm:pt modelId="{B254BB61-0E5A-421D-8DA3-B85201F8CEF6}" type="pres">
      <dgm:prSet presAssocID="{9D667BB8-CD7F-48DA-87D4-A736D4D31928}" presName="horzSpace3" presStyleCnt="0"/>
      <dgm:spPr/>
    </dgm:pt>
    <dgm:pt modelId="{3DFB01EB-0099-497C-9B16-8D67AB64982B}" type="pres">
      <dgm:prSet presAssocID="{9D667BB8-CD7F-48DA-87D4-A736D4D31928}" presName="tx3" presStyleLbl="revTx" presStyleIdx="9" presStyleCnt="10"/>
      <dgm:spPr/>
    </dgm:pt>
    <dgm:pt modelId="{E0E01FB7-1EF5-49C7-870E-E6CAF4EA6008}" type="pres">
      <dgm:prSet presAssocID="{9D667BB8-CD7F-48DA-87D4-A736D4D31928}" presName="vert3" presStyleCnt="0"/>
      <dgm:spPr/>
    </dgm:pt>
    <dgm:pt modelId="{DE16F26B-BB76-402D-921B-B701934A6FE3}" type="pres">
      <dgm:prSet presAssocID="{3A8E2B27-7326-422D-B773-DA2CB5191750}" presName="thinLine2b" presStyleLbl="callout" presStyleIdx="7" presStyleCnt="8"/>
      <dgm:spPr/>
    </dgm:pt>
    <dgm:pt modelId="{829BE444-06B3-49ED-B378-97FC1CE37EC8}" type="pres">
      <dgm:prSet presAssocID="{3A8E2B27-7326-422D-B773-DA2CB5191750}" presName="vertSpace2b" presStyleCnt="0"/>
      <dgm:spPr/>
    </dgm:pt>
  </dgm:ptLst>
  <dgm:cxnLst>
    <dgm:cxn modelId="{8A032606-754A-4031-BC0A-54E6C5427777}" type="presOf" srcId="{39D9414E-4BE2-4B1B-B97B-F78B9C76DD8C}" destId="{54ED2C83-DA73-4AA2-BBEF-9EE74BB7C899}" srcOrd="0" destOrd="0" presId="urn:microsoft.com/office/officeart/2008/layout/LinedList"/>
    <dgm:cxn modelId="{F0AEF20E-2E30-4F9F-9C0D-43DAFAA42C87}" type="presOf" srcId="{95EAC71F-0EA6-47CD-929E-112A99EC030E}" destId="{29B3B69A-5A5C-463F-9CB2-E9E3DC27774D}" srcOrd="0" destOrd="0" presId="urn:microsoft.com/office/officeart/2008/layout/LinedList"/>
    <dgm:cxn modelId="{3CE8990F-0336-4F12-B3BA-12FF9E130966}" srcId="{478520DB-6655-4ABD-B0CB-4C01600C7C66}" destId="{39D9414E-4BE2-4B1B-B97B-F78B9C76DD8C}" srcOrd="0" destOrd="0" parTransId="{A27BF13D-3B74-40ED-816D-DE03F18B998C}" sibTransId="{3EC311B1-5AF3-4047-B3D4-5B88D33B2BCB}"/>
    <dgm:cxn modelId="{1886AA13-E518-4352-92A6-7665A9E4C3CE}" type="presOf" srcId="{40F10D80-8EFE-4F7A-B42E-4EA82A10E1A2}" destId="{4D0E7E73-92B4-4A96-B865-95FE120E7E54}" srcOrd="0" destOrd="0" presId="urn:microsoft.com/office/officeart/2008/layout/LinedList"/>
    <dgm:cxn modelId="{0EB95819-2380-4159-A118-3A65E63016E8}" type="presOf" srcId="{3A8E2B27-7326-422D-B773-DA2CB5191750}" destId="{551333C7-4B82-4469-87AC-1E083BB002EC}" srcOrd="0" destOrd="0" presId="urn:microsoft.com/office/officeart/2008/layout/LinedList"/>
    <dgm:cxn modelId="{23E72322-12F7-40AD-8906-681AD13D7C7E}" srcId="{478520DB-6655-4ABD-B0CB-4C01600C7C66}" destId="{75757B79-14A5-496F-BAB3-25F483085ED9}" srcOrd="2" destOrd="0" parTransId="{D73D7C6B-9354-4A2D-BC11-6C6B226BB714}" sibTransId="{0514D54A-BE93-4DEB-BBCF-B701EC0F24B2}"/>
    <dgm:cxn modelId="{E6382A31-D303-4323-8CB4-86EABB34309B}" type="presOf" srcId="{75757B79-14A5-496F-BAB3-25F483085ED9}" destId="{887DBE5D-65BC-417F-A075-8A16354CAD9A}" srcOrd="0" destOrd="0" presId="urn:microsoft.com/office/officeart/2008/layout/LinedList"/>
    <dgm:cxn modelId="{6F5B5E46-3E51-457F-AC2F-DA79FE4382AA}" type="presOf" srcId="{F5EE39B8-5028-40D5-A9F9-52AB26FE1A57}" destId="{94FC2D30-2904-4FA9-A7F6-DAF73906893C}" srcOrd="0" destOrd="0" presId="urn:microsoft.com/office/officeart/2008/layout/LinedList"/>
    <dgm:cxn modelId="{6DC81F4D-8BCB-42FD-BB88-6A05CB2FD412}" srcId="{478520DB-6655-4ABD-B0CB-4C01600C7C66}" destId="{40F10D80-8EFE-4F7A-B42E-4EA82A10E1A2}" srcOrd="3" destOrd="0" parTransId="{E5A27DB1-A76E-4D9E-BC94-794DAD5CD66C}" sibTransId="{D625A357-369D-4B23-9242-7A4E33321A12}"/>
    <dgm:cxn modelId="{0D522C4F-8F28-4AC3-96B4-FB3F823B43EA}" type="presOf" srcId="{9D667BB8-CD7F-48DA-87D4-A736D4D31928}" destId="{3DFB01EB-0099-497C-9B16-8D67AB64982B}" srcOrd="0" destOrd="0" presId="urn:microsoft.com/office/officeart/2008/layout/LinedList"/>
    <dgm:cxn modelId="{4C2B7775-0484-4E24-BF73-EA1ED8F5C118}" srcId="{3A8E2B27-7326-422D-B773-DA2CB5191750}" destId="{9D667BB8-CD7F-48DA-87D4-A736D4D31928}" srcOrd="1" destOrd="0" parTransId="{C3892291-82A4-42B8-9325-9AEB721235E6}" sibTransId="{C778C9FC-263F-4B47-AEB0-79FDC511DE60}"/>
    <dgm:cxn modelId="{E146BB7C-9662-456E-950B-2E9E71D5F157}" type="presOf" srcId="{7E199755-417C-42C7-8441-5D31B64875B2}" destId="{5782496C-5A3F-4418-BA9E-C1416954D8D2}" srcOrd="0" destOrd="0" presId="urn:microsoft.com/office/officeart/2008/layout/LinedList"/>
    <dgm:cxn modelId="{567FC886-F78A-48DC-866C-9304076601A7}" srcId="{478520DB-6655-4ABD-B0CB-4C01600C7C66}" destId="{3A8E2B27-7326-422D-B773-DA2CB5191750}" srcOrd="6" destOrd="0" parTransId="{C784B688-1FAB-433D-B44D-AFA675519E35}" sibTransId="{3BD6C7C0-BDCC-47AF-AE8D-A9687C4176B6}"/>
    <dgm:cxn modelId="{BBB1DF90-4460-4A74-8C05-D64D69357D36}" type="presOf" srcId="{A34903DD-241F-476F-9018-838E8B654F46}" destId="{248E00AF-882B-4E8F-9B3F-D11B8AE47B12}" srcOrd="0" destOrd="0" presId="urn:microsoft.com/office/officeart/2008/layout/LinedList"/>
    <dgm:cxn modelId="{2958439E-4E02-4DAB-A334-944E8406D04D}" type="presOf" srcId="{9335D878-9796-4E5A-BC50-CD0A4523EE67}" destId="{5515600A-6363-4CD1-AE4B-C6D67D2B5AAC}" srcOrd="0" destOrd="0" presId="urn:microsoft.com/office/officeart/2008/layout/LinedList"/>
    <dgm:cxn modelId="{E1F167A2-FA04-4AA2-952F-893D8B0E85A2}" srcId="{3A8E2B27-7326-422D-B773-DA2CB5191750}" destId="{F5EE39B8-5028-40D5-A9F9-52AB26FE1A57}" srcOrd="0" destOrd="0" parTransId="{12AC29F1-6537-4ED0-B1F6-D8CC1AFE4216}" sibTransId="{730484BF-0CFA-428B-ABB2-5E6A9FC21EA7}"/>
    <dgm:cxn modelId="{3E27B0AD-6E85-4D7B-9A88-82786E33591D}" srcId="{478520DB-6655-4ABD-B0CB-4C01600C7C66}" destId="{95EAC71F-0EA6-47CD-929E-112A99EC030E}" srcOrd="5" destOrd="0" parTransId="{D8E46B90-B270-483C-AA06-7ACFAB6455E9}" sibTransId="{E61108CA-C150-40DA-9FC5-D9CB47E92600}"/>
    <dgm:cxn modelId="{C223F9C8-7BB5-4947-A873-D8B1FE30F080}" srcId="{478520DB-6655-4ABD-B0CB-4C01600C7C66}" destId="{9335D878-9796-4E5A-BC50-CD0A4523EE67}" srcOrd="4" destOrd="0" parTransId="{E3931646-A5F2-496C-8E17-AE7D92B43666}" sibTransId="{446F6858-83E7-40F4-AF99-0654654866E0}"/>
    <dgm:cxn modelId="{9EBEBCDB-3BDE-48E2-92DA-E1B7A9073DB8}" type="presOf" srcId="{478520DB-6655-4ABD-B0CB-4C01600C7C66}" destId="{B9A0DB61-B545-44FE-A674-55C69C332455}" srcOrd="0" destOrd="0" presId="urn:microsoft.com/office/officeart/2008/layout/LinedList"/>
    <dgm:cxn modelId="{43B38AE1-210A-4972-B37B-5E3DDBCDB70A}" srcId="{478520DB-6655-4ABD-B0CB-4C01600C7C66}" destId="{A34903DD-241F-476F-9018-838E8B654F46}" srcOrd="1" destOrd="0" parTransId="{F1B17A85-1B3F-4BE7-A14B-E75511289635}" sibTransId="{E799CC9B-786D-4726-B1CA-53951BC8DD9B}"/>
    <dgm:cxn modelId="{544BFEF5-D5A8-4614-A31E-E24F09E39A44}" srcId="{7E199755-417C-42C7-8441-5D31B64875B2}" destId="{478520DB-6655-4ABD-B0CB-4C01600C7C66}" srcOrd="0" destOrd="0" parTransId="{97D7B61A-5781-48ED-B92A-E589CBEA487F}" sibTransId="{D1EFE85B-DBF9-4E16-B35F-43563347C3A3}"/>
    <dgm:cxn modelId="{6226501A-EC39-48E7-A9FF-FC424CD29B74}" type="presParOf" srcId="{5782496C-5A3F-4418-BA9E-C1416954D8D2}" destId="{40E2ADBA-6D15-4E58-AA4A-8EA34F333F5A}" srcOrd="0" destOrd="0" presId="urn:microsoft.com/office/officeart/2008/layout/LinedList"/>
    <dgm:cxn modelId="{08D19848-6738-44E6-ABD1-8E4D15A338A1}" type="presParOf" srcId="{5782496C-5A3F-4418-BA9E-C1416954D8D2}" destId="{6A54A12E-FF33-4306-A5E1-66F667BA68D5}" srcOrd="1" destOrd="0" presId="urn:microsoft.com/office/officeart/2008/layout/LinedList"/>
    <dgm:cxn modelId="{C6CFDD81-8B4E-4317-8480-21FF1FE8B892}" type="presParOf" srcId="{6A54A12E-FF33-4306-A5E1-66F667BA68D5}" destId="{B9A0DB61-B545-44FE-A674-55C69C332455}" srcOrd="0" destOrd="0" presId="urn:microsoft.com/office/officeart/2008/layout/LinedList"/>
    <dgm:cxn modelId="{3B4FA8F7-70B8-420B-A1C5-2C4C2D4CE6AA}" type="presParOf" srcId="{6A54A12E-FF33-4306-A5E1-66F667BA68D5}" destId="{75306FE7-706E-41BC-9631-87EF14547A4F}" srcOrd="1" destOrd="0" presId="urn:microsoft.com/office/officeart/2008/layout/LinedList"/>
    <dgm:cxn modelId="{6D1606F8-80B9-45FB-B56B-51B0DE1501EE}" type="presParOf" srcId="{75306FE7-706E-41BC-9631-87EF14547A4F}" destId="{CF632E98-7E67-4710-99A8-870519822E80}" srcOrd="0" destOrd="0" presId="urn:microsoft.com/office/officeart/2008/layout/LinedList"/>
    <dgm:cxn modelId="{4CCB3C1C-295E-4FD4-B90D-B32E233DF549}" type="presParOf" srcId="{75306FE7-706E-41BC-9631-87EF14547A4F}" destId="{A7504D5C-C4C4-4957-8CD6-6128471295CB}" srcOrd="1" destOrd="0" presId="urn:microsoft.com/office/officeart/2008/layout/LinedList"/>
    <dgm:cxn modelId="{1E5A313A-B16D-4CDF-A0D5-52710160549F}" type="presParOf" srcId="{A7504D5C-C4C4-4957-8CD6-6128471295CB}" destId="{ED4D42AA-79F4-430A-AFDB-8005648B0412}" srcOrd="0" destOrd="0" presId="urn:microsoft.com/office/officeart/2008/layout/LinedList"/>
    <dgm:cxn modelId="{72534DE4-7538-462E-8EB6-914CCC53C33E}" type="presParOf" srcId="{A7504D5C-C4C4-4957-8CD6-6128471295CB}" destId="{54ED2C83-DA73-4AA2-BBEF-9EE74BB7C899}" srcOrd="1" destOrd="0" presId="urn:microsoft.com/office/officeart/2008/layout/LinedList"/>
    <dgm:cxn modelId="{07ECEB7B-F392-479A-BD80-9CFC0A85C1D1}" type="presParOf" srcId="{A7504D5C-C4C4-4957-8CD6-6128471295CB}" destId="{AA9C0F31-5EAC-49A6-9DAA-7FBFE46A77C0}" srcOrd="2" destOrd="0" presId="urn:microsoft.com/office/officeart/2008/layout/LinedList"/>
    <dgm:cxn modelId="{2965C20B-C974-4C06-B113-63337C8D3740}" type="presParOf" srcId="{75306FE7-706E-41BC-9631-87EF14547A4F}" destId="{6D29CFBD-4DC5-4A76-AE6A-D3AA116254D2}" srcOrd="2" destOrd="0" presId="urn:microsoft.com/office/officeart/2008/layout/LinedList"/>
    <dgm:cxn modelId="{03196076-48DC-401F-B4FE-3025B617D237}" type="presParOf" srcId="{75306FE7-706E-41BC-9631-87EF14547A4F}" destId="{93790D21-868A-46C2-B522-27CDEA063739}" srcOrd="3" destOrd="0" presId="urn:microsoft.com/office/officeart/2008/layout/LinedList"/>
    <dgm:cxn modelId="{E1B55321-67E7-4E1F-A92F-EF92ED349371}" type="presParOf" srcId="{75306FE7-706E-41BC-9631-87EF14547A4F}" destId="{BCC85BB9-378D-4284-BF24-9582F091E370}" srcOrd="4" destOrd="0" presId="urn:microsoft.com/office/officeart/2008/layout/LinedList"/>
    <dgm:cxn modelId="{B584642E-AAE1-45A6-8C07-C286A8772BAB}" type="presParOf" srcId="{BCC85BB9-378D-4284-BF24-9582F091E370}" destId="{60249B55-F02B-4D80-A246-E30C8FAC54F9}" srcOrd="0" destOrd="0" presId="urn:microsoft.com/office/officeart/2008/layout/LinedList"/>
    <dgm:cxn modelId="{26B76870-C43B-42F2-A0F8-2045D3B2F2AE}" type="presParOf" srcId="{BCC85BB9-378D-4284-BF24-9582F091E370}" destId="{248E00AF-882B-4E8F-9B3F-D11B8AE47B12}" srcOrd="1" destOrd="0" presId="urn:microsoft.com/office/officeart/2008/layout/LinedList"/>
    <dgm:cxn modelId="{38D25237-43A9-4938-938E-B27150C56B4D}" type="presParOf" srcId="{BCC85BB9-378D-4284-BF24-9582F091E370}" destId="{815A19BD-4AD0-4D91-97D0-5A03182BFE53}" srcOrd="2" destOrd="0" presId="urn:microsoft.com/office/officeart/2008/layout/LinedList"/>
    <dgm:cxn modelId="{289DD371-38BC-42DB-9115-02F5EDF5EFBC}" type="presParOf" srcId="{75306FE7-706E-41BC-9631-87EF14547A4F}" destId="{FFC1FFF7-6B68-4DB7-BA69-39CDC35FF414}" srcOrd="5" destOrd="0" presId="urn:microsoft.com/office/officeart/2008/layout/LinedList"/>
    <dgm:cxn modelId="{C6A6B48C-3FC9-4793-83C9-D9A215A27770}" type="presParOf" srcId="{75306FE7-706E-41BC-9631-87EF14547A4F}" destId="{00FFE52F-E335-405E-9384-B6BC78ADD8DA}" srcOrd="6" destOrd="0" presId="urn:microsoft.com/office/officeart/2008/layout/LinedList"/>
    <dgm:cxn modelId="{F8A45161-1267-40AF-A437-63F8A0B397FD}" type="presParOf" srcId="{75306FE7-706E-41BC-9631-87EF14547A4F}" destId="{F175F2CC-83DC-4AB1-9146-3A5951DDC6BA}" srcOrd="7" destOrd="0" presId="urn:microsoft.com/office/officeart/2008/layout/LinedList"/>
    <dgm:cxn modelId="{B69222DC-AF26-4F9A-8F07-2970AA67A90A}" type="presParOf" srcId="{F175F2CC-83DC-4AB1-9146-3A5951DDC6BA}" destId="{0D207501-5FC3-4B1A-81EE-337F0B892FD4}" srcOrd="0" destOrd="0" presId="urn:microsoft.com/office/officeart/2008/layout/LinedList"/>
    <dgm:cxn modelId="{C3B64B82-F612-4E0E-AD8E-5B99FEACE344}" type="presParOf" srcId="{F175F2CC-83DC-4AB1-9146-3A5951DDC6BA}" destId="{887DBE5D-65BC-417F-A075-8A16354CAD9A}" srcOrd="1" destOrd="0" presId="urn:microsoft.com/office/officeart/2008/layout/LinedList"/>
    <dgm:cxn modelId="{7522C302-D219-488B-A914-A37C33468C69}" type="presParOf" srcId="{F175F2CC-83DC-4AB1-9146-3A5951DDC6BA}" destId="{F5208E0A-4883-4DA8-A8C0-2BEB80F5A1F4}" srcOrd="2" destOrd="0" presId="urn:microsoft.com/office/officeart/2008/layout/LinedList"/>
    <dgm:cxn modelId="{D9B4EF10-7D6B-48CA-9A56-A5D7CCADFA7E}" type="presParOf" srcId="{75306FE7-706E-41BC-9631-87EF14547A4F}" destId="{B910C881-DC65-4BDC-9DD1-DDAFBA0FDEA9}" srcOrd="8" destOrd="0" presId="urn:microsoft.com/office/officeart/2008/layout/LinedList"/>
    <dgm:cxn modelId="{14961958-28F0-420A-81E4-F4FD885411C1}" type="presParOf" srcId="{75306FE7-706E-41BC-9631-87EF14547A4F}" destId="{87BC39DF-83B2-4CE7-9EEB-3DA4E471FD94}" srcOrd="9" destOrd="0" presId="urn:microsoft.com/office/officeart/2008/layout/LinedList"/>
    <dgm:cxn modelId="{6849BA8A-E008-4F4B-9066-08CA147B6325}" type="presParOf" srcId="{75306FE7-706E-41BC-9631-87EF14547A4F}" destId="{513D1222-0EF6-4900-8242-AFDE61120C23}" srcOrd="10" destOrd="0" presId="urn:microsoft.com/office/officeart/2008/layout/LinedList"/>
    <dgm:cxn modelId="{5B3AB434-D3AF-48C0-B1B0-D8A684E7961D}" type="presParOf" srcId="{513D1222-0EF6-4900-8242-AFDE61120C23}" destId="{E6B97C2D-2291-436A-9DCE-4FD3B0D77523}" srcOrd="0" destOrd="0" presId="urn:microsoft.com/office/officeart/2008/layout/LinedList"/>
    <dgm:cxn modelId="{4C812C93-FBBF-4116-94CE-6C16DE8AD6CB}" type="presParOf" srcId="{513D1222-0EF6-4900-8242-AFDE61120C23}" destId="{4D0E7E73-92B4-4A96-B865-95FE120E7E54}" srcOrd="1" destOrd="0" presId="urn:microsoft.com/office/officeart/2008/layout/LinedList"/>
    <dgm:cxn modelId="{80F59100-C6D1-44DA-88F2-E7FEAADCE67F}" type="presParOf" srcId="{513D1222-0EF6-4900-8242-AFDE61120C23}" destId="{657FF132-FF40-427B-AD69-A376DB77631C}" srcOrd="2" destOrd="0" presId="urn:microsoft.com/office/officeart/2008/layout/LinedList"/>
    <dgm:cxn modelId="{0AA5046E-39A9-455A-9598-AD8911A8FC56}" type="presParOf" srcId="{75306FE7-706E-41BC-9631-87EF14547A4F}" destId="{32DFD48C-F3B9-44BF-AEED-1BDBE1A5947D}" srcOrd="11" destOrd="0" presId="urn:microsoft.com/office/officeart/2008/layout/LinedList"/>
    <dgm:cxn modelId="{FF9A5316-25A9-4488-ACBF-55C334277CB9}" type="presParOf" srcId="{75306FE7-706E-41BC-9631-87EF14547A4F}" destId="{465BC927-BBA6-4B3D-9AC3-63841874396F}" srcOrd="12" destOrd="0" presId="urn:microsoft.com/office/officeart/2008/layout/LinedList"/>
    <dgm:cxn modelId="{6B05127A-C1AF-4975-8611-F781435F18BC}" type="presParOf" srcId="{75306FE7-706E-41BC-9631-87EF14547A4F}" destId="{806F4E15-FA2B-4076-82BC-7169BAED02CE}" srcOrd="13" destOrd="0" presId="urn:microsoft.com/office/officeart/2008/layout/LinedList"/>
    <dgm:cxn modelId="{F782FCCA-210D-4B19-9053-46537650CBB0}" type="presParOf" srcId="{806F4E15-FA2B-4076-82BC-7169BAED02CE}" destId="{A12552C7-8203-4EF0-9019-9AE2E9E3A046}" srcOrd="0" destOrd="0" presId="urn:microsoft.com/office/officeart/2008/layout/LinedList"/>
    <dgm:cxn modelId="{83B9A5BA-8D0A-4B41-8A73-FC0D42799D73}" type="presParOf" srcId="{806F4E15-FA2B-4076-82BC-7169BAED02CE}" destId="{5515600A-6363-4CD1-AE4B-C6D67D2B5AAC}" srcOrd="1" destOrd="0" presId="urn:microsoft.com/office/officeart/2008/layout/LinedList"/>
    <dgm:cxn modelId="{3571AA2A-4D60-4756-9C6F-34B37903BAD1}" type="presParOf" srcId="{806F4E15-FA2B-4076-82BC-7169BAED02CE}" destId="{A658EF08-8E36-4D91-84F3-4B52FA67470C}" srcOrd="2" destOrd="0" presId="urn:microsoft.com/office/officeart/2008/layout/LinedList"/>
    <dgm:cxn modelId="{447B1D5A-6411-487D-AFDD-FD0B84437935}" type="presParOf" srcId="{75306FE7-706E-41BC-9631-87EF14547A4F}" destId="{B5347974-6760-4934-B4B7-17B0E96B10A3}" srcOrd="14" destOrd="0" presId="urn:microsoft.com/office/officeart/2008/layout/LinedList"/>
    <dgm:cxn modelId="{96CFF307-B3B3-417B-9DBE-19DD1301DFA4}" type="presParOf" srcId="{75306FE7-706E-41BC-9631-87EF14547A4F}" destId="{B78FA046-2BD4-4C6D-B609-E5946263FF92}" srcOrd="15" destOrd="0" presId="urn:microsoft.com/office/officeart/2008/layout/LinedList"/>
    <dgm:cxn modelId="{1FEF5634-940C-4BEC-858B-A4407AC074C9}" type="presParOf" srcId="{75306FE7-706E-41BC-9631-87EF14547A4F}" destId="{FA840878-4366-43D8-982A-4F4D1E1DAB9D}" srcOrd="16" destOrd="0" presId="urn:microsoft.com/office/officeart/2008/layout/LinedList"/>
    <dgm:cxn modelId="{6D9639C4-3568-4B92-8B7C-49DA04A8B981}" type="presParOf" srcId="{FA840878-4366-43D8-982A-4F4D1E1DAB9D}" destId="{BC98EC1E-4AE4-4484-8D6C-3797BB9B2754}" srcOrd="0" destOrd="0" presId="urn:microsoft.com/office/officeart/2008/layout/LinedList"/>
    <dgm:cxn modelId="{F0CA440D-925E-4494-ADE1-E888DB5FAF41}" type="presParOf" srcId="{FA840878-4366-43D8-982A-4F4D1E1DAB9D}" destId="{29B3B69A-5A5C-463F-9CB2-E9E3DC27774D}" srcOrd="1" destOrd="0" presId="urn:microsoft.com/office/officeart/2008/layout/LinedList"/>
    <dgm:cxn modelId="{4DD71631-8DC9-4E6D-8B14-8599E44D7E1F}" type="presParOf" srcId="{FA840878-4366-43D8-982A-4F4D1E1DAB9D}" destId="{3CEBE791-501F-43F9-AF55-7AE545A5B4F9}" srcOrd="2" destOrd="0" presId="urn:microsoft.com/office/officeart/2008/layout/LinedList"/>
    <dgm:cxn modelId="{11B45407-80E5-4AE0-8D62-8EE6C5CF4679}" type="presParOf" srcId="{75306FE7-706E-41BC-9631-87EF14547A4F}" destId="{EDD36F8B-4AB3-45F9-9705-35B60A34AC3B}" srcOrd="17" destOrd="0" presId="urn:microsoft.com/office/officeart/2008/layout/LinedList"/>
    <dgm:cxn modelId="{91A973FD-2E8B-469B-8A53-AFB2346F484A}" type="presParOf" srcId="{75306FE7-706E-41BC-9631-87EF14547A4F}" destId="{CA1A8470-34E3-478A-BA08-4CC9B3A1E93F}" srcOrd="18" destOrd="0" presId="urn:microsoft.com/office/officeart/2008/layout/LinedList"/>
    <dgm:cxn modelId="{210A8B92-2163-499F-B535-A533FCF566DA}" type="presParOf" srcId="{75306FE7-706E-41BC-9631-87EF14547A4F}" destId="{4B32C1E0-EBA2-4068-86C4-7BB20D0B2E45}" srcOrd="19" destOrd="0" presId="urn:microsoft.com/office/officeart/2008/layout/LinedList"/>
    <dgm:cxn modelId="{B596257A-6E78-4F59-B6F1-5E094BFDCB6B}" type="presParOf" srcId="{4B32C1E0-EBA2-4068-86C4-7BB20D0B2E45}" destId="{EE9F8688-8DE8-4D57-A665-C6E1DB0B40A4}" srcOrd="0" destOrd="0" presId="urn:microsoft.com/office/officeart/2008/layout/LinedList"/>
    <dgm:cxn modelId="{6EB73D90-C114-4F01-AA40-1DEE27273C4F}" type="presParOf" srcId="{4B32C1E0-EBA2-4068-86C4-7BB20D0B2E45}" destId="{551333C7-4B82-4469-87AC-1E083BB002EC}" srcOrd="1" destOrd="0" presId="urn:microsoft.com/office/officeart/2008/layout/LinedList"/>
    <dgm:cxn modelId="{6363BF65-133A-4E89-AA17-FB4BCE882723}" type="presParOf" srcId="{4B32C1E0-EBA2-4068-86C4-7BB20D0B2E45}" destId="{98ADA36E-9512-4A5F-A23F-CE50F101F626}" srcOrd="2" destOrd="0" presId="urn:microsoft.com/office/officeart/2008/layout/LinedList"/>
    <dgm:cxn modelId="{8EE9C9F1-F914-4F50-8B9B-B904C7C89C5C}" type="presParOf" srcId="{98ADA36E-9512-4A5F-A23F-CE50F101F626}" destId="{759B69D4-5E6E-4B23-99C0-47E7B834B46E}" srcOrd="0" destOrd="0" presId="urn:microsoft.com/office/officeart/2008/layout/LinedList"/>
    <dgm:cxn modelId="{93BD3641-FA4A-4D26-8176-3A10E2A9457B}" type="presParOf" srcId="{759B69D4-5E6E-4B23-99C0-47E7B834B46E}" destId="{04D29B2B-FF60-4E53-8876-54012475B1F5}" srcOrd="0" destOrd="0" presId="urn:microsoft.com/office/officeart/2008/layout/LinedList"/>
    <dgm:cxn modelId="{D7B463AD-5AAF-426B-A93A-7AE52BF377BB}" type="presParOf" srcId="{759B69D4-5E6E-4B23-99C0-47E7B834B46E}" destId="{94FC2D30-2904-4FA9-A7F6-DAF73906893C}" srcOrd="1" destOrd="0" presId="urn:microsoft.com/office/officeart/2008/layout/LinedList"/>
    <dgm:cxn modelId="{B7E80A7C-5C38-4978-9836-DC4F149F883E}" type="presParOf" srcId="{759B69D4-5E6E-4B23-99C0-47E7B834B46E}" destId="{39B6D1DA-674B-42BB-B33D-3EFF2547418A}" srcOrd="2" destOrd="0" presId="urn:microsoft.com/office/officeart/2008/layout/LinedList"/>
    <dgm:cxn modelId="{DEEC8A03-C59F-45F5-A931-C2A2CD54456F}" type="presParOf" srcId="{98ADA36E-9512-4A5F-A23F-CE50F101F626}" destId="{8E6632C6-6FEC-49D1-832F-94B00F8F8139}" srcOrd="1" destOrd="0" presId="urn:microsoft.com/office/officeart/2008/layout/LinedList"/>
    <dgm:cxn modelId="{F0A74735-6EAE-4E2F-89DC-D573E695A0B7}" type="presParOf" srcId="{98ADA36E-9512-4A5F-A23F-CE50F101F626}" destId="{9E6D8C36-3DA3-4C87-A70D-C5FC82EA64BC}" srcOrd="2" destOrd="0" presId="urn:microsoft.com/office/officeart/2008/layout/LinedList"/>
    <dgm:cxn modelId="{23305201-8DFC-4318-8A41-17636447B576}" type="presParOf" srcId="{9E6D8C36-3DA3-4C87-A70D-C5FC82EA64BC}" destId="{B254BB61-0E5A-421D-8DA3-B85201F8CEF6}" srcOrd="0" destOrd="0" presId="urn:microsoft.com/office/officeart/2008/layout/LinedList"/>
    <dgm:cxn modelId="{EA4DE61D-F159-49E9-B8C5-D2AA9EAE938E}" type="presParOf" srcId="{9E6D8C36-3DA3-4C87-A70D-C5FC82EA64BC}" destId="{3DFB01EB-0099-497C-9B16-8D67AB64982B}" srcOrd="1" destOrd="0" presId="urn:microsoft.com/office/officeart/2008/layout/LinedList"/>
    <dgm:cxn modelId="{08F66DD8-F947-42B5-A7D7-9D2B333D0359}" type="presParOf" srcId="{9E6D8C36-3DA3-4C87-A70D-C5FC82EA64BC}" destId="{E0E01FB7-1EF5-49C7-870E-E6CAF4EA6008}" srcOrd="2" destOrd="0" presId="urn:microsoft.com/office/officeart/2008/layout/LinedList"/>
    <dgm:cxn modelId="{8B2304BB-558B-4309-88AA-477654558854}" type="presParOf" srcId="{75306FE7-706E-41BC-9631-87EF14547A4F}" destId="{DE16F26B-BB76-402D-921B-B701934A6FE3}" srcOrd="20" destOrd="0" presId="urn:microsoft.com/office/officeart/2008/layout/LinedList"/>
    <dgm:cxn modelId="{36B784B3-67A6-43F7-B10A-560BADD67066}" type="presParOf" srcId="{75306FE7-706E-41BC-9631-87EF14547A4F}" destId="{829BE444-06B3-49ED-B378-97FC1CE37EC8}" srcOrd="2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E199755-417C-42C7-8441-5D31B64875B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8520DB-6655-4ABD-B0CB-4C01600C7C66}">
      <dgm:prSet phldrT="[Text]"/>
      <dgm:spPr/>
      <dgm:t>
        <a:bodyPr/>
        <a:lstStyle/>
        <a:p>
          <a:pPr rtl="0"/>
          <a:r>
            <a:rPr lang="en-US">
              <a:latin typeface="Calibri"/>
              <a:cs typeface="Calibri"/>
            </a:rPr>
            <a:t>Características do jogo</a:t>
          </a:r>
        </a:p>
      </dgm:t>
    </dgm:pt>
    <dgm:pt modelId="{D1EFE85B-DBF9-4E16-B35F-43563347C3A3}" type="sibTrans" cxnId="{544BFEF5-D5A8-4614-A31E-E24F09E39A44}">
      <dgm:prSet/>
      <dgm:spPr/>
      <dgm:t>
        <a:bodyPr/>
        <a:lstStyle/>
        <a:p>
          <a:endParaRPr lang="en-US"/>
        </a:p>
      </dgm:t>
    </dgm:pt>
    <dgm:pt modelId="{97D7B61A-5781-48ED-B92A-E589CBEA487F}" type="parTrans" cxnId="{544BFEF5-D5A8-4614-A31E-E24F09E39A44}">
      <dgm:prSet/>
      <dgm:spPr/>
      <dgm:t>
        <a:bodyPr/>
        <a:lstStyle/>
        <a:p>
          <a:endParaRPr lang="en-US"/>
        </a:p>
      </dgm:t>
    </dgm:pt>
    <dgm:pt modelId="{639902F9-C6DF-49F1-8BCD-CF0B6EEE7A6C}">
      <dgm:prSet phldrT="[Text]" phldr="0"/>
      <dgm:spPr/>
      <dgm:t>
        <a:bodyPr/>
        <a:lstStyle/>
        <a:p>
          <a:pPr rtl="0"/>
          <a:r>
            <a:rPr lang="en-US">
              <a:latin typeface="Calibri"/>
              <a:cs typeface="Calibri"/>
            </a:rPr>
            <a:t>Ronda</a:t>
          </a:r>
        </a:p>
      </dgm:t>
    </dgm:pt>
    <dgm:pt modelId="{B5ACB460-89D9-428B-9EDF-4B914B198173}" type="sibTrans" cxnId="{9FBF9247-7F25-48EF-808B-E471A1392422}">
      <dgm:prSet/>
      <dgm:spPr/>
      <dgm:t>
        <a:bodyPr/>
        <a:lstStyle/>
        <a:p>
          <a:endParaRPr lang="en-US"/>
        </a:p>
      </dgm:t>
    </dgm:pt>
    <dgm:pt modelId="{C094F615-9D07-42E4-AD06-F3226ADB6E09}" type="parTrans" cxnId="{9FBF9247-7F25-48EF-808B-E471A1392422}">
      <dgm:prSet/>
      <dgm:spPr/>
      <dgm:t>
        <a:bodyPr/>
        <a:lstStyle/>
        <a:p>
          <a:endParaRPr lang="en-US"/>
        </a:p>
      </dgm:t>
    </dgm:pt>
    <dgm:pt modelId="{1790F850-A6E5-4B41-85F8-16F200D05D04}">
      <dgm:prSet phldrT="[Text]"/>
      <dgm:spPr/>
      <dgm:t>
        <a:bodyPr/>
        <a:lstStyle/>
        <a:p>
          <a:r>
            <a:rPr lang="en-US" err="1">
              <a:latin typeface="Calibri"/>
              <a:cs typeface="Calibri"/>
            </a:rPr>
            <a:t>Diretamente</a:t>
          </a:r>
          <a:endParaRPr lang="en-US">
            <a:latin typeface="Calibri"/>
            <a:cs typeface="Calibri"/>
          </a:endParaRPr>
        </a:p>
      </dgm:t>
    </dgm:pt>
    <dgm:pt modelId="{6197E895-9268-41E9-8573-8970DA7820C0}" type="sibTrans" cxnId="{EFDEB4D1-F446-4C22-B637-582B423AA412}">
      <dgm:prSet/>
      <dgm:spPr/>
      <dgm:t>
        <a:bodyPr/>
        <a:lstStyle/>
        <a:p>
          <a:endParaRPr lang="en-US"/>
        </a:p>
      </dgm:t>
    </dgm:pt>
    <dgm:pt modelId="{C1E30CDF-1122-4DCA-A938-567BD248F890}" type="parTrans" cxnId="{EFDEB4D1-F446-4C22-B637-582B423AA412}">
      <dgm:prSet/>
      <dgm:spPr/>
      <dgm:t>
        <a:bodyPr/>
        <a:lstStyle/>
        <a:p>
          <a:endParaRPr lang="en-US"/>
        </a:p>
      </dgm:t>
    </dgm:pt>
    <dgm:pt modelId="{B6878D6E-13EA-4BF3-93B7-8C237BB58FBB}">
      <dgm:prSet phldrT="[Text]"/>
      <dgm:spPr/>
      <dgm:t>
        <a:bodyPr/>
        <a:lstStyle/>
        <a:p>
          <a:r>
            <a:rPr lang="en-US" err="1">
              <a:latin typeface="Calibri"/>
              <a:cs typeface="Calibri"/>
            </a:rPr>
            <a:t>Distância</a:t>
          </a:r>
          <a:r>
            <a:rPr lang="en-US">
              <a:latin typeface="Calibri"/>
              <a:cs typeface="Calibri"/>
            </a:rPr>
            <a:t> da final</a:t>
          </a:r>
        </a:p>
      </dgm:t>
    </dgm:pt>
    <dgm:pt modelId="{CD0015AF-21AB-4C09-917B-D058A01440C6}" type="sibTrans" cxnId="{62B85B0F-210D-4184-9354-2A5D4F5ADF28}">
      <dgm:prSet/>
      <dgm:spPr/>
      <dgm:t>
        <a:bodyPr/>
        <a:lstStyle/>
        <a:p>
          <a:endParaRPr lang="en-US"/>
        </a:p>
      </dgm:t>
    </dgm:pt>
    <dgm:pt modelId="{06C0BC88-4E9B-4C76-8235-7E0BB1B7B638}" type="parTrans" cxnId="{62B85B0F-210D-4184-9354-2A5D4F5ADF28}">
      <dgm:prSet/>
      <dgm:spPr/>
      <dgm:t>
        <a:bodyPr/>
        <a:lstStyle/>
        <a:p>
          <a:endParaRPr lang="en-US"/>
        </a:p>
      </dgm:t>
    </dgm:pt>
    <dgm:pt modelId="{3139BFDF-0862-4B99-A953-A4F6A797B79A}">
      <dgm:prSet phldrT="[Text]" phldr="0"/>
      <dgm:spPr/>
      <dgm:t>
        <a:bodyPr/>
        <a:lstStyle/>
        <a:p>
          <a:pPr rtl="0"/>
          <a:r>
            <a:rPr lang="en-US">
              <a:latin typeface="Calibri"/>
              <a:cs typeface="Calibri"/>
            </a:rPr>
            <a:t>Tipo de </a:t>
          </a:r>
          <a:r>
            <a:rPr lang="en-US" err="1">
              <a:latin typeface="Calibri"/>
              <a:cs typeface="Calibri"/>
            </a:rPr>
            <a:t>piso</a:t>
          </a:r>
          <a:endParaRPr lang="en-US">
            <a:latin typeface="Calibri"/>
            <a:cs typeface="Calibri"/>
          </a:endParaRPr>
        </a:p>
      </dgm:t>
    </dgm:pt>
    <dgm:pt modelId="{88E5311D-1C61-4D99-8104-0694C64A6327}" type="sibTrans" cxnId="{2743E677-70B6-4386-8BAF-2625FFE65084}">
      <dgm:prSet/>
      <dgm:spPr/>
      <dgm:t>
        <a:bodyPr/>
        <a:lstStyle/>
        <a:p>
          <a:endParaRPr lang="en-US"/>
        </a:p>
      </dgm:t>
    </dgm:pt>
    <dgm:pt modelId="{9E8C3D4E-B560-4C37-AA6A-598CA5819AC3}" type="parTrans" cxnId="{2743E677-70B6-4386-8BAF-2625FFE65084}">
      <dgm:prSet/>
      <dgm:spPr/>
      <dgm:t>
        <a:bodyPr/>
        <a:lstStyle/>
        <a:p>
          <a:endParaRPr lang="en-US"/>
        </a:p>
      </dgm:t>
    </dgm:pt>
    <dgm:pt modelId="{00BE37C6-EA03-483E-980D-1F5C59C9624C}">
      <dgm:prSet phldrT="[Text]" phldr="0"/>
      <dgm:spPr/>
      <dgm:t>
        <a:bodyPr/>
        <a:lstStyle/>
        <a:p>
          <a:pPr rtl="0"/>
          <a:r>
            <a:rPr lang="en-US">
              <a:latin typeface="Calibri"/>
              <a:cs typeface="Calibri"/>
            </a:rPr>
            <a:t>Se é à melhor de 3 ou de 5*</a:t>
          </a:r>
        </a:p>
      </dgm:t>
    </dgm:pt>
    <dgm:pt modelId="{2A13B693-46A6-4F49-AEF3-B511B42CCD7F}" type="parTrans" cxnId="{F904E1EC-C985-42AE-A0AB-D58CD9C160B2}">
      <dgm:prSet/>
      <dgm:spPr/>
      <dgm:t>
        <a:bodyPr/>
        <a:lstStyle/>
        <a:p>
          <a:endParaRPr lang="en-US"/>
        </a:p>
      </dgm:t>
    </dgm:pt>
    <dgm:pt modelId="{8C4BEAE6-E6F5-4CE1-A17A-8DF5BE1A24FB}" type="sibTrans" cxnId="{F904E1EC-C985-42AE-A0AB-D58CD9C160B2}">
      <dgm:prSet/>
      <dgm:spPr/>
      <dgm:t>
        <a:bodyPr/>
        <a:lstStyle/>
        <a:p>
          <a:endParaRPr lang="en-US"/>
        </a:p>
      </dgm:t>
    </dgm:pt>
    <dgm:pt modelId="{2F902706-F477-4FED-A725-00F5D7CFA2A5}">
      <dgm:prSet phldrT="[Text]" phldr="0"/>
      <dgm:spPr/>
      <dgm:t>
        <a:bodyPr/>
        <a:lstStyle/>
        <a:p>
          <a:pPr rtl="0"/>
          <a:r>
            <a:rPr lang="en-US">
              <a:latin typeface="Calibri"/>
              <a:cs typeface="Calibri"/>
            </a:rPr>
            <a:t>Rank dos </a:t>
          </a:r>
          <a:r>
            <a:rPr lang="en-US" err="1">
              <a:latin typeface="Calibri"/>
              <a:cs typeface="Calibri"/>
            </a:rPr>
            <a:t>jogadores</a:t>
          </a:r>
          <a:endParaRPr lang="en-US">
            <a:latin typeface="Calibri"/>
            <a:cs typeface="Calibri"/>
          </a:endParaRPr>
        </a:p>
      </dgm:t>
    </dgm:pt>
    <dgm:pt modelId="{80EA13AA-13EF-49DE-8970-3C52AC7A74FB}" type="parTrans" cxnId="{0C71DB8D-F85C-4D3E-9C7B-28B548F3AABC}">
      <dgm:prSet/>
      <dgm:spPr/>
    </dgm:pt>
    <dgm:pt modelId="{D2EB9A03-D404-4B65-BDC1-84E23F4724DB}" type="sibTrans" cxnId="{0C71DB8D-F85C-4D3E-9C7B-28B548F3AABC}">
      <dgm:prSet/>
      <dgm:spPr/>
    </dgm:pt>
    <dgm:pt modelId="{0C588220-1D9C-4DED-9A68-9BB251D97CEE}">
      <dgm:prSet phldrT="[Text]" phldr="0"/>
      <dgm:spPr/>
      <dgm:t>
        <a:bodyPr/>
        <a:lstStyle/>
        <a:p>
          <a:pPr rtl="0"/>
          <a:r>
            <a:rPr lang="en-US" err="1">
              <a:latin typeface="Calibri"/>
              <a:cs typeface="Calibri"/>
            </a:rPr>
            <a:t>Diretamente</a:t>
          </a:r>
          <a:endParaRPr lang="en-US">
            <a:latin typeface="Calibri"/>
            <a:cs typeface="Calibri"/>
          </a:endParaRPr>
        </a:p>
      </dgm:t>
    </dgm:pt>
    <dgm:pt modelId="{8BDD9A78-0F5D-458E-BACF-0D7432723841}" type="parTrans" cxnId="{12A934F9-1E9E-4B1F-9B41-C608118DDD09}">
      <dgm:prSet/>
      <dgm:spPr/>
    </dgm:pt>
    <dgm:pt modelId="{92D4F58C-591E-42C4-875F-E23630352EBB}" type="sibTrans" cxnId="{12A934F9-1E9E-4B1F-9B41-C608118DDD09}">
      <dgm:prSet/>
      <dgm:spPr/>
    </dgm:pt>
    <dgm:pt modelId="{9CDA2F27-F152-40B3-B794-F9813C1BAB14}">
      <dgm:prSet phldrT="[Text]" phldr="0"/>
      <dgm:spPr/>
      <dgm:t>
        <a:bodyPr/>
        <a:lstStyle/>
        <a:p>
          <a:pPr rtl="0"/>
          <a:r>
            <a:rPr lang="en-US" err="1">
              <a:latin typeface="Calibri"/>
              <a:cs typeface="Calibri"/>
            </a:rPr>
            <a:t>Diferença</a:t>
          </a:r>
          <a:endParaRPr lang="en-US">
            <a:latin typeface="Calibri"/>
            <a:cs typeface="Calibri"/>
          </a:endParaRPr>
        </a:p>
      </dgm:t>
    </dgm:pt>
    <dgm:pt modelId="{88420F92-B07C-42E5-A4EA-69B88A1D124F}" type="parTrans" cxnId="{B0951CD0-D923-4843-92F4-61266D6C0973}">
      <dgm:prSet/>
      <dgm:spPr/>
    </dgm:pt>
    <dgm:pt modelId="{FD82C90F-6A50-44FF-B592-60CDF30EB195}" type="sibTrans" cxnId="{B0951CD0-D923-4843-92F4-61266D6C0973}">
      <dgm:prSet/>
      <dgm:spPr/>
    </dgm:pt>
    <dgm:pt modelId="{8798072F-E53C-4CBA-BF2E-8898FA09575B}">
      <dgm:prSet phldrT="[Text]" phldr="0"/>
      <dgm:spPr/>
      <dgm:t>
        <a:bodyPr/>
        <a:lstStyle/>
        <a:p>
          <a:pPr rtl="0"/>
          <a:r>
            <a:rPr lang="en-US" err="1">
              <a:latin typeface="Calibri"/>
              <a:cs typeface="Calibri"/>
            </a:rPr>
            <a:t>Categoria</a:t>
          </a:r>
          <a:endParaRPr lang="en-US">
            <a:latin typeface="Calibri"/>
            <a:cs typeface="Calibri"/>
          </a:endParaRPr>
        </a:p>
      </dgm:t>
    </dgm:pt>
    <dgm:pt modelId="{E2A115D3-5152-4EA0-9C69-4FC8713AD8B0}" type="parTrans" cxnId="{D87360FF-19BD-47FA-AE36-E53C199386F4}">
      <dgm:prSet/>
      <dgm:spPr/>
    </dgm:pt>
    <dgm:pt modelId="{1599D129-724A-4867-9834-0EE86C0B8F77}" type="sibTrans" cxnId="{D87360FF-19BD-47FA-AE36-E53C199386F4}">
      <dgm:prSet/>
      <dgm:spPr/>
    </dgm:pt>
    <dgm:pt modelId="{5782496C-5A3F-4418-BA9E-C1416954D8D2}" type="pres">
      <dgm:prSet presAssocID="{7E199755-417C-42C7-8441-5D31B64875B2}" presName="vert0" presStyleCnt="0">
        <dgm:presLayoutVars>
          <dgm:dir/>
          <dgm:animOne val="branch"/>
          <dgm:animLvl val="lvl"/>
        </dgm:presLayoutVars>
      </dgm:prSet>
      <dgm:spPr/>
    </dgm:pt>
    <dgm:pt modelId="{40E2ADBA-6D15-4E58-AA4A-8EA34F333F5A}" type="pres">
      <dgm:prSet presAssocID="{478520DB-6655-4ABD-B0CB-4C01600C7C66}" presName="thickLine" presStyleLbl="alignNode1" presStyleIdx="0" presStyleCnt="1"/>
      <dgm:spPr/>
    </dgm:pt>
    <dgm:pt modelId="{6A54A12E-FF33-4306-A5E1-66F667BA68D5}" type="pres">
      <dgm:prSet presAssocID="{478520DB-6655-4ABD-B0CB-4C01600C7C66}" presName="horz1" presStyleCnt="0"/>
      <dgm:spPr/>
    </dgm:pt>
    <dgm:pt modelId="{B9A0DB61-B545-44FE-A674-55C69C332455}" type="pres">
      <dgm:prSet presAssocID="{478520DB-6655-4ABD-B0CB-4C01600C7C66}" presName="tx1" presStyleLbl="revTx" presStyleIdx="0" presStyleCnt="10"/>
      <dgm:spPr/>
    </dgm:pt>
    <dgm:pt modelId="{75306FE7-706E-41BC-9631-87EF14547A4F}" type="pres">
      <dgm:prSet presAssocID="{478520DB-6655-4ABD-B0CB-4C01600C7C66}" presName="vert1" presStyleCnt="0"/>
      <dgm:spPr/>
    </dgm:pt>
    <dgm:pt modelId="{D2766887-C667-4A4F-98A6-3C615547CADE}" type="pres">
      <dgm:prSet presAssocID="{639902F9-C6DF-49F1-8BCD-CF0B6EEE7A6C}" presName="vertSpace2a" presStyleCnt="0"/>
      <dgm:spPr/>
    </dgm:pt>
    <dgm:pt modelId="{D81BDABD-9445-4169-AC5F-2E03ED325E83}" type="pres">
      <dgm:prSet presAssocID="{639902F9-C6DF-49F1-8BCD-CF0B6EEE7A6C}" presName="horz2" presStyleCnt="0"/>
      <dgm:spPr/>
    </dgm:pt>
    <dgm:pt modelId="{013AA432-9E96-48AF-B4F9-1E7997541130}" type="pres">
      <dgm:prSet presAssocID="{639902F9-C6DF-49F1-8BCD-CF0B6EEE7A6C}" presName="horzSpace2" presStyleCnt="0"/>
      <dgm:spPr/>
    </dgm:pt>
    <dgm:pt modelId="{B231B333-6239-4A9C-85F1-0213876232ED}" type="pres">
      <dgm:prSet presAssocID="{639902F9-C6DF-49F1-8BCD-CF0B6EEE7A6C}" presName="tx2" presStyleLbl="revTx" presStyleIdx="1" presStyleCnt="10"/>
      <dgm:spPr/>
    </dgm:pt>
    <dgm:pt modelId="{67EE56A6-FA56-47BB-A8CC-C82D1112160C}" type="pres">
      <dgm:prSet presAssocID="{639902F9-C6DF-49F1-8BCD-CF0B6EEE7A6C}" presName="vert2" presStyleCnt="0"/>
      <dgm:spPr/>
    </dgm:pt>
    <dgm:pt modelId="{53E35755-86CB-477C-8E6A-682AF50CE7AD}" type="pres">
      <dgm:prSet presAssocID="{1790F850-A6E5-4B41-85F8-16F200D05D04}" presName="horz3" presStyleCnt="0"/>
      <dgm:spPr/>
    </dgm:pt>
    <dgm:pt modelId="{A04CCFD3-CDE4-4AF3-A18D-84DE7729DD80}" type="pres">
      <dgm:prSet presAssocID="{1790F850-A6E5-4B41-85F8-16F200D05D04}" presName="horzSpace3" presStyleCnt="0"/>
      <dgm:spPr/>
    </dgm:pt>
    <dgm:pt modelId="{BF485F4A-4ABA-4CF9-82F5-40AB6D21DCC5}" type="pres">
      <dgm:prSet presAssocID="{1790F850-A6E5-4B41-85F8-16F200D05D04}" presName="tx3" presStyleLbl="revTx" presStyleIdx="2" presStyleCnt="10"/>
      <dgm:spPr/>
    </dgm:pt>
    <dgm:pt modelId="{7EC81977-78C6-456A-93C9-66BC3F22BEC6}" type="pres">
      <dgm:prSet presAssocID="{1790F850-A6E5-4B41-85F8-16F200D05D04}" presName="vert3" presStyleCnt="0"/>
      <dgm:spPr/>
    </dgm:pt>
    <dgm:pt modelId="{D4EEE40C-0F0D-4A3F-A90F-F2D84904F4AA}" type="pres">
      <dgm:prSet presAssocID="{6197E895-9268-41E9-8573-8970DA7820C0}" presName="thinLine3" presStyleLbl="callout" presStyleIdx="0" presStyleCnt="7"/>
      <dgm:spPr/>
    </dgm:pt>
    <dgm:pt modelId="{7CC40CCB-889C-40C8-8DAA-2DE15F5B745F}" type="pres">
      <dgm:prSet presAssocID="{B6878D6E-13EA-4BF3-93B7-8C237BB58FBB}" presName="horz3" presStyleCnt="0"/>
      <dgm:spPr/>
    </dgm:pt>
    <dgm:pt modelId="{43ADFA35-A56F-442A-BAD5-6DC0AF4ED66F}" type="pres">
      <dgm:prSet presAssocID="{B6878D6E-13EA-4BF3-93B7-8C237BB58FBB}" presName="horzSpace3" presStyleCnt="0"/>
      <dgm:spPr/>
    </dgm:pt>
    <dgm:pt modelId="{9F1D660D-266C-4FAA-AE18-FF945E7AD013}" type="pres">
      <dgm:prSet presAssocID="{B6878D6E-13EA-4BF3-93B7-8C237BB58FBB}" presName="tx3" presStyleLbl="revTx" presStyleIdx="3" presStyleCnt="10"/>
      <dgm:spPr/>
    </dgm:pt>
    <dgm:pt modelId="{471861F9-6DCA-488A-8349-F4F4A09E92C2}" type="pres">
      <dgm:prSet presAssocID="{B6878D6E-13EA-4BF3-93B7-8C237BB58FBB}" presName="vert3" presStyleCnt="0"/>
      <dgm:spPr/>
    </dgm:pt>
    <dgm:pt modelId="{C645BB41-4886-46A1-882B-E957445628C4}" type="pres">
      <dgm:prSet presAssocID="{639902F9-C6DF-49F1-8BCD-CF0B6EEE7A6C}" presName="thinLine2b" presStyleLbl="callout" presStyleIdx="1" presStyleCnt="7"/>
      <dgm:spPr/>
    </dgm:pt>
    <dgm:pt modelId="{A10F18E8-C33E-445B-A003-18BDBB63F1E8}" type="pres">
      <dgm:prSet presAssocID="{639902F9-C6DF-49F1-8BCD-CF0B6EEE7A6C}" presName="vertSpace2b" presStyleCnt="0"/>
      <dgm:spPr/>
    </dgm:pt>
    <dgm:pt modelId="{1ACE5751-98E7-4489-8B0E-650C2A64927D}" type="pres">
      <dgm:prSet presAssocID="{3139BFDF-0862-4B99-A953-A4F6A797B79A}" presName="horz2" presStyleCnt="0"/>
      <dgm:spPr/>
    </dgm:pt>
    <dgm:pt modelId="{14E7FAD7-E319-4C82-90E5-4D63B42F21CF}" type="pres">
      <dgm:prSet presAssocID="{3139BFDF-0862-4B99-A953-A4F6A797B79A}" presName="horzSpace2" presStyleCnt="0"/>
      <dgm:spPr/>
    </dgm:pt>
    <dgm:pt modelId="{A177C2A8-17F0-4FE7-9391-EED80FBB6CD4}" type="pres">
      <dgm:prSet presAssocID="{3139BFDF-0862-4B99-A953-A4F6A797B79A}" presName="tx2" presStyleLbl="revTx" presStyleIdx="4" presStyleCnt="10"/>
      <dgm:spPr/>
    </dgm:pt>
    <dgm:pt modelId="{9009DA68-EAC0-4636-BB9B-0BB110315CB3}" type="pres">
      <dgm:prSet presAssocID="{3139BFDF-0862-4B99-A953-A4F6A797B79A}" presName="vert2" presStyleCnt="0"/>
      <dgm:spPr/>
    </dgm:pt>
    <dgm:pt modelId="{5BDF4ABE-198C-4538-A51D-D2149A5CB526}" type="pres">
      <dgm:prSet presAssocID="{3139BFDF-0862-4B99-A953-A4F6A797B79A}" presName="thinLine2b" presStyleLbl="callout" presStyleIdx="2" presStyleCnt="7"/>
      <dgm:spPr/>
    </dgm:pt>
    <dgm:pt modelId="{E2F0A81D-022F-4582-8CD8-3B4B24AC524D}" type="pres">
      <dgm:prSet presAssocID="{3139BFDF-0862-4B99-A953-A4F6A797B79A}" presName="vertSpace2b" presStyleCnt="0"/>
      <dgm:spPr/>
    </dgm:pt>
    <dgm:pt modelId="{8E4B6EF8-16F8-4CD1-9C36-3C0A79247B60}" type="pres">
      <dgm:prSet presAssocID="{00BE37C6-EA03-483E-980D-1F5C59C9624C}" presName="horz2" presStyleCnt="0"/>
      <dgm:spPr/>
    </dgm:pt>
    <dgm:pt modelId="{79BDFDF8-4DF9-4F4C-B595-634511E66812}" type="pres">
      <dgm:prSet presAssocID="{00BE37C6-EA03-483E-980D-1F5C59C9624C}" presName="horzSpace2" presStyleCnt="0"/>
      <dgm:spPr/>
    </dgm:pt>
    <dgm:pt modelId="{32BC84F9-605D-401A-8E45-500FBB27E615}" type="pres">
      <dgm:prSet presAssocID="{00BE37C6-EA03-483E-980D-1F5C59C9624C}" presName="tx2" presStyleLbl="revTx" presStyleIdx="5" presStyleCnt="10"/>
      <dgm:spPr/>
    </dgm:pt>
    <dgm:pt modelId="{91B10D3E-968C-477B-AB40-210C595035B2}" type="pres">
      <dgm:prSet presAssocID="{00BE37C6-EA03-483E-980D-1F5C59C9624C}" presName="vert2" presStyleCnt="0"/>
      <dgm:spPr/>
    </dgm:pt>
    <dgm:pt modelId="{EBA03AAA-59AC-46FC-9154-CBA2BFEF48A0}" type="pres">
      <dgm:prSet presAssocID="{00BE37C6-EA03-483E-980D-1F5C59C9624C}" presName="thinLine2b" presStyleLbl="callout" presStyleIdx="3" presStyleCnt="7"/>
      <dgm:spPr/>
    </dgm:pt>
    <dgm:pt modelId="{784287EF-B600-4EFA-A4C8-A63B31BF069A}" type="pres">
      <dgm:prSet presAssocID="{00BE37C6-EA03-483E-980D-1F5C59C9624C}" presName="vertSpace2b" presStyleCnt="0"/>
      <dgm:spPr/>
    </dgm:pt>
    <dgm:pt modelId="{87CDF3AF-79AF-422F-8431-B6AFA833BA41}" type="pres">
      <dgm:prSet presAssocID="{2F902706-F477-4FED-A725-00F5D7CFA2A5}" presName="horz2" presStyleCnt="0"/>
      <dgm:spPr/>
    </dgm:pt>
    <dgm:pt modelId="{CA2995ED-C901-4A9A-8E67-452A875CE058}" type="pres">
      <dgm:prSet presAssocID="{2F902706-F477-4FED-A725-00F5D7CFA2A5}" presName="horzSpace2" presStyleCnt="0"/>
      <dgm:spPr/>
    </dgm:pt>
    <dgm:pt modelId="{BADB237C-F2DE-48AD-9350-D761A557BBB2}" type="pres">
      <dgm:prSet presAssocID="{2F902706-F477-4FED-A725-00F5D7CFA2A5}" presName="tx2" presStyleLbl="revTx" presStyleIdx="6" presStyleCnt="10"/>
      <dgm:spPr/>
    </dgm:pt>
    <dgm:pt modelId="{FE73FD9B-7738-46CE-9C6A-C366F21BD00D}" type="pres">
      <dgm:prSet presAssocID="{2F902706-F477-4FED-A725-00F5D7CFA2A5}" presName="vert2" presStyleCnt="0"/>
      <dgm:spPr/>
    </dgm:pt>
    <dgm:pt modelId="{ACC790A1-F2E1-4283-8D16-07F384731F05}" type="pres">
      <dgm:prSet presAssocID="{0C588220-1D9C-4DED-9A68-9BB251D97CEE}" presName="horz3" presStyleCnt="0"/>
      <dgm:spPr/>
    </dgm:pt>
    <dgm:pt modelId="{352DB353-8D44-477C-B8FC-53C75165EFDB}" type="pres">
      <dgm:prSet presAssocID="{0C588220-1D9C-4DED-9A68-9BB251D97CEE}" presName="horzSpace3" presStyleCnt="0"/>
      <dgm:spPr/>
    </dgm:pt>
    <dgm:pt modelId="{8BC33051-F558-4F4A-B815-ED76F5D0721C}" type="pres">
      <dgm:prSet presAssocID="{0C588220-1D9C-4DED-9A68-9BB251D97CEE}" presName="tx3" presStyleLbl="revTx" presStyleIdx="7" presStyleCnt="10"/>
      <dgm:spPr/>
    </dgm:pt>
    <dgm:pt modelId="{D03C374D-EDFF-4B77-8DEF-BA9BBDDFDD16}" type="pres">
      <dgm:prSet presAssocID="{0C588220-1D9C-4DED-9A68-9BB251D97CEE}" presName="vert3" presStyleCnt="0"/>
      <dgm:spPr/>
    </dgm:pt>
    <dgm:pt modelId="{0CE0ECDD-03C0-41C1-86C4-FFC8C4745EB8}" type="pres">
      <dgm:prSet presAssocID="{92D4F58C-591E-42C4-875F-E23630352EBB}" presName="thinLine3" presStyleLbl="callout" presStyleIdx="4" presStyleCnt="7"/>
      <dgm:spPr/>
    </dgm:pt>
    <dgm:pt modelId="{CE6EDF34-0FCC-4AA0-BBDE-E945BBD260C4}" type="pres">
      <dgm:prSet presAssocID="{9CDA2F27-F152-40B3-B794-F9813C1BAB14}" presName="horz3" presStyleCnt="0"/>
      <dgm:spPr/>
    </dgm:pt>
    <dgm:pt modelId="{54E8606D-D504-4D70-928D-DC38E89FE36E}" type="pres">
      <dgm:prSet presAssocID="{9CDA2F27-F152-40B3-B794-F9813C1BAB14}" presName="horzSpace3" presStyleCnt="0"/>
      <dgm:spPr/>
    </dgm:pt>
    <dgm:pt modelId="{67E7AC4C-C686-483C-B16A-9629F44C5CB4}" type="pres">
      <dgm:prSet presAssocID="{9CDA2F27-F152-40B3-B794-F9813C1BAB14}" presName="tx3" presStyleLbl="revTx" presStyleIdx="8" presStyleCnt="10"/>
      <dgm:spPr/>
    </dgm:pt>
    <dgm:pt modelId="{82A538CD-0D5B-4A9B-A8BD-C27D5C65842A}" type="pres">
      <dgm:prSet presAssocID="{9CDA2F27-F152-40B3-B794-F9813C1BAB14}" presName="vert3" presStyleCnt="0"/>
      <dgm:spPr/>
    </dgm:pt>
    <dgm:pt modelId="{420E80CF-6C76-48CC-8943-BE2888607BB4}" type="pres">
      <dgm:prSet presAssocID="{FD82C90F-6A50-44FF-B592-60CDF30EB195}" presName="thinLine3" presStyleLbl="callout" presStyleIdx="5" presStyleCnt="7"/>
      <dgm:spPr/>
    </dgm:pt>
    <dgm:pt modelId="{6BD21766-BB0E-48A7-A98F-CD8E9DD3B2AA}" type="pres">
      <dgm:prSet presAssocID="{8798072F-E53C-4CBA-BF2E-8898FA09575B}" presName="horz3" presStyleCnt="0"/>
      <dgm:spPr/>
    </dgm:pt>
    <dgm:pt modelId="{F8DC4BAF-8301-4BD9-9F07-EF2B222BBE11}" type="pres">
      <dgm:prSet presAssocID="{8798072F-E53C-4CBA-BF2E-8898FA09575B}" presName="horzSpace3" presStyleCnt="0"/>
      <dgm:spPr/>
    </dgm:pt>
    <dgm:pt modelId="{F5D341C0-2253-4CE3-ABCE-529F51C59FC5}" type="pres">
      <dgm:prSet presAssocID="{8798072F-E53C-4CBA-BF2E-8898FA09575B}" presName="tx3" presStyleLbl="revTx" presStyleIdx="9" presStyleCnt="10"/>
      <dgm:spPr/>
    </dgm:pt>
    <dgm:pt modelId="{5F29085F-F8E6-444A-B553-7DF2D76E2B81}" type="pres">
      <dgm:prSet presAssocID="{8798072F-E53C-4CBA-BF2E-8898FA09575B}" presName="vert3" presStyleCnt="0"/>
      <dgm:spPr/>
    </dgm:pt>
    <dgm:pt modelId="{8FB0F796-672E-43A1-9B2C-020CAA9220E3}" type="pres">
      <dgm:prSet presAssocID="{2F902706-F477-4FED-A725-00F5D7CFA2A5}" presName="thinLine2b" presStyleLbl="callout" presStyleIdx="6" presStyleCnt="7"/>
      <dgm:spPr/>
    </dgm:pt>
    <dgm:pt modelId="{D531B55F-5552-46AC-93F3-3D6344E17237}" type="pres">
      <dgm:prSet presAssocID="{2F902706-F477-4FED-A725-00F5D7CFA2A5}" presName="vertSpace2b" presStyleCnt="0"/>
      <dgm:spPr/>
    </dgm:pt>
  </dgm:ptLst>
  <dgm:cxnLst>
    <dgm:cxn modelId="{62B85B0F-210D-4184-9354-2A5D4F5ADF28}" srcId="{639902F9-C6DF-49F1-8BCD-CF0B6EEE7A6C}" destId="{B6878D6E-13EA-4BF3-93B7-8C237BB58FBB}" srcOrd="1" destOrd="0" parTransId="{06C0BC88-4E9B-4C76-8235-7E0BB1B7B638}" sibTransId="{CD0015AF-21AB-4C09-917B-D058A01440C6}"/>
    <dgm:cxn modelId="{385BC813-E052-4DCA-90CB-B247621760BC}" type="presOf" srcId="{00BE37C6-EA03-483E-980D-1F5C59C9624C}" destId="{32BC84F9-605D-401A-8E45-500FBB27E615}" srcOrd="0" destOrd="0" presId="urn:microsoft.com/office/officeart/2008/layout/LinedList"/>
    <dgm:cxn modelId="{CFFB4533-5B62-43BD-BFD8-7D8BBF57E9A5}" type="presOf" srcId="{639902F9-C6DF-49F1-8BCD-CF0B6EEE7A6C}" destId="{B231B333-6239-4A9C-85F1-0213876232ED}" srcOrd="0" destOrd="0" presId="urn:microsoft.com/office/officeart/2008/layout/LinedList"/>
    <dgm:cxn modelId="{2DDAC040-3774-4C0C-90D3-7241A182B0B9}" type="presOf" srcId="{2F902706-F477-4FED-A725-00F5D7CFA2A5}" destId="{BADB237C-F2DE-48AD-9350-D761A557BBB2}" srcOrd="0" destOrd="0" presId="urn:microsoft.com/office/officeart/2008/layout/LinedList"/>
    <dgm:cxn modelId="{49CF0242-4F8D-4434-B893-A6AD124B4CDC}" type="presOf" srcId="{1790F850-A6E5-4B41-85F8-16F200D05D04}" destId="{BF485F4A-4ABA-4CF9-82F5-40AB6D21DCC5}" srcOrd="0" destOrd="0" presId="urn:microsoft.com/office/officeart/2008/layout/LinedList"/>
    <dgm:cxn modelId="{9FBF9247-7F25-48EF-808B-E471A1392422}" srcId="{478520DB-6655-4ABD-B0CB-4C01600C7C66}" destId="{639902F9-C6DF-49F1-8BCD-CF0B6EEE7A6C}" srcOrd="0" destOrd="0" parTransId="{C094F615-9D07-42E4-AD06-F3226ADB6E09}" sibTransId="{B5ACB460-89D9-428B-9EDF-4B914B198173}"/>
    <dgm:cxn modelId="{93F5E949-677B-4676-A3C7-7AC38768C1D6}" type="presOf" srcId="{9CDA2F27-F152-40B3-B794-F9813C1BAB14}" destId="{67E7AC4C-C686-483C-B16A-9629F44C5CB4}" srcOrd="0" destOrd="0" presId="urn:microsoft.com/office/officeart/2008/layout/LinedList"/>
    <dgm:cxn modelId="{7E93C571-BB47-4385-AB38-3B2C259A15A0}" type="presOf" srcId="{3139BFDF-0862-4B99-A953-A4F6A797B79A}" destId="{A177C2A8-17F0-4FE7-9391-EED80FBB6CD4}" srcOrd="0" destOrd="0" presId="urn:microsoft.com/office/officeart/2008/layout/LinedList"/>
    <dgm:cxn modelId="{D3151D56-7DBD-4A40-8470-4ADF5B8ABEE2}" type="presOf" srcId="{8798072F-E53C-4CBA-BF2E-8898FA09575B}" destId="{F5D341C0-2253-4CE3-ABCE-529F51C59FC5}" srcOrd="0" destOrd="0" presId="urn:microsoft.com/office/officeart/2008/layout/LinedList"/>
    <dgm:cxn modelId="{2743E677-70B6-4386-8BAF-2625FFE65084}" srcId="{478520DB-6655-4ABD-B0CB-4C01600C7C66}" destId="{3139BFDF-0862-4B99-A953-A4F6A797B79A}" srcOrd="1" destOrd="0" parTransId="{9E8C3D4E-B560-4C37-AA6A-598CA5819AC3}" sibTransId="{88E5311D-1C61-4D99-8104-0694C64A6327}"/>
    <dgm:cxn modelId="{E146BB7C-9662-456E-950B-2E9E71D5F157}" type="presOf" srcId="{7E199755-417C-42C7-8441-5D31B64875B2}" destId="{5782496C-5A3F-4418-BA9E-C1416954D8D2}" srcOrd="0" destOrd="0" presId="urn:microsoft.com/office/officeart/2008/layout/LinedList"/>
    <dgm:cxn modelId="{0C71DB8D-F85C-4D3E-9C7B-28B548F3AABC}" srcId="{478520DB-6655-4ABD-B0CB-4C01600C7C66}" destId="{2F902706-F477-4FED-A725-00F5D7CFA2A5}" srcOrd="3" destOrd="0" parTransId="{80EA13AA-13EF-49DE-8970-3C52AC7A74FB}" sibTransId="{D2EB9A03-D404-4B65-BDC1-84E23F4724DB}"/>
    <dgm:cxn modelId="{B7B4AC99-75AA-4A27-9EA0-18532E272360}" type="presOf" srcId="{B6878D6E-13EA-4BF3-93B7-8C237BB58FBB}" destId="{9F1D660D-266C-4FAA-AE18-FF945E7AD013}" srcOrd="0" destOrd="0" presId="urn:microsoft.com/office/officeart/2008/layout/LinedList"/>
    <dgm:cxn modelId="{E47F29AE-AFD2-4B36-9188-A4817CD93985}" type="presOf" srcId="{478520DB-6655-4ABD-B0CB-4C01600C7C66}" destId="{B9A0DB61-B545-44FE-A674-55C69C332455}" srcOrd="0" destOrd="0" presId="urn:microsoft.com/office/officeart/2008/layout/LinedList"/>
    <dgm:cxn modelId="{B0951CD0-D923-4843-92F4-61266D6C0973}" srcId="{2F902706-F477-4FED-A725-00F5D7CFA2A5}" destId="{9CDA2F27-F152-40B3-B794-F9813C1BAB14}" srcOrd="1" destOrd="0" parTransId="{88420F92-B07C-42E5-A4EA-69B88A1D124F}" sibTransId="{FD82C90F-6A50-44FF-B592-60CDF30EB195}"/>
    <dgm:cxn modelId="{EFDEB4D1-F446-4C22-B637-582B423AA412}" srcId="{639902F9-C6DF-49F1-8BCD-CF0B6EEE7A6C}" destId="{1790F850-A6E5-4B41-85F8-16F200D05D04}" srcOrd="0" destOrd="0" parTransId="{C1E30CDF-1122-4DCA-A938-567BD248F890}" sibTransId="{6197E895-9268-41E9-8573-8970DA7820C0}"/>
    <dgm:cxn modelId="{46D0DAE7-0D25-4B26-9807-0D2D57B36880}" type="presOf" srcId="{0C588220-1D9C-4DED-9A68-9BB251D97CEE}" destId="{8BC33051-F558-4F4A-B815-ED76F5D0721C}" srcOrd="0" destOrd="0" presId="urn:microsoft.com/office/officeart/2008/layout/LinedList"/>
    <dgm:cxn modelId="{F904E1EC-C985-42AE-A0AB-D58CD9C160B2}" srcId="{478520DB-6655-4ABD-B0CB-4C01600C7C66}" destId="{00BE37C6-EA03-483E-980D-1F5C59C9624C}" srcOrd="2" destOrd="0" parTransId="{2A13B693-46A6-4F49-AEF3-B511B42CCD7F}" sibTransId="{8C4BEAE6-E6F5-4CE1-A17A-8DF5BE1A24FB}"/>
    <dgm:cxn modelId="{544BFEF5-D5A8-4614-A31E-E24F09E39A44}" srcId="{7E199755-417C-42C7-8441-5D31B64875B2}" destId="{478520DB-6655-4ABD-B0CB-4C01600C7C66}" srcOrd="0" destOrd="0" parTransId="{97D7B61A-5781-48ED-B92A-E589CBEA487F}" sibTransId="{D1EFE85B-DBF9-4E16-B35F-43563347C3A3}"/>
    <dgm:cxn modelId="{12A934F9-1E9E-4B1F-9B41-C608118DDD09}" srcId="{2F902706-F477-4FED-A725-00F5D7CFA2A5}" destId="{0C588220-1D9C-4DED-9A68-9BB251D97CEE}" srcOrd="0" destOrd="0" parTransId="{8BDD9A78-0F5D-458E-BACF-0D7432723841}" sibTransId="{92D4F58C-591E-42C4-875F-E23630352EBB}"/>
    <dgm:cxn modelId="{D87360FF-19BD-47FA-AE36-E53C199386F4}" srcId="{2F902706-F477-4FED-A725-00F5D7CFA2A5}" destId="{8798072F-E53C-4CBA-BF2E-8898FA09575B}" srcOrd="2" destOrd="0" parTransId="{E2A115D3-5152-4EA0-9C69-4FC8713AD8B0}" sibTransId="{1599D129-724A-4867-9834-0EE86C0B8F77}"/>
    <dgm:cxn modelId="{A64F26C1-F0D0-4DDF-B93E-591272D2D439}" type="presParOf" srcId="{5782496C-5A3F-4418-BA9E-C1416954D8D2}" destId="{40E2ADBA-6D15-4E58-AA4A-8EA34F333F5A}" srcOrd="0" destOrd="0" presId="urn:microsoft.com/office/officeart/2008/layout/LinedList"/>
    <dgm:cxn modelId="{B6AF243B-C0EB-465D-A410-79B442B4C1BC}" type="presParOf" srcId="{5782496C-5A3F-4418-BA9E-C1416954D8D2}" destId="{6A54A12E-FF33-4306-A5E1-66F667BA68D5}" srcOrd="1" destOrd="0" presId="urn:microsoft.com/office/officeart/2008/layout/LinedList"/>
    <dgm:cxn modelId="{F40097B8-4E3B-4E61-A13B-78DD76CBDADB}" type="presParOf" srcId="{6A54A12E-FF33-4306-A5E1-66F667BA68D5}" destId="{B9A0DB61-B545-44FE-A674-55C69C332455}" srcOrd="0" destOrd="0" presId="urn:microsoft.com/office/officeart/2008/layout/LinedList"/>
    <dgm:cxn modelId="{AE4BB9FE-AEBF-4778-931D-F481F0055815}" type="presParOf" srcId="{6A54A12E-FF33-4306-A5E1-66F667BA68D5}" destId="{75306FE7-706E-41BC-9631-87EF14547A4F}" srcOrd="1" destOrd="0" presId="urn:microsoft.com/office/officeart/2008/layout/LinedList"/>
    <dgm:cxn modelId="{653C7682-575F-44B1-858F-DA4C8B105DBE}" type="presParOf" srcId="{75306FE7-706E-41BC-9631-87EF14547A4F}" destId="{D2766887-C667-4A4F-98A6-3C615547CADE}" srcOrd="0" destOrd="0" presId="urn:microsoft.com/office/officeart/2008/layout/LinedList"/>
    <dgm:cxn modelId="{A3A7054E-D77A-4313-B90B-028D3B2F1A67}" type="presParOf" srcId="{75306FE7-706E-41BC-9631-87EF14547A4F}" destId="{D81BDABD-9445-4169-AC5F-2E03ED325E83}" srcOrd="1" destOrd="0" presId="urn:microsoft.com/office/officeart/2008/layout/LinedList"/>
    <dgm:cxn modelId="{6E1C2393-647D-4744-86C6-437CB0354AC9}" type="presParOf" srcId="{D81BDABD-9445-4169-AC5F-2E03ED325E83}" destId="{013AA432-9E96-48AF-B4F9-1E7997541130}" srcOrd="0" destOrd="0" presId="urn:microsoft.com/office/officeart/2008/layout/LinedList"/>
    <dgm:cxn modelId="{EB0DCEFD-7C57-4338-85A4-1AA9941111A3}" type="presParOf" srcId="{D81BDABD-9445-4169-AC5F-2E03ED325E83}" destId="{B231B333-6239-4A9C-85F1-0213876232ED}" srcOrd="1" destOrd="0" presId="urn:microsoft.com/office/officeart/2008/layout/LinedList"/>
    <dgm:cxn modelId="{4D88A54B-764B-4DBD-AAEE-7B4B0CDA9322}" type="presParOf" srcId="{D81BDABD-9445-4169-AC5F-2E03ED325E83}" destId="{67EE56A6-FA56-47BB-A8CC-C82D1112160C}" srcOrd="2" destOrd="0" presId="urn:microsoft.com/office/officeart/2008/layout/LinedList"/>
    <dgm:cxn modelId="{BAE0730B-B798-4FCD-9524-8C150C117144}" type="presParOf" srcId="{67EE56A6-FA56-47BB-A8CC-C82D1112160C}" destId="{53E35755-86CB-477C-8E6A-682AF50CE7AD}" srcOrd="0" destOrd="0" presId="urn:microsoft.com/office/officeart/2008/layout/LinedList"/>
    <dgm:cxn modelId="{F1078FF1-4C5F-4518-B66D-268E76C5D601}" type="presParOf" srcId="{53E35755-86CB-477C-8E6A-682AF50CE7AD}" destId="{A04CCFD3-CDE4-4AF3-A18D-84DE7729DD80}" srcOrd="0" destOrd="0" presId="urn:microsoft.com/office/officeart/2008/layout/LinedList"/>
    <dgm:cxn modelId="{A8DBDEC6-382F-44AF-8E2F-E7823A305CB5}" type="presParOf" srcId="{53E35755-86CB-477C-8E6A-682AF50CE7AD}" destId="{BF485F4A-4ABA-4CF9-82F5-40AB6D21DCC5}" srcOrd="1" destOrd="0" presId="urn:microsoft.com/office/officeart/2008/layout/LinedList"/>
    <dgm:cxn modelId="{1D95765C-AC38-4365-A389-54738945E0D5}" type="presParOf" srcId="{53E35755-86CB-477C-8E6A-682AF50CE7AD}" destId="{7EC81977-78C6-456A-93C9-66BC3F22BEC6}" srcOrd="2" destOrd="0" presId="urn:microsoft.com/office/officeart/2008/layout/LinedList"/>
    <dgm:cxn modelId="{48EA5899-D519-4386-9324-16344BD47C8A}" type="presParOf" srcId="{67EE56A6-FA56-47BB-A8CC-C82D1112160C}" destId="{D4EEE40C-0F0D-4A3F-A90F-F2D84904F4AA}" srcOrd="1" destOrd="0" presId="urn:microsoft.com/office/officeart/2008/layout/LinedList"/>
    <dgm:cxn modelId="{4248D418-9C2A-4450-9F4B-6CAEB37C2E00}" type="presParOf" srcId="{67EE56A6-FA56-47BB-A8CC-C82D1112160C}" destId="{7CC40CCB-889C-40C8-8DAA-2DE15F5B745F}" srcOrd="2" destOrd="0" presId="urn:microsoft.com/office/officeart/2008/layout/LinedList"/>
    <dgm:cxn modelId="{7180DA08-A7B7-4459-B181-B0168921F2A2}" type="presParOf" srcId="{7CC40CCB-889C-40C8-8DAA-2DE15F5B745F}" destId="{43ADFA35-A56F-442A-BAD5-6DC0AF4ED66F}" srcOrd="0" destOrd="0" presId="urn:microsoft.com/office/officeart/2008/layout/LinedList"/>
    <dgm:cxn modelId="{FB82D7A6-FA3B-4E9A-ADD0-840A134D5664}" type="presParOf" srcId="{7CC40CCB-889C-40C8-8DAA-2DE15F5B745F}" destId="{9F1D660D-266C-4FAA-AE18-FF945E7AD013}" srcOrd="1" destOrd="0" presId="urn:microsoft.com/office/officeart/2008/layout/LinedList"/>
    <dgm:cxn modelId="{9DC2A3B9-1F70-4B54-A7DD-6029DCCCDBB4}" type="presParOf" srcId="{7CC40CCB-889C-40C8-8DAA-2DE15F5B745F}" destId="{471861F9-6DCA-488A-8349-F4F4A09E92C2}" srcOrd="2" destOrd="0" presId="urn:microsoft.com/office/officeart/2008/layout/LinedList"/>
    <dgm:cxn modelId="{70775B58-7FB3-4605-B05E-70E8F5EFEFA2}" type="presParOf" srcId="{75306FE7-706E-41BC-9631-87EF14547A4F}" destId="{C645BB41-4886-46A1-882B-E957445628C4}" srcOrd="2" destOrd="0" presId="urn:microsoft.com/office/officeart/2008/layout/LinedList"/>
    <dgm:cxn modelId="{22DA811B-F3D9-47C3-8A67-813888893A5B}" type="presParOf" srcId="{75306FE7-706E-41BC-9631-87EF14547A4F}" destId="{A10F18E8-C33E-445B-A003-18BDBB63F1E8}" srcOrd="3" destOrd="0" presId="urn:microsoft.com/office/officeart/2008/layout/LinedList"/>
    <dgm:cxn modelId="{9C9EE6D6-847E-41F3-A487-FEDE8876A779}" type="presParOf" srcId="{75306FE7-706E-41BC-9631-87EF14547A4F}" destId="{1ACE5751-98E7-4489-8B0E-650C2A64927D}" srcOrd="4" destOrd="0" presId="urn:microsoft.com/office/officeart/2008/layout/LinedList"/>
    <dgm:cxn modelId="{9F8126DE-0A02-41F0-AA1F-B77A26CF2814}" type="presParOf" srcId="{1ACE5751-98E7-4489-8B0E-650C2A64927D}" destId="{14E7FAD7-E319-4C82-90E5-4D63B42F21CF}" srcOrd="0" destOrd="0" presId="urn:microsoft.com/office/officeart/2008/layout/LinedList"/>
    <dgm:cxn modelId="{04547902-0ECA-4AAC-96D2-13D0E028F0E3}" type="presParOf" srcId="{1ACE5751-98E7-4489-8B0E-650C2A64927D}" destId="{A177C2A8-17F0-4FE7-9391-EED80FBB6CD4}" srcOrd="1" destOrd="0" presId="urn:microsoft.com/office/officeart/2008/layout/LinedList"/>
    <dgm:cxn modelId="{67BF7D62-4C57-4E1C-9501-B41B6E96BBD5}" type="presParOf" srcId="{1ACE5751-98E7-4489-8B0E-650C2A64927D}" destId="{9009DA68-EAC0-4636-BB9B-0BB110315CB3}" srcOrd="2" destOrd="0" presId="urn:microsoft.com/office/officeart/2008/layout/LinedList"/>
    <dgm:cxn modelId="{1924806D-C820-405A-B0F3-1CED7A361A82}" type="presParOf" srcId="{75306FE7-706E-41BC-9631-87EF14547A4F}" destId="{5BDF4ABE-198C-4538-A51D-D2149A5CB526}" srcOrd="5" destOrd="0" presId="urn:microsoft.com/office/officeart/2008/layout/LinedList"/>
    <dgm:cxn modelId="{C34A6E04-CC93-4CE4-B8A1-A1D68BFC4716}" type="presParOf" srcId="{75306FE7-706E-41BC-9631-87EF14547A4F}" destId="{E2F0A81D-022F-4582-8CD8-3B4B24AC524D}" srcOrd="6" destOrd="0" presId="urn:microsoft.com/office/officeart/2008/layout/LinedList"/>
    <dgm:cxn modelId="{EBEFE6ED-DF7B-4212-8E20-BAD040C5D965}" type="presParOf" srcId="{75306FE7-706E-41BC-9631-87EF14547A4F}" destId="{8E4B6EF8-16F8-4CD1-9C36-3C0A79247B60}" srcOrd="7" destOrd="0" presId="urn:microsoft.com/office/officeart/2008/layout/LinedList"/>
    <dgm:cxn modelId="{8CF34070-3618-433F-83F2-5733E67245D8}" type="presParOf" srcId="{8E4B6EF8-16F8-4CD1-9C36-3C0A79247B60}" destId="{79BDFDF8-4DF9-4F4C-B595-634511E66812}" srcOrd="0" destOrd="0" presId="urn:microsoft.com/office/officeart/2008/layout/LinedList"/>
    <dgm:cxn modelId="{F66B437D-5FE8-4FB1-BB0F-9329130A9441}" type="presParOf" srcId="{8E4B6EF8-16F8-4CD1-9C36-3C0A79247B60}" destId="{32BC84F9-605D-401A-8E45-500FBB27E615}" srcOrd="1" destOrd="0" presId="urn:microsoft.com/office/officeart/2008/layout/LinedList"/>
    <dgm:cxn modelId="{50897780-A037-4A0B-B6CC-B5939F03E6AB}" type="presParOf" srcId="{8E4B6EF8-16F8-4CD1-9C36-3C0A79247B60}" destId="{91B10D3E-968C-477B-AB40-210C595035B2}" srcOrd="2" destOrd="0" presId="urn:microsoft.com/office/officeart/2008/layout/LinedList"/>
    <dgm:cxn modelId="{468DDCA7-8B5F-474E-BCF2-14709DE86830}" type="presParOf" srcId="{75306FE7-706E-41BC-9631-87EF14547A4F}" destId="{EBA03AAA-59AC-46FC-9154-CBA2BFEF48A0}" srcOrd="8" destOrd="0" presId="urn:microsoft.com/office/officeart/2008/layout/LinedList"/>
    <dgm:cxn modelId="{F3ABE0B3-730A-4653-AA05-C9C9D11F4BF9}" type="presParOf" srcId="{75306FE7-706E-41BC-9631-87EF14547A4F}" destId="{784287EF-B600-4EFA-A4C8-A63B31BF069A}" srcOrd="9" destOrd="0" presId="urn:microsoft.com/office/officeart/2008/layout/LinedList"/>
    <dgm:cxn modelId="{EC46BDF6-EFC9-4105-8717-1A746513F638}" type="presParOf" srcId="{75306FE7-706E-41BC-9631-87EF14547A4F}" destId="{87CDF3AF-79AF-422F-8431-B6AFA833BA41}" srcOrd="10" destOrd="0" presId="urn:microsoft.com/office/officeart/2008/layout/LinedList"/>
    <dgm:cxn modelId="{26E9625B-BB2A-45A2-8F1E-D116C66C1FD6}" type="presParOf" srcId="{87CDF3AF-79AF-422F-8431-B6AFA833BA41}" destId="{CA2995ED-C901-4A9A-8E67-452A875CE058}" srcOrd="0" destOrd="0" presId="urn:microsoft.com/office/officeart/2008/layout/LinedList"/>
    <dgm:cxn modelId="{92A03B6D-8F46-49D4-9804-B3D79C2240C8}" type="presParOf" srcId="{87CDF3AF-79AF-422F-8431-B6AFA833BA41}" destId="{BADB237C-F2DE-48AD-9350-D761A557BBB2}" srcOrd="1" destOrd="0" presId="urn:microsoft.com/office/officeart/2008/layout/LinedList"/>
    <dgm:cxn modelId="{F76FCD01-477F-4DCA-A3A0-294CCD8BBF95}" type="presParOf" srcId="{87CDF3AF-79AF-422F-8431-B6AFA833BA41}" destId="{FE73FD9B-7738-46CE-9C6A-C366F21BD00D}" srcOrd="2" destOrd="0" presId="urn:microsoft.com/office/officeart/2008/layout/LinedList"/>
    <dgm:cxn modelId="{7AA7A7F7-502D-448C-9426-24FA236B0E97}" type="presParOf" srcId="{FE73FD9B-7738-46CE-9C6A-C366F21BD00D}" destId="{ACC790A1-F2E1-4283-8D16-07F384731F05}" srcOrd="0" destOrd="0" presId="urn:microsoft.com/office/officeart/2008/layout/LinedList"/>
    <dgm:cxn modelId="{6A4CE308-1120-418E-9A1F-37B8B9414764}" type="presParOf" srcId="{ACC790A1-F2E1-4283-8D16-07F384731F05}" destId="{352DB353-8D44-477C-B8FC-53C75165EFDB}" srcOrd="0" destOrd="0" presId="urn:microsoft.com/office/officeart/2008/layout/LinedList"/>
    <dgm:cxn modelId="{DF8134F9-8FF4-4F18-83D6-754111E76CAB}" type="presParOf" srcId="{ACC790A1-F2E1-4283-8D16-07F384731F05}" destId="{8BC33051-F558-4F4A-B815-ED76F5D0721C}" srcOrd="1" destOrd="0" presId="urn:microsoft.com/office/officeart/2008/layout/LinedList"/>
    <dgm:cxn modelId="{B61621F0-BD20-422D-BE02-F1CD734D7882}" type="presParOf" srcId="{ACC790A1-F2E1-4283-8D16-07F384731F05}" destId="{D03C374D-EDFF-4B77-8DEF-BA9BBDDFDD16}" srcOrd="2" destOrd="0" presId="urn:microsoft.com/office/officeart/2008/layout/LinedList"/>
    <dgm:cxn modelId="{35667697-74F6-4791-8841-F12CCDC32C7D}" type="presParOf" srcId="{FE73FD9B-7738-46CE-9C6A-C366F21BD00D}" destId="{0CE0ECDD-03C0-41C1-86C4-FFC8C4745EB8}" srcOrd="1" destOrd="0" presId="urn:microsoft.com/office/officeart/2008/layout/LinedList"/>
    <dgm:cxn modelId="{268537F9-D745-44F8-BD98-C84DA44430C4}" type="presParOf" srcId="{FE73FD9B-7738-46CE-9C6A-C366F21BD00D}" destId="{CE6EDF34-0FCC-4AA0-BBDE-E945BBD260C4}" srcOrd="2" destOrd="0" presId="urn:microsoft.com/office/officeart/2008/layout/LinedList"/>
    <dgm:cxn modelId="{DC356DF2-560C-434D-BC0F-9F4C7C118469}" type="presParOf" srcId="{CE6EDF34-0FCC-4AA0-BBDE-E945BBD260C4}" destId="{54E8606D-D504-4D70-928D-DC38E89FE36E}" srcOrd="0" destOrd="0" presId="urn:microsoft.com/office/officeart/2008/layout/LinedList"/>
    <dgm:cxn modelId="{CB5A692E-D675-4D65-BEA3-8CDA5937FD18}" type="presParOf" srcId="{CE6EDF34-0FCC-4AA0-BBDE-E945BBD260C4}" destId="{67E7AC4C-C686-483C-B16A-9629F44C5CB4}" srcOrd="1" destOrd="0" presId="urn:microsoft.com/office/officeart/2008/layout/LinedList"/>
    <dgm:cxn modelId="{374C8344-70E4-44D3-A795-BAAC9EAA0B65}" type="presParOf" srcId="{CE6EDF34-0FCC-4AA0-BBDE-E945BBD260C4}" destId="{82A538CD-0D5B-4A9B-A8BD-C27D5C65842A}" srcOrd="2" destOrd="0" presId="urn:microsoft.com/office/officeart/2008/layout/LinedList"/>
    <dgm:cxn modelId="{94B80A96-1498-4289-995E-69735CB1A3F5}" type="presParOf" srcId="{FE73FD9B-7738-46CE-9C6A-C366F21BD00D}" destId="{420E80CF-6C76-48CC-8943-BE2888607BB4}" srcOrd="3" destOrd="0" presId="urn:microsoft.com/office/officeart/2008/layout/LinedList"/>
    <dgm:cxn modelId="{28102F8F-149C-496B-97DF-E5895B867CCA}" type="presParOf" srcId="{FE73FD9B-7738-46CE-9C6A-C366F21BD00D}" destId="{6BD21766-BB0E-48A7-A98F-CD8E9DD3B2AA}" srcOrd="4" destOrd="0" presId="urn:microsoft.com/office/officeart/2008/layout/LinedList"/>
    <dgm:cxn modelId="{1DA91179-8752-4873-B4BE-1A831F729562}" type="presParOf" srcId="{6BD21766-BB0E-48A7-A98F-CD8E9DD3B2AA}" destId="{F8DC4BAF-8301-4BD9-9F07-EF2B222BBE11}" srcOrd="0" destOrd="0" presId="urn:microsoft.com/office/officeart/2008/layout/LinedList"/>
    <dgm:cxn modelId="{88B456F8-54AF-415D-A413-7B6C02CA44D7}" type="presParOf" srcId="{6BD21766-BB0E-48A7-A98F-CD8E9DD3B2AA}" destId="{F5D341C0-2253-4CE3-ABCE-529F51C59FC5}" srcOrd="1" destOrd="0" presId="urn:microsoft.com/office/officeart/2008/layout/LinedList"/>
    <dgm:cxn modelId="{075DFF30-2A29-42BB-9BE3-21F6FB3D3AB7}" type="presParOf" srcId="{6BD21766-BB0E-48A7-A98F-CD8E9DD3B2AA}" destId="{5F29085F-F8E6-444A-B553-7DF2D76E2B81}" srcOrd="2" destOrd="0" presId="urn:microsoft.com/office/officeart/2008/layout/LinedList"/>
    <dgm:cxn modelId="{BD512FB4-35F4-4261-A694-5A33B8995617}" type="presParOf" srcId="{75306FE7-706E-41BC-9631-87EF14547A4F}" destId="{8FB0F796-672E-43A1-9B2C-020CAA9220E3}" srcOrd="11" destOrd="0" presId="urn:microsoft.com/office/officeart/2008/layout/LinedList"/>
    <dgm:cxn modelId="{6486CEF6-DE92-4C3B-B76F-CC22D56680C1}" type="presParOf" srcId="{75306FE7-706E-41BC-9631-87EF14547A4F}" destId="{D531B55F-5552-46AC-93F3-3D6344E17237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E2ADBA-6D15-4E58-AA4A-8EA34F333F5A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A0DB61-B545-44FE-A674-55C69C332455}">
      <dsp:nvSpPr>
        <dsp:cNvPr id="0" name=""/>
        <dsp:cNvSpPr/>
      </dsp:nvSpPr>
      <dsp:spPr>
        <a:xfrm>
          <a:off x="0" y="0"/>
          <a:ext cx="2103120" cy="4351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Características</a:t>
          </a:r>
          <a:r>
            <a:rPr lang="en-US" sz="2500" kern="1200" dirty="0"/>
            <a:t> dos </a:t>
          </a:r>
          <a:r>
            <a:rPr lang="en-US" sz="2500" kern="1200" dirty="0" err="1"/>
            <a:t>jogadores</a:t>
          </a:r>
          <a:endParaRPr lang="en-US" sz="2500" kern="1200" dirty="0"/>
        </a:p>
      </dsp:txBody>
      <dsp:txXfrm>
        <a:off x="0" y="0"/>
        <a:ext cx="2103120" cy="4351338"/>
      </dsp:txXfrm>
    </dsp:sp>
    <dsp:sp modelId="{B231B333-6239-4A9C-85F1-0213876232ED}">
      <dsp:nvSpPr>
        <dsp:cNvPr id="0" name=""/>
        <dsp:cNvSpPr/>
      </dsp:nvSpPr>
      <dsp:spPr>
        <a:xfrm>
          <a:off x="2260854" y="51151"/>
          <a:ext cx="4048506" cy="102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Altura dos </a:t>
          </a:r>
          <a:r>
            <a:rPr lang="en-US" sz="2800" kern="1200" err="1"/>
            <a:t>jogadores</a:t>
          </a:r>
          <a:endParaRPr lang="en-US" sz="2800" kern="1200"/>
        </a:p>
      </dsp:txBody>
      <dsp:txXfrm>
        <a:off x="2260854" y="51151"/>
        <a:ext cx="4048506" cy="1023031"/>
      </dsp:txXfrm>
    </dsp:sp>
    <dsp:sp modelId="{BF485F4A-4ABA-4CF9-82F5-40AB6D21DCC5}">
      <dsp:nvSpPr>
        <dsp:cNvPr id="0" name=""/>
        <dsp:cNvSpPr/>
      </dsp:nvSpPr>
      <dsp:spPr>
        <a:xfrm>
          <a:off x="6467094" y="51151"/>
          <a:ext cx="4048506" cy="511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err="1"/>
            <a:t>Diretamente</a:t>
          </a:r>
          <a:endParaRPr lang="en-US" sz="1500" kern="1200"/>
        </a:p>
      </dsp:txBody>
      <dsp:txXfrm>
        <a:off x="6467094" y="51151"/>
        <a:ext cx="4048506" cy="511515"/>
      </dsp:txXfrm>
    </dsp:sp>
    <dsp:sp modelId="{EFE000B4-62AE-4C46-9896-985DBE4359F0}">
      <dsp:nvSpPr>
        <dsp:cNvPr id="0" name=""/>
        <dsp:cNvSpPr/>
      </dsp:nvSpPr>
      <dsp:spPr>
        <a:xfrm>
          <a:off x="6309360" y="562667"/>
          <a:ext cx="404850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3E8EA6-11AA-4CE5-8F14-10155CF13058}">
      <dsp:nvSpPr>
        <dsp:cNvPr id="0" name=""/>
        <dsp:cNvSpPr/>
      </dsp:nvSpPr>
      <dsp:spPr>
        <a:xfrm>
          <a:off x="6467094" y="562667"/>
          <a:ext cx="4048506" cy="511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err="1"/>
            <a:t>Diferença</a:t>
          </a:r>
          <a:endParaRPr lang="en-US" sz="1500" kern="1200"/>
        </a:p>
      </dsp:txBody>
      <dsp:txXfrm>
        <a:off x="6467094" y="562667"/>
        <a:ext cx="4048506" cy="511515"/>
      </dsp:txXfrm>
    </dsp:sp>
    <dsp:sp modelId="{C645BB41-4886-46A1-882B-E957445628C4}">
      <dsp:nvSpPr>
        <dsp:cNvPr id="0" name=""/>
        <dsp:cNvSpPr/>
      </dsp:nvSpPr>
      <dsp:spPr>
        <a:xfrm>
          <a:off x="2103120" y="1074183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E5FE62-7EBE-46AF-AE0A-FBE554E3DC37}">
      <dsp:nvSpPr>
        <dsp:cNvPr id="0" name=""/>
        <dsp:cNvSpPr/>
      </dsp:nvSpPr>
      <dsp:spPr>
        <a:xfrm>
          <a:off x="2260854" y="1125335"/>
          <a:ext cx="4048506" cy="102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err="1"/>
            <a:t>Idades</a:t>
          </a:r>
          <a:r>
            <a:rPr lang="en-US" sz="2800" kern="1200"/>
            <a:t> dos </a:t>
          </a:r>
          <a:r>
            <a:rPr lang="en-US" sz="2800" kern="1200" err="1"/>
            <a:t>jogadores</a:t>
          </a:r>
          <a:endParaRPr lang="en-US" sz="2800" kern="1200"/>
        </a:p>
      </dsp:txBody>
      <dsp:txXfrm>
        <a:off x="2260854" y="1125335"/>
        <a:ext cx="4048506" cy="1023031"/>
      </dsp:txXfrm>
    </dsp:sp>
    <dsp:sp modelId="{B0BE79E4-62F5-4F49-A3C4-FBD3080B40F9}">
      <dsp:nvSpPr>
        <dsp:cNvPr id="0" name=""/>
        <dsp:cNvSpPr/>
      </dsp:nvSpPr>
      <dsp:spPr>
        <a:xfrm>
          <a:off x="6467094" y="1125335"/>
          <a:ext cx="4048506" cy="3406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err="1"/>
            <a:t>Diretamente</a:t>
          </a:r>
          <a:endParaRPr lang="en-US" sz="1500" kern="1200"/>
        </a:p>
      </dsp:txBody>
      <dsp:txXfrm>
        <a:off x="6467094" y="1125335"/>
        <a:ext cx="4048506" cy="340677"/>
      </dsp:txXfrm>
    </dsp:sp>
    <dsp:sp modelId="{17B2797F-EFC2-442E-B424-61B8679C6275}">
      <dsp:nvSpPr>
        <dsp:cNvPr id="0" name=""/>
        <dsp:cNvSpPr/>
      </dsp:nvSpPr>
      <dsp:spPr>
        <a:xfrm>
          <a:off x="6309360" y="1466012"/>
          <a:ext cx="404850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A5B16B-9C60-4609-9766-AC6430668E87}">
      <dsp:nvSpPr>
        <dsp:cNvPr id="0" name=""/>
        <dsp:cNvSpPr/>
      </dsp:nvSpPr>
      <dsp:spPr>
        <a:xfrm>
          <a:off x="6467094" y="1466012"/>
          <a:ext cx="4048506" cy="3406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err="1"/>
            <a:t>Diferença</a:t>
          </a:r>
          <a:endParaRPr lang="en-US" sz="1500" kern="1200"/>
        </a:p>
      </dsp:txBody>
      <dsp:txXfrm>
        <a:off x="6467094" y="1466012"/>
        <a:ext cx="4048506" cy="340677"/>
      </dsp:txXfrm>
    </dsp:sp>
    <dsp:sp modelId="{9AF0AD7D-F99A-478C-8111-AA6F65854E5F}">
      <dsp:nvSpPr>
        <dsp:cNvPr id="0" name=""/>
        <dsp:cNvSpPr/>
      </dsp:nvSpPr>
      <dsp:spPr>
        <a:xfrm>
          <a:off x="6309360" y="1806690"/>
          <a:ext cx="404850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DFBAA8-7FF4-4506-8F9E-441AB5F9F2AC}">
      <dsp:nvSpPr>
        <dsp:cNvPr id="0" name=""/>
        <dsp:cNvSpPr/>
      </dsp:nvSpPr>
      <dsp:spPr>
        <a:xfrm>
          <a:off x="6467094" y="1806690"/>
          <a:ext cx="4048506" cy="3406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err="1"/>
            <a:t>Categoria</a:t>
          </a:r>
          <a:endParaRPr lang="en-US" sz="1500" kern="1200"/>
        </a:p>
      </dsp:txBody>
      <dsp:txXfrm>
        <a:off x="6467094" y="1806690"/>
        <a:ext cx="4048506" cy="340677"/>
      </dsp:txXfrm>
    </dsp:sp>
    <dsp:sp modelId="{EDE6666F-3993-46D8-A508-7686FF94890C}">
      <dsp:nvSpPr>
        <dsp:cNvPr id="0" name=""/>
        <dsp:cNvSpPr/>
      </dsp:nvSpPr>
      <dsp:spPr>
        <a:xfrm>
          <a:off x="2103120" y="2148366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26CD01-ACE4-46F5-A427-E2322F7795CC}">
      <dsp:nvSpPr>
        <dsp:cNvPr id="0" name=""/>
        <dsp:cNvSpPr/>
      </dsp:nvSpPr>
      <dsp:spPr>
        <a:xfrm>
          <a:off x="2260854" y="2199518"/>
          <a:ext cx="4048506" cy="102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err="1"/>
            <a:t>Número</a:t>
          </a:r>
          <a:r>
            <a:rPr lang="en-US" sz="2800" kern="1200"/>
            <a:t> de </a:t>
          </a:r>
          <a:r>
            <a:rPr lang="en-US" sz="2800" kern="1200" err="1"/>
            <a:t>jogos</a:t>
          </a:r>
          <a:r>
            <a:rPr lang="en-US" sz="2800" kern="1200"/>
            <a:t> </a:t>
          </a:r>
          <a:r>
            <a:rPr lang="en-US" sz="2800" kern="1200" err="1"/>
            <a:t>jogados</a:t>
          </a:r>
          <a:endParaRPr lang="en-US" sz="2800" kern="1200"/>
        </a:p>
      </dsp:txBody>
      <dsp:txXfrm>
        <a:off x="2260854" y="2199518"/>
        <a:ext cx="4048506" cy="1023031"/>
      </dsp:txXfrm>
    </dsp:sp>
    <dsp:sp modelId="{7956BF62-0E3D-436A-A34D-5E97539FB99B}">
      <dsp:nvSpPr>
        <dsp:cNvPr id="0" name=""/>
        <dsp:cNvSpPr/>
      </dsp:nvSpPr>
      <dsp:spPr>
        <a:xfrm>
          <a:off x="6467094" y="2199518"/>
          <a:ext cx="4048506" cy="3406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err="1"/>
            <a:t>Diferença</a:t>
          </a:r>
          <a:endParaRPr lang="en-US" sz="1500" kern="1200"/>
        </a:p>
      </dsp:txBody>
      <dsp:txXfrm>
        <a:off x="6467094" y="2199518"/>
        <a:ext cx="4048506" cy="340677"/>
      </dsp:txXfrm>
    </dsp:sp>
    <dsp:sp modelId="{74C0263C-A5C3-45ED-BC9C-94092724BEF8}">
      <dsp:nvSpPr>
        <dsp:cNvPr id="0" name=""/>
        <dsp:cNvSpPr/>
      </dsp:nvSpPr>
      <dsp:spPr>
        <a:xfrm>
          <a:off x="6309360" y="2540196"/>
          <a:ext cx="404850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833726-5A40-42EB-A69F-F39B32D89024}">
      <dsp:nvSpPr>
        <dsp:cNvPr id="0" name=""/>
        <dsp:cNvSpPr/>
      </dsp:nvSpPr>
      <dsp:spPr>
        <a:xfrm>
          <a:off x="6467094" y="2540196"/>
          <a:ext cx="4048506" cy="3406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err="1"/>
            <a:t>Número</a:t>
          </a:r>
          <a:r>
            <a:rPr lang="en-US" sz="1500" kern="1200"/>
            <a:t> de wins</a:t>
          </a:r>
        </a:p>
      </dsp:txBody>
      <dsp:txXfrm>
        <a:off x="6467094" y="2540196"/>
        <a:ext cx="4048506" cy="340677"/>
      </dsp:txXfrm>
    </dsp:sp>
    <dsp:sp modelId="{5F7D07D0-4B1B-43EB-96F8-64F46A407A4C}">
      <dsp:nvSpPr>
        <dsp:cNvPr id="0" name=""/>
        <dsp:cNvSpPr/>
      </dsp:nvSpPr>
      <dsp:spPr>
        <a:xfrm>
          <a:off x="6309360" y="2880873"/>
          <a:ext cx="404850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C333C6-B2AF-4B8A-A2F0-845406BC6866}">
      <dsp:nvSpPr>
        <dsp:cNvPr id="0" name=""/>
        <dsp:cNvSpPr/>
      </dsp:nvSpPr>
      <dsp:spPr>
        <a:xfrm>
          <a:off x="6467094" y="2880873"/>
          <a:ext cx="4048506" cy="3406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err="1"/>
            <a:t>Winrate</a:t>
          </a:r>
          <a:endParaRPr lang="en-US" sz="1500" kern="1200"/>
        </a:p>
      </dsp:txBody>
      <dsp:txXfrm>
        <a:off x="6467094" y="2880873"/>
        <a:ext cx="4048506" cy="340677"/>
      </dsp:txXfrm>
    </dsp:sp>
    <dsp:sp modelId="{3DF2F359-E001-48EA-A01A-1531F2B76FF0}">
      <dsp:nvSpPr>
        <dsp:cNvPr id="0" name=""/>
        <dsp:cNvSpPr/>
      </dsp:nvSpPr>
      <dsp:spPr>
        <a:xfrm>
          <a:off x="2103120" y="3222550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0E6B9D-C173-448B-A3CA-09EC8C603326}">
      <dsp:nvSpPr>
        <dsp:cNvPr id="0" name=""/>
        <dsp:cNvSpPr/>
      </dsp:nvSpPr>
      <dsp:spPr>
        <a:xfrm>
          <a:off x="2260854" y="3273701"/>
          <a:ext cx="4048506" cy="102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err="1"/>
            <a:t>Frequência</a:t>
          </a:r>
          <a:r>
            <a:rPr lang="en-US" sz="2800" kern="1200"/>
            <a:t> de </a:t>
          </a:r>
          <a:r>
            <a:rPr lang="en-US" sz="2800" kern="1200" err="1"/>
            <a:t>jogos</a:t>
          </a:r>
          <a:r>
            <a:rPr lang="en-US" sz="2800" kern="1200"/>
            <a:t> do </a:t>
          </a:r>
          <a:r>
            <a:rPr lang="en-US" sz="2800" kern="1200" err="1"/>
            <a:t>país</a:t>
          </a:r>
          <a:r>
            <a:rPr lang="en-US" sz="2800" kern="1200"/>
            <a:t> de </a:t>
          </a:r>
          <a:r>
            <a:rPr lang="en-US" sz="2800" kern="1200" err="1"/>
            <a:t>naturalidade</a:t>
          </a:r>
          <a:endParaRPr lang="en-US" sz="2800" kern="1200"/>
        </a:p>
      </dsp:txBody>
      <dsp:txXfrm>
        <a:off x="2260854" y="3273701"/>
        <a:ext cx="4048506" cy="1023031"/>
      </dsp:txXfrm>
    </dsp:sp>
    <dsp:sp modelId="{0BBFC667-AE96-41AA-AA0E-B7A62A1A95FA}">
      <dsp:nvSpPr>
        <dsp:cNvPr id="0" name=""/>
        <dsp:cNvSpPr/>
      </dsp:nvSpPr>
      <dsp:spPr>
        <a:xfrm>
          <a:off x="2103120" y="4296733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E2ADBA-6D15-4E58-AA4A-8EA34F333F5A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A0DB61-B545-44FE-A674-55C69C332455}">
      <dsp:nvSpPr>
        <dsp:cNvPr id="0" name=""/>
        <dsp:cNvSpPr/>
      </dsp:nvSpPr>
      <dsp:spPr>
        <a:xfrm>
          <a:off x="0" y="0"/>
          <a:ext cx="2103120" cy="4351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err="1"/>
            <a:t>Características</a:t>
          </a:r>
          <a:r>
            <a:rPr lang="en-US" sz="2500" kern="1200"/>
            <a:t> dos </a:t>
          </a:r>
          <a:r>
            <a:rPr lang="en-US" sz="2500" kern="1200" err="1"/>
            <a:t>jogadores</a:t>
          </a:r>
          <a:endParaRPr lang="en-US" sz="2500" kern="1200"/>
        </a:p>
      </dsp:txBody>
      <dsp:txXfrm>
        <a:off x="0" y="0"/>
        <a:ext cx="2103120" cy="4351338"/>
      </dsp:txXfrm>
    </dsp:sp>
    <dsp:sp modelId="{60A44C91-6D45-4183-891E-D998AFBF8CDC}">
      <dsp:nvSpPr>
        <dsp:cNvPr id="0" name=""/>
        <dsp:cNvSpPr/>
      </dsp:nvSpPr>
      <dsp:spPr>
        <a:xfrm>
          <a:off x="2260854" y="51151"/>
          <a:ext cx="4048506" cy="102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Se </a:t>
          </a:r>
          <a:r>
            <a:rPr lang="en-US" sz="28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país</a:t>
          </a:r>
          <a:r>
            <a:rPr lang="en-US" sz="28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en-US" sz="2800" kern="1200"/>
            <a:t>tem </a:t>
          </a:r>
          <a:r>
            <a:rPr lang="en-US" sz="2800" kern="1200" err="1"/>
            <a:t>jogos</a:t>
          </a:r>
          <a:endParaRPr lang="en-US" sz="2800" kern="1200"/>
        </a:p>
      </dsp:txBody>
      <dsp:txXfrm>
        <a:off x="2260854" y="51151"/>
        <a:ext cx="4048506" cy="1023031"/>
      </dsp:txXfrm>
    </dsp:sp>
    <dsp:sp modelId="{3CFBC010-429D-4BEC-BA69-1EFDFD3787FE}">
      <dsp:nvSpPr>
        <dsp:cNvPr id="0" name=""/>
        <dsp:cNvSpPr/>
      </dsp:nvSpPr>
      <dsp:spPr>
        <a:xfrm>
          <a:off x="6467094" y="51151"/>
          <a:ext cx="4048506" cy="255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err="1"/>
            <a:t>Condição</a:t>
          </a:r>
          <a:endParaRPr lang="en-US" sz="1100" kern="1200"/>
        </a:p>
      </dsp:txBody>
      <dsp:txXfrm>
        <a:off x="6467094" y="51151"/>
        <a:ext cx="4048506" cy="255757"/>
      </dsp:txXfrm>
    </dsp:sp>
    <dsp:sp modelId="{2E885F19-24DD-44FD-AB6C-C3A026AAEC85}">
      <dsp:nvSpPr>
        <dsp:cNvPr id="0" name=""/>
        <dsp:cNvSpPr/>
      </dsp:nvSpPr>
      <dsp:spPr>
        <a:xfrm>
          <a:off x="6309360" y="306909"/>
          <a:ext cx="404850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B7EA39-38A6-4ED9-9946-9C6110629E2E}">
      <dsp:nvSpPr>
        <dsp:cNvPr id="0" name=""/>
        <dsp:cNvSpPr/>
      </dsp:nvSpPr>
      <dsp:spPr>
        <a:xfrm>
          <a:off x="6467094" y="306909"/>
          <a:ext cx="4048506" cy="255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err="1"/>
            <a:t>Contagem</a:t>
          </a:r>
          <a:endParaRPr lang="en-US" sz="1100" kern="1200"/>
        </a:p>
      </dsp:txBody>
      <dsp:txXfrm>
        <a:off x="6467094" y="306909"/>
        <a:ext cx="4048506" cy="255757"/>
      </dsp:txXfrm>
    </dsp:sp>
    <dsp:sp modelId="{3504AAD5-BEA5-4AA3-A557-6DD9B11DB7E7}">
      <dsp:nvSpPr>
        <dsp:cNvPr id="0" name=""/>
        <dsp:cNvSpPr/>
      </dsp:nvSpPr>
      <dsp:spPr>
        <a:xfrm>
          <a:off x="6309360" y="562667"/>
          <a:ext cx="404850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11C011-9032-49C0-88D0-858F23B98FC6}">
      <dsp:nvSpPr>
        <dsp:cNvPr id="0" name=""/>
        <dsp:cNvSpPr/>
      </dsp:nvSpPr>
      <dsp:spPr>
        <a:xfrm>
          <a:off x="6467094" y="562667"/>
          <a:ext cx="4048506" cy="255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err="1"/>
            <a:t>Diferença</a:t>
          </a:r>
          <a:endParaRPr lang="en-US" sz="1100" kern="1200"/>
        </a:p>
      </dsp:txBody>
      <dsp:txXfrm>
        <a:off x="6467094" y="562667"/>
        <a:ext cx="4048506" cy="255757"/>
      </dsp:txXfrm>
    </dsp:sp>
    <dsp:sp modelId="{550C5FAB-8118-4A1A-8CC3-FF89DD0D20E3}">
      <dsp:nvSpPr>
        <dsp:cNvPr id="0" name=""/>
        <dsp:cNvSpPr/>
      </dsp:nvSpPr>
      <dsp:spPr>
        <a:xfrm>
          <a:off x="6309360" y="818425"/>
          <a:ext cx="404850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23D95E-DBF6-401F-AA6F-FA469160036E}">
      <dsp:nvSpPr>
        <dsp:cNvPr id="0" name=""/>
        <dsp:cNvSpPr/>
      </dsp:nvSpPr>
      <dsp:spPr>
        <a:xfrm>
          <a:off x="6467094" y="818425"/>
          <a:ext cx="4048506" cy="255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err="1"/>
            <a:t>Diferença</a:t>
          </a:r>
          <a:r>
            <a:rPr lang="en-US" sz="1100" kern="1200"/>
            <a:t> de </a:t>
          </a:r>
          <a:r>
            <a:rPr lang="en-US" sz="1100" kern="1200" err="1"/>
            <a:t>condição</a:t>
          </a:r>
          <a:endParaRPr lang="en-US" sz="1100" kern="1200"/>
        </a:p>
      </dsp:txBody>
      <dsp:txXfrm>
        <a:off x="6467094" y="818425"/>
        <a:ext cx="4048506" cy="255757"/>
      </dsp:txXfrm>
    </dsp:sp>
    <dsp:sp modelId="{144CAC5B-E4D4-46EB-924B-7100065389AD}">
      <dsp:nvSpPr>
        <dsp:cNvPr id="0" name=""/>
        <dsp:cNvSpPr/>
      </dsp:nvSpPr>
      <dsp:spPr>
        <a:xfrm>
          <a:off x="2103120" y="1074183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97EB53-8981-4FED-BC02-E9E7284136D3}">
      <dsp:nvSpPr>
        <dsp:cNvPr id="0" name=""/>
        <dsp:cNvSpPr/>
      </dsp:nvSpPr>
      <dsp:spPr>
        <a:xfrm>
          <a:off x="2260854" y="1125335"/>
          <a:ext cx="4048506" cy="102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Se o </a:t>
          </a:r>
          <a:r>
            <a:rPr lang="en-US" sz="2800" kern="1200" dirty="0" err="1"/>
            <a:t>jogador</a:t>
          </a:r>
          <a:r>
            <a:rPr lang="en-US" sz="2800" kern="1200" dirty="0"/>
            <a:t> </a:t>
          </a:r>
          <a:r>
            <a:rPr lang="en-US" sz="2800" kern="1200" dirty="0" err="1"/>
            <a:t>jogou</a:t>
          </a:r>
          <a:r>
            <a:rPr lang="en-US" sz="2800" kern="1200" dirty="0"/>
            <a:t> </a:t>
          </a:r>
          <a:r>
            <a:rPr lang="en-US" sz="2800" kern="1200" dirty="0" err="1"/>
            <a:t>em</a:t>
          </a:r>
          <a:r>
            <a:rPr lang="en-US" sz="2800" kern="1200" dirty="0"/>
            <a:t> algum grand slam</a:t>
          </a:r>
        </a:p>
      </dsp:txBody>
      <dsp:txXfrm>
        <a:off x="2260854" y="1125335"/>
        <a:ext cx="4048506" cy="1023031"/>
      </dsp:txXfrm>
    </dsp:sp>
    <dsp:sp modelId="{0DCCCCE5-932A-475C-B502-7E0F977AB11C}">
      <dsp:nvSpPr>
        <dsp:cNvPr id="0" name=""/>
        <dsp:cNvSpPr/>
      </dsp:nvSpPr>
      <dsp:spPr>
        <a:xfrm>
          <a:off x="2103120" y="2148366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0402C3-A420-4C96-BF83-E054312BB20B}">
      <dsp:nvSpPr>
        <dsp:cNvPr id="0" name=""/>
        <dsp:cNvSpPr/>
      </dsp:nvSpPr>
      <dsp:spPr>
        <a:xfrm>
          <a:off x="2260854" y="2199518"/>
          <a:ext cx="4048506" cy="102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Mão</a:t>
          </a:r>
          <a:r>
            <a:rPr lang="en-US" sz="2800" kern="1200" dirty="0"/>
            <a:t> de </a:t>
          </a:r>
          <a:r>
            <a:rPr lang="en-US" sz="2800" kern="1200" dirty="0" err="1"/>
            <a:t>preferência</a:t>
          </a:r>
          <a:endParaRPr lang="en-US" sz="2800" kern="1200" dirty="0"/>
        </a:p>
      </dsp:txBody>
      <dsp:txXfrm>
        <a:off x="2260854" y="2199518"/>
        <a:ext cx="4048506" cy="1023031"/>
      </dsp:txXfrm>
    </dsp:sp>
    <dsp:sp modelId="{2A7CAFD1-F217-4E2F-BA1F-9A8C5BEBF0A9}">
      <dsp:nvSpPr>
        <dsp:cNvPr id="0" name=""/>
        <dsp:cNvSpPr/>
      </dsp:nvSpPr>
      <dsp:spPr>
        <a:xfrm>
          <a:off x="6467094" y="2199518"/>
          <a:ext cx="4048506" cy="511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err="1"/>
            <a:t>Direto</a:t>
          </a:r>
          <a:endParaRPr lang="en-US" sz="1100" kern="1200"/>
        </a:p>
      </dsp:txBody>
      <dsp:txXfrm>
        <a:off x="6467094" y="2199518"/>
        <a:ext cx="4048506" cy="511515"/>
      </dsp:txXfrm>
    </dsp:sp>
    <dsp:sp modelId="{2FEF7A1B-83EA-4BC2-9487-EA2107CCF4B2}">
      <dsp:nvSpPr>
        <dsp:cNvPr id="0" name=""/>
        <dsp:cNvSpPr/>
      </dsp:nvSpPr>
      <dsp:spPr>
        <a:xfrm>
          <a:off x="6309360" y="2711034"/>
          <a:ext cx="404850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95C5E8-D234-429B-AE50-B087697FA72F}">
      <dsp:nvSpPr>
        <dsp:cNvPr id="0" name=""/>
        <dsp:cNvSpPr/>
      </dsp:nvSpPr>
      <dsp:spPr>
        <a:xfrm>
          <a:off x="6467094" y="2711034"/>
          <a:ext cx="4048506" cy="511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err="1"/>
            <a:t>Comparação</a:t>
          </a:r>
          <a:endParaRPr lang="en-US" sz="1100" kern="1200"/>
        </a:p>
      </dsp:txBody>
      <dsp:txXfrm>
        <a:off x="6467094" y="2711034"/>
        <a:ext cx="4048506" cy="511515"/>
      </dsp:txXfrm>
    </dsp:sp>
    <dsp:sp modelId="{31D99BFC-03D8-441D-905D-678236A3E214}">
      <dsp:nvSpPr>
        <dsp:cNvPr id="0" name=""/>
        <dsp:cNvSpPr/>
      </dsp:nvSpPr>
      <dsp:spPr>
        <a:xfrm>
          <a:off x="2103120" y="3222550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C745B9-C06F-43B1-AD3F-2BA4C61C2F91}">
      <dsp:nvSpPr>
        <dsp:cNvPr id="0" name=""/>
        <dsp:cNvSpPr/>
      </dsp:nvSpPr>
      <dsp:spPr>
        <a:xfrm>
          <a:off x="2260854" y="3273701"/>
          <a:ext cx="4048506" cy="102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Backhand</a:t>
          </a:r>
        </a:p>
      </dsp:txBody>
      <dsp:txXfrm>
        <a:off x="2260854" y="3273701"/>
        <a:ext cx="4048506" cy="1023031"/>
      </dsp:txXfrm>
    </dsp:sp>
    <dsp:sp modelId="{BFD698F7-EC5B-4D49-92BE-33C404C8C994}">
      <dsp:nvSpPr>
        <dsp:cNvPr id="0" name=""/>
        <dsp:cNvSpPr/>
      </dsp:nvSpPr>
      <dsp:spPr>
        <a:xfrm>
          <a:off x="6467094" y="3273701"/>
          <a:ext cx="4048506" cy="511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err="1"/>
            <a:t>Direto</a:t>
          </a:r>
          <a:endParaRPr lang="en-US" sz="1100" kern="1200"/>
        </a:p>
      </dsp:txBody>
      <dsp:txXfrm>
        <a:off x="6467094" y="3273701"/>
        <a:ext cx="4048506" cy="511515"/>
      </dsp:txXfrm>
    </dsp:sp>
    <dsp:sp modelId="{438D966A-AA18-4FBD-B90E-D6E5F6ACDF18}">
      <dsp:nvSpPr>
        <dsp:cNvPr id="0" name=""/>
        <dsp:cNvSpPr/>
      </dsp:nvSpPr>
      <dsp:spPr>
        <a:xfrm>
          <a:off x="6309360" y="3785217"/>
          <a:ext cx="404850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1452C7-690A-498C-B19F-AA725407A651}">
      <dsp:nvSpPr>
        <dsp:cNvPr id="0" name=""/>
        <dsp:cNvSpPr/>
      </dsp:nvSpPr>
      <dsp:spPr>
        <a:xfrm>
          <a:off x="6467094" y="3785217"/>
          <a:ext cx="4048506" cy="511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err="1"/>
            <a:t>Comparação</a:t>
          </a:r>
          <a:endParaRPr lang="en-US" sz="1100" kern="1200"/>
        </a:p>
      </dsp:txBody>
      <dsp:txXfrm>
        <a:off x="6467094" y="3785217"/>
        <a:ext cx="4048506" cy="511515"/>
      </dsp:txXfrm>
    </dsp:sp>
    <dsp:sp modelId="{BE1EDFE3-97BE-4F4D-90C1-D295A7A02362}">
      <dsp:nvSpPr>
        <dsp:cNvPr id="0" name=""/>
        <dsp:cNvSpPr/>
      </dsp:nvSpPr>
      <dsp:spPr>
        <a:xfrm>
          <a:off x="2103120" y="4296733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E2ADBA-6D15-4E58-AA4A-8EA34F333F5A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A0DB61-B545-44FE-A674-55C69C332455}">
      <dsp:nvSpPr>
        <dsp:cNvPr id="0" name=""/>
        <dsp:cNvSpPr/>
      </dsp:nvSpPr>
      <dsp:spPr>
        <a:xfrm>
          <a:off x="0" y="0"/>
          <a:ext cx="2103120" cy="4351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Características</a:t>
          </a:r>
          <a:r>
            <a:rPr lang="en-US" sz="2500" kern="1200" dirty="0"/>
            <a:t> </a:t>
          </a:r>
          <a:r>
            <a:rPr lang="en-US" sz="2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dos </a:t>
          </a:r>
          <a:r>
            <a:rPr lang="en-US" sz="2500" kern="1200" dirty="0" err="1"/>
            <a:t>torneios</a:t>
          </a:r>
          <a:endParaRPr lang="en-US" sz="2500" kern="1200" dirty="0"/>
        </a:p>
      </dsp:txBody>
      <dsp:txXfrm>
        <a:off x="0" y="0"/>
        <a:ext cx="2103120" cy="4351338"/>
      </dsp:txXfrm>
    </dsp:sp>
    <dsp:sp modelId="{54ED2C83-DA73-4AA2-BBEF-9EE74BB7C899}">
      <dsp:nvSpPr>
        <dsp:cNvPr id="0" name=""/>
        <dsp:cNvSpPr/>
      </dsp:nvSpPr>
      <dsp:spPr>
        <a:xfrm>
          <a:off x="2260854" y="29373"/>
          <a:ext cx="4048506" cy="587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Se é grand slam</a:t>
          </a:r>
        </a:p>
      </dsp:txBody>
      <dsp:txXfrm>
        <a:off x="2260854" y="29373"/>
        <a:ext cx="4048506" cy="587473"/>
      </dsp:txXfrm>
    </dsp:sp>
    <dsp:sp modelId="{6D29CFBD-4DC5-4A76-AE6A-D3AA116254D2}">
      <dsp:nvSpPr>
        <dsp:cNvPr id="0" name=""/>
        <dsp:cNvSpPr/>
      </dsp:nvSpPr>
      <dsp:spPr>
        <a:xfrm>
          <a:off x="2103120" y="616846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8E00AF-882B-4E8F-9B3F-D11B8AE47B12}">
      <dsp:nvSpPr>
        <dsp:cNvPr id="0" name=""/>
        <dsp:cNvSpPr/>
      </dsp:nvSpPr>
      <dsp:spPr>
        <a:xfrm>
          <a:off x="2260854" y="646220"/>
          <a:ext cx="4048506" cy="587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Se é </a:t>
          </a:r>
          <a:r>
            <a:rPr lang="en-US" sz="2000" kern="1200" err="1"/>
            <a:t>atp</a:t>
          </a:r>
          <a:endParaRPr lang="en-US" sz="2000" kern="1200"/>
        </a:p>
      </dsp:txBody>
      <dsp:txXfrm>
        <a:off x="2260854" y="646220"/>
        <a:ext cx="4048506" cy="587473"/>
      </dsp:txXfrm>
    </dsp:sp>
    <dsp:sp modelId="{FFC1FFF7-6B68-4DB7-BA69-39CDC35FF414}">
      <dsp:nvSpPr>
        <dsp:cNvPr id="0" name=""/>
        <dsp:cNvSpPr/>
      </dsp:nvSpPr>
      <dsp:spPr>
        <a:xfrm>
          <a:off x="2103120" y="1233693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7DBE5D-65BC-417F-A075-8A16354CAD9A}">
      <dsp:nvSpPr>
        <dsp:cNvPr id="0" name=""/>
        <dsp:cNvSpPr/>
      </dsp:nvSpPr>
      <dsp:spPr>
        <a:xfrm>
          <a:off x="2260854" y="1263067"/>
          <a:ext cx="4048506" cy="587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err="1"/>
            <a:t>Frequência</a:t>
          </a:r>
          <a:r>
            <a:rPr lang="en-US" sz="2000" kern="1200"/>
            <a:t> do </a:t>
          </a:r>
          <a:r>
            <a:rPr lang="en-US" sz="2000" kern="1200" err="1"/>
            <a:t>torneio</a:t>
          </a:r>
          <a:endParaRPr lang="en-US" sz="2000" kern="1200"/>
        </a:p>
      </dsp:txBody>
      <dsp:txXfrm>
        <a:off x="2260854" y="1263067"/>
        <a:ext cx="4048506" cy="587473"/>
      </dsp:txXfrm>
    </dsp:sp>
    <dsp:sp modelId="{B910C881-DC65-4BDC-9DD1-DDAFBA0FDEA9}">
      <dsp:nvSpPr>
        <dsp:cNvPr id="0" name=""/>
        <dsp:cNvSpPr/>
      </dsp:nvSpPr>
      <dsp:spPr>
        <a:xfrm>
          <a:off x="2103120" y="1850540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0E7E73-92B4-4A96-B865-95FE120E7E54}">
      <dsp:nvSpPr>
        <dsp:cNvPr id="0" name=""/>
        <dsp:cNvSpPr/>
      </dsp:nvSpPr>
      <dsp:spPr>
        <a:xfrm>
          <a:off x="2260854" y="1879913"/>
          <a:ext cx="4048506" cy="587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err="1"/>
            <a:t>Duração</a:t>
          </a:r>
          <a:r>
            <a:rPr lang="en-US" sz="2000" kern="1200"/>
            <a:t> do </a:t>
          </a:r>
          <a:r>
            <a:rPr lang="en-US" sz="2000" kern="1200" err="1"/>
            <a:t>torneio</a:t>
          </a:r>
          <a:endParaRPr lang="en-US" sz="2000" kern="1200"/>
        </a:p>
      </dsp:txBody>
      <dsp:txXfrm>
        <a:off x="2260854" y="1879913"/>
        <a:ext cx="4048506" cy="587473"/>
      </dsp:txXfrm>
    </dsp:sp>
    <dsp:sp modelId="{32DFD48C-F3B9-44BF-AEED-1BDBE1A5947D}">
      <dsp:nvSpPr>
        <dsp:cNvPr id="0" name=""/>
        <dsp:cNvSpPr/>
      </dsp:nvSpPr>
      <dsp:spPr>
        <a:xfrm>
          <a:off x="2103120" y="2467387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15600A-6363-4CD1-AE4B-C6D67D2B5AAC}">
      <dsp:nvSpPr>
        <dsp:cNvPr id="0" name=""/>
        <dsp:cNvSpPr/>
      </dsp:nvSpPr>
      <dsp:spPr>
        <a:xfrm>
          <a:off x="2260854" y="2496760"/>
          <a:ext cx="4048506" cy="587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err="1"/>
            <a:t>Mês</a:t>
          </a:r>
          <a:r>
            <a:rPr lang="en-US" sz="2000" kern="1200"/>
            <a:t> do </a:t>
          </a:r>
          <a:r>
            <a:rPr lang="en-US" sz="2000" kern="1200" err="1"/>
            <a:t>torneio</a:t>
          </a:r>
          <a:endParaRPr lang="en-US" sz="2000" kern="1200"/>
        </a:p>
      </dsp:txBody>
      <dsp:txXfrm>
        <a:off x="2260854" y="2496760"/>
        <a:ext cx="4048506" cy="587473"/>
      </dsp:txXfrm>
    </dsp:sp>
    <dsp:sp modelId="{B5347974-6760-4934-B4B7-17B0E96B10A3}">
      <dsp:nvSpPr>
        <dsp:cNvPr id="0" name=""/>
        <dsp:cNvSpPr/>
      </dsp:nvSpPr>
      <dsp:spPr>
        <a:xfrm>
          <a:off x="2103120" y="3084233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B3B69A-5A5C-463F-9CB2-E9E3DC27774D}">
      <dsp:nvSpPr>
        <dsp:cNvPr id="0" name=""/>
        <dsp:cNvSpPr/>
      </dsp:nvSpPr>
      <dsp:spPr>
        <a:xfrm>
          <a:off x="2260854" y="3113607"/>
          <a:ext cx="4048506" cy="587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err="1"/>
            <a:t>Distância</a:t>
          </a:r>
          <a:r>
            <a:rPr lang="en-US" sz="2000" kern="1200"/>
            <a:t> </a:t>
          </a:r>
          <a:r>
            <a:rPr lang="en-US" sz="2000" kern="1200" err="1"/>
            <a:t>ao</a:t>
          </a:r>
          <a:r>
            <a:rPr lang="en-US" sz="2000" kern="1200"/>
            <a:t> </a:t>
          </a:r>
          <a:r>
            <a:rPr lang="en-US" sz="2000" kern="1200" err="1"/>
            <a:t>último</a:t>
          </a:r>
          <a:r>
            <a:rPr lang="en-US" sz="2000" kern="1200"/>
            <a:t>/primeiro </a:t>
          </a:r>
          <a:r>
            <a:rPr lang="en-US" sz="2000" kern="1200" err="1"/>
            <a:t>torneio</a:t>
          </a:r>
          <a:endParaRPr lang="en-US" sz="2000" kern="1200"/>
        </a:p>
      </dsp:txBody>
      <dsp:txXfrm>
        <a:off x="2260854" y="3113607"/>
        <a:ext cx="4048506" cy="587473"/>
      </dsp:txXfrm>
    </dsp:sp>
    <dsp:sp modelId="{EDD36F8B-4AB3-45F9-9705-35B60A34AC3B}">
      <dsp:nvSpPr>
        <dsp:cNvPr id="0" name=""/>
        <dsp:cNvSpPr/>
      </dsp:nvSpPr>
      <dsp:spPr>
        <a:xfrm>
          <a:off x="2103120" y="3701080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1333C7-4B82-4469-87AC-1E083BB002EC}">
      <dsp:nvSpPr>
        <dsp:cNvPr id="0" name=""/>
        <dsp:cNvSpPr/>
      </dsp:nvSpPr>
      <dsp:spPr>
        <a:xfrm>
          <a:off x="2260854" y="3730454"/>
          <a:ext cx="4048506" cy="587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err="1"/>
            <a:t>Prémio</a:t>
          </a:r>
          <a:endParaRPr lang="en-US" sz="2000" kern="1200"/>
        </a:p>
      </dsp:txBody>
      <dsp:txXfrm>
        <a:off x="2260854" y="3730454"/>
        <a:ext cx="4048506" cy="587473"/>
      </dsp:txXfrm>
    </dsp:sp>
    <dsp:sp modelId="{94FC2D30-2904-4FA9-A7F6-DAF73906893C}">
      <dsp:nvSpPr>
        <dsp:cNvPr id="0" name=""/>
        <dsp:cNvSpPr/>
      </dsp:nvSpPr>
      <dsp:spPr>
        <a:xfrm>
          <a:off x="6467094" y="3730454"/>
          <a:ext cx="4048506" cy="293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err="1"/>
            <a:t>Diretamente</a:t>
          </a:r>
          <a:endParaRPr lang="en-US" sz="1300" kern="1200"/>
        </a:p>
      </dsp:txBody>
      <dsp:txXfrm>
        <a:off x="6467094" y="3730454"/>
        <a:ext cx="4048506" cy="293736"/>
      </dsp:txXfrm>
    </dsp:sp>
    <dsp:sp modelId="{8E6632C6-6FEC-49D1-832F-94B00F8F8139}">
      <dsp:nvSpPr>
        <dsp:cNvPr id="0" name=""/>
        <dsp:cNvSpPr/>
      </dsp:nvSpPr>
      <dsp:spPr>
        <a:xfrm>
          <a:off x="6309360" y="4024190"/>
          <a:ext cx="404850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FB01EB-0099-497C-9B16-8D67AB64982B}">
      <dsp:nvSpPr>
        <dsp:cNvPr id="0" name=""/>
        <dsp:cNvSpPr/>
      </dsp:nvSpPr>
      <dsp:spPr>
        <a:xfrm>
          <a:off x="6467094" y="4024190"/>
          <a:ext cx="4048506" cy="293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err="1"/>
            <a:t>Categoria</a:t>
          </a:r>
          <a:endParaRPr lang="en-US" sz="1300" kern="1200"/>
        </a:p>
      </dsp:txBody>
      <dsp:txXfrm>
        <a:off x="6467094" y="4024190"/>
        <a:ext cx="4048506" cy="293736"/>
      </dsp:txXfrm>
    </dsp:sp>
    <dsp:sp modelId="{DE16F26B-BB76-402D-921B-B701934A6FE3}">
      <dsp:nvSpPr>
        <dsp:cNvPr id="0" name=""/>
        <dsp:cNvSpPr/>
      </dsp:nvSpPr>
      <dsp:spPr>
        <a:xfrm>
          <a:off x="2103120" y="4317927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E2ADBA-6D15-4E58-AA4A-8EA34F333F5A}">
      <dsp:nvSpPr>
        <dsp:cNvPr id="0" name=""/>
        <dsp:cNvSpPr/>
      </dsp:nvSpPr>
      <dsp:spPr>
        <a:xfrm>
          <a:off x="0" y="0"/>
          <a:ext cx="1049903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A0DB61-B545-44FE-A674-55C69C332455}">
      <dsp:nvSpPr>
        <dsp:cNvPr id="0" name=""/>
        <dsp:cNvSpPr/>
      </dsp:nvSpPr>
      <dsp:spPr>
        <a:xfrm>
          <a:off x="0" y="0"/>
          <a:ext cx="2099807" cy="4351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Calibri"/>
              <a:cs typeface="Calibri"/>
            </a:rPr>
            <a:t>Características do jogo</a:t>
          </a:r>
        </a:p>
      </dsp:txBody>
      <dsp:txXfrm>
        <a:off x="0" y="0"/>
        <a:ext cx="2099807" cy="4351338"/>
      </dsp:txXfrm>
    </dsp:sp>
    <dsp:sp modelId="{B231B333-6239-4A9C-85F1-0213876232ED}">
      <dsp:nvSpPr>
        <dsp:cNvPr id="0" name=""/>
        <dsp:cNvSpPr/>
      </dsp:nvSpPr>
      <dsp:spPr>
        <a:xfrm>
          <a:off x="2257292" y="51151"/>
          <a:ext cx="4042128" cy="102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"/>
              <a:cs typeface="Calibri"/>
            </a:rPr>
            <a:t>Ronda</a:t>
          </a:r>
        </a:p>
      </dsp:txBody>
      <dsp:txXfrm>
        <a:off x="2257292" y="51151"/>
        <a:ext cx="4042128" cy="1023031"/>
      </dsp:txXfrm>
    </dsp:sp>
    <dsp:sp modelId="{BF485F4A-4ABA-4CF9-82F5-40AB6D21DCC5}">
      <dsp:nvSpPr>
        <dsp:cNvPr id="0" name=""/>
        <dsp:cNvSpPr/>
      </dsp:nvSpPr>
      <dsp:spPr>
        <a:xfrm>
          <a:off x="6456906" y="51151"/>
          <a:ext cx="4042128" cy="511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err="1">
              <a:latin typeface="Calibri"/>
              <a:cs typeface="Calibri"/>
            </a:rPr>
            <a:t>Diretamente</a:t>
          </a:r>
          <a:endParaRPr lang="en-US" sz="1500" kern="1200">
            <a:latin typeface="Calibri"/>
            <a:cs typeface="Calibri"/>
          </a:endParaRPr>
        </a:p>
      </dsp:txBody>
      <dsp:txXfrm>
        <a:off x="6456906" y="51151"/>
        <a:ext cx="4042128" cy="511515"/>
      </dsp:txXfrm>
    </dsp:sp>
    <dsp:sp modelId="{D4EEE40C-0F0D-4A3F-A90F-F2D84904F4AA}">
      <dsp:nvSpPr>
        <dsp:cNvPr id="0" name=""/>
        <dsp:cNvSpPr/>
      </dsp:nvSpPr>
      <dsp:spPr>
        <a:xfrm>
          <a:off x="6299421" y="562667"/>
          <a:ext cx="40421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1D660D-266C-4FAA-AE18-FF945E7AD013}">
      <dsp:nvSpPr>
        <dsp:cNvPr id="0" name=""/>
        <dsp:cNvSpPr/>
      </dsp:nvSpPr>
      <dsp:spPr>
        <a:xfrm>
          <a:off x="6456906" y="562667"/>
          <a:ext cx="4042128" cy="511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err="1">
              <a:latin typeface="Calibri"/>
              <a:cs typeface="Calibri"/>
            </a:rPr>
            <a:t>Distância</a:t>
          </a:r>
          <a:r>
            <a:rPr lang="en-US" sz="1500" kern="1200">
              <a:latin typeface="Calibri"/>
              <a:cs typeface="Calibri"/>
            </a:rPr>
            <a:t> da final</a:t>
          </a:r>
        </a:p>
      </dsp:txBody>
      <dsp:txXfrm>
        <a:off x="6456906" y="562667"/>
        <a:ext cx="4042128" cy="511515"/>
      </dsp:txXfrm>
    </dsp:sp>
    <dsp:sp modelId="{C645BB41-4886-46A1-882B-E957445628C4}">
      <dsp:nvSpPr>
        <dsp:cNvPr id="0" name=""/>
        <dsp:cNvSpPr/>
      </dsp:nvSpPr>
      <dsp:spPr>
        <a:xfrm>
          <a:off x="2099807" y="1074183"/>
          <a:ext cx="83992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77C2A8-17F0-4FE7-9391-EED80FBB6CD4}">
      <dsp:nvSpPr>
        <dsp:cNvPr id="0" name=""/>
        <dsp:cNvSpPr/>
      </dsp:nvSpPr>
      <dsp:spPr>
        <a:xfrm>
          <a:off x="2257292" y="1125335"/>
          <a:ext cx="4042128" cy="102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"/>
              <a:cs typeface="Calibri"/>
            </a:rPr>
            <a:t>Tipo de </a:t>
          </a:r>
          <a:r>
            <a:rPr lang="en-US" sz="2800" kern="1200" err="1">
              <a:latin typeface="Calibri"/>
              <a:cs typeface="Calibri"/>
            </a:rPr>
            <a:t>piso</a:t>
          </a:r>
          <a:endParaRPr lang="en-US" sz="2800" kern="1200">
            <a:latin typeface="Calibri"/>
            <a:cs typeface="Calibri"/>
          </a:endParaRPr>
        </a:p>
      </dsp:txBody>
      <dsp:txXfrm>
        <a:off x="2257292" y="1125335"/>
        <a:ext cx="4042128" cy="1023031"/>
      </dsp:txXfrm>
    </dsp:sp>
    <dsp:sp modelId="{5BDF4ABE-198C-4538-A51D-D2149A5CB526}">
      <dsp:nvSpPr>
        <dsp:cNvPr id="0" name=""/>
        <dsp:cNvSpPr/>
      </dsp:nvSpPr>
      <dsp:spPr>
        <a:xfrm>
          <a:off x="2099807" y="2148366"/>
          <a:ext cx="83992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BC84F9-605D-401A-8E45-500FBB27E615}">
      <dsp:nvSpPr>
        <dsp:cNvPr id="0" name=""/>
        <dsp:cNvSpPr/>
      </dsp:nvSpPr>
      <dsp:spPr>
        <a:xfrm>
          <a:off x="2257292" y="2199518"/>
          <a:ext cx="4042128" cy="102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"/>
              <a:cs typeface="Calibri"/>
            </a:rPr>
            <a:t>Se é à melhor de 3 ou de 5*</a:t>
          </a:r>
        </a:p>
      </dsp:txBody>
      <dsp:txXfrm>
        <a:off x="2257292" y="2199518"/>
        <a:ext cx="4042128" cy="1023031"/>
      </dsp:txXfrm>
    </dsp:sp>
    <dsp:sp modelId="{EBA03AAA-59AC-46FC-9154-CBA2BFEF48A0}">
      <dsp:nvSpPr>
        <dsp:cNvPr id="0" name=""/>
        <dsp:cNvSpPr/>
      </dsp:nvSpPr>
      <dsp:spPr>
        <a:xfrm>
          <a:off x="2099807" y="3222550"/>
          <a:ext cx="83992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DB237C-F2DE-48AD-9350-D761A557BBB2}">
      <dsp:nvSpPr>
        <dsp:cNvPr id="0" name=""/>
        <dsp:cNvSpPr/>
      </dsp:nvSpPr>
      <dsp:spPr>
        <a:xfrm>
          <a:off x="2257292" y="3273701"/>
          <a:ext cx="4042128" cy="102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"/>
              <a:cs typeface="Calibri"/>
            </a:rPr>
            <a:t>Rank dos </a:t>
          </a:r>
          <a:r>
            <a:rPr lang="en-US" sz="2800" kern="1200" err="1">
              <a:latin typeface="Calibri"/>
              <a:cs typeface="Calibri"/>
            </a:rPr>
            <a:t>jogadores</a:t>
          </a:r>
          <a:endParaRPr lang="en-US" sz="2800" kern="1200">
            <a:latin typeface="Calibri"/>
            <a:cs typeface="Calibri"/>
          </a:endParaRPr>
        </a:p>
      </dsp:txBody>
      <dsp:txXfrm>
        <a:off x="2257292" y="3273701"/>
        <a:ext cx="4042128" cy="1023031"/>
      </dsp:txXfrm>
    </dsp:sp>
    <dsp:sp modelId="{8BC33051-F558-4F4A-B815-ED76F5D0721C}">
      <dsp:nvSpPr>
        <dsp:cNvPr id="0" name=""/>
        <dsp:cNvSpPr/>
      </dsp:nvSpPr>
      <dsp:spPr>
        <a:xfrm>
          <a:off x="6456906" y="3273701"/>
          <a:ext cx="4042128" cy="3406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err="1">
              <a:latin typeface="Calibri"/>
              <a:cs typeface="Calibri"/>
            </a:rPr>
            <a:t>Diretamente</a:t>
          </a:r>
          <a:endParaRPr lang="en-US" sz="1500" kern="1200">
            <a:latin typeface="Calibri"/>
            <a:cs typeface="Calibri"/>
          </a:endParaRPr>
        </a:p>
      </dsp:txBody>
      <dsp:txXfrm>
        <a:off x="6456906" y="3273701"/>
        <a:ext cx="4042128" cy="340677"/>
      </dsp:txXfrm>
    </dsp:sp>
    <dsp:sp modelId="{0CE0ECDD-03C0-41C1-86C4-FFC8C4745EB8}">
      <dsp:nvSpPr>
        <dsp:cNvPr id="0" name=""/>
        <dsp:cNvSpPr/>
      </dsp:nvSpPr>
      <dsp:spPr>
        <a:xfrm>
          <a:off x="6299421" y="3614379"/>
          <a:ext cx="40421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E7AC4C-C686-483C-B16A-9629F44C5CB4}">
      <dsp:nvSpPr>
        <dsp:cNvPr id="0" name=""/>
        <dsp:cNvSpPr/>
      </dsp:nvSpPr>
      <dsp:spPr>
        <a:xfrm>
          <a:off x="6456906" y="3614379"/>
          <a:ext cx="4042128" cy="3406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err="1">
              <a:latin typeface="Calibri"/>
              <a:cs typeface="Calibri"/>
            </a:rPr>
            <a:t>Diferença</a:t>
          </a:r>
          <a:endParaRPr lang="en-US" sz="1500" kern="1200">
            <a:latin typeface="Calibri"/>
            <a:cs typeface="Calibri"/>
          </a:endParaRPr>
        </a:p>
      </dsp:txBody>
      <dsp:txXfrm>
        <a:off x="6456906" y="3614379"/>
        <a:ext cx="4042128" cy="340677"/>
      </dsp:txXfrm>
    </dsp:sp>
    <dsp:sp modelId="{420E80CF-6C76-48CC-8943-BE2888607BB4}">
      <dsp:nvSpPr>
        <dsp:cNvPr id="0" name=""/>
        <dsp:cNvSpPr/>
      </dsp:nvSpPr>
      <dsp:spPr>
        <a:xfrm>
          <a:off x="6299421" y="3955057"/>
          <a:ext cx="40421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D341C0-2253-4CE3-ABCE-529F51C59FC5}">
      <dsp:nvSpPr>
        <dsp:cNvPr id="0" name=""/>
        <dsp:cNvSpPr/>
      </dsp:nvSpPr>
      <dsp:spPr>
        <a:xfrm>
          <a:off x="6456906" y="3955057"/>
          <a:ext cx="4042128" cy="3406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err="1">
              <a:latin typeface="Calibri"/>
              <a:cs typeface="Calibri"/>
            </a:rPr>
            <a:t>Categoria</a:t>
          </a:r>
          <a:endParaRPr lang="en-US" sz="1500" kern="1200">
            <a:latin typeface="Calibri"/>
            <a:cs typeface="Calibri"/>
          </a:endParaRPr>
        </a:p>
      </dsp:txBody>
      <dsp:txXfrm>
        <a:off x="6456906" y="3955057"/>
        <a:ext cx="4042128" cy="340677"/>
      </dsp:txXfrm>
    </dsp:sp>
    <dsp:sp modelId="{8FB0F796-672E-43A1-9B2C-020CAA9220E3}">
      <dsp:nvSpPr>
        <dsp:cNvPr id="0" name=""/>
        <dsp:cNvSpPr/>
      </dsp:nvSpPr>
      <dsp:spPr>
        <a:xfrm>
          <a:off x="2099807" y="4296733"/>
          <a:ext cx="83992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C20F07-AAC4-4B70-8D81-DE74E34C8E36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73A517-F8DB-4769-B14F-E6FDAACEFE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87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Ainda não </a:t>
            </a:r>
            <a:r>
              <a:rPr lang="en-US" err="1"/>
              <a:t>decidimos</a:t>
            </a:r>
            <a:r>
              <a:rPr lang="en-US"/>
              <a:t> se </a:t>
            </a:r>
            <a:r>
              <a:rPr lang="en-US" err="1"/>
              <a:t>fazemos</a:t>
            </a:r>
            <a:r>
              <a:rPr lang="en-US"/>
              <a:t> 2 modelos, um para </a:t>
            </a:r>
            <a:r>
              <a:rPr lang="en-US" err="1"/>
              <a:t>jogos</a:t>
            </a:r>
            <a:r>
              <a:rPr lang="en-US"/>
              <a:t> à melhor de 3 e o outro para a melhor de 5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>
                <a:latin typeface="Calibri"/>
                <a:cs typeface="Calibri"/>
              </a:rPr>
              <a:t>Podemos </a:t>
            </a:r>
            <a:r>
              <a:rPr lang="en-US" err="1">
                <a:latin typeface="Calibri"/>
                <a:cs typeface="Calibri"/>
              </a:rPr>
              <a:t>fazer</a:t>
            </a:r>
            <a:r>
              <a:rPr lang="en-US">
                <a:latin typeface="Calibri"/>
                <a:cs typeface="Calibri"/>
              </a:rPr>
              <a:t> tambem o número de </a:t>
            </a:r>
            <a:r>
              <a:rPr lang="en-US" err="1">
                <a:latin typeface="Calibri"/>
                <a:cs typeface="Calibri"/>
              </a:rPr>
              <a:t>jogos</a:t>
            </a:r>
            <a:r>
              <a:rPr lang="en-US">
                <a:latin typeface="Calibri"/>
                <a:cs typeface="Calibri"/>
              </a:rPr>
              <a:t> dos </a:t>
            </a:r>
            <a:r>
              <a:rPr lang="en-US" err="1">
                <a:latin typeface="Calibri"/>
                <a:cs typeface="Calibri"/>
              </a:rPr>
              <a:t>jogadores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relativa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ao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jogo</a:t>
            </a:r>
            <a:endParaRPr lang="en-US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73A517-F8DB-4769-B14F-E6FDAACEFEC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96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3C4C5E-927A-984F-AECD-B6EABEF059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C98B32-FED9-55CE-6E34-6E4A13B030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2D5FE54-D8DC-9CE3-9B6F-B56EFC6C1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5188-1DC0-4100-B6FA-AD09C5D9EE5D}" type="datetimeFigureOut">
              <a:rPr lang="pt-PT" smtClean="0"/>
              <a:t>09/05/2023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D87C10B-4911-A8F3-82A8-D5AA70D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BC2FDF4-43CC-D33E-7D4C-E3EF1A42C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E67F-673C-4A98-B18F-19F8AA6B560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86096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06D09A-B38B-5A69-F290-216355EEF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656655C8-72A4-A3B2-DF77-BB1D5B2C99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5B2A87F-3C55-F4C4-142B-7E38BD504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5188-1DC0-4100-B6FA-AD09C5D9EE5D}" type="datetimeFigureOut">
              <a:rPr lang="pt-PT" smtClean="0"/>
              <a:t>09/05/2023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9C7B429-27AE-9DF4-BB57-D3AF16248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80B581B-10CA-9E5C-BD07-53244440C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E67F-673C-4A98-B18F-19F8AA6B560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6005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1C28BAD-733F-BEC4-64A1-D2B57FDA94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001B26D4-5FFE-ECEF-C766-56BAC46E3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2126607-E202-DB37-C197-198E97706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5188-1DC0-4100-B6FA-AD09C5D9EE5D}" type="datetimeFigureOut">
              <a:rPr lang="pt-PT" smtClean="0"/>
              <a:t>09/05/2023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3F77BDF-F95C-170D-733B-CE8ACF5CB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6C9FF30-13F0-22BE-9329-63A54F583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E67F-673C-4A98-B18F-19F8AA6B560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3061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31D730-9BA2-0055-7CFE-8495A8C76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C6C56E3-CF6B-47CA-7CE9-BBBC869DE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25136D2-90E8-9C0C-C801-469748D77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5188-1DC0-4100-B6FA-AD09C5D9EE5D}" type="datetimeFigureOut">
              <a:rPr lang="pt-PT" smtClean="0"/>
              <a:t>09/05/2023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686179F-FB0E-9286-81B9-AF9F9DD3F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0B3A9F0-5176-7B19-5A07-5B12B1EA3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E67F-673C-4A98-B18F-19F8AA6B560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8140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7B1638-CF00-5ED8-3500-C82EDE554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2160943-673E-B3F1-D2E2-28FCDDD6B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850CE54-1435-63F2-6A26-4CC829D99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5188-1DC0-4100-B6FA-AD09C5D9EE5D}" type="datetimeFigureOut">
              <a:rPr lang="pt-PT" smtClean="0"/>
              <a:t>09/05/2023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4DE97FD-3871-688D-9F47-93A08A600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661B9B6-4F03-95A6-FBDD-7D00134B4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E67F-673C-4A98-B18F-19F8AA6B560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56949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2D4696-BAEA-0406-749C-D4B13E822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E9151F4-2C6A-4787-70AB-9656A4A2D3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36F54DE9-A3B2-9CD1-493F-B7EA206D2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8AAA730-D0A4-6FA0-6AA4-F7207E060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5188-1DC0-4100-B6FA-AD09C5D9EE5D}" type="datetimeFigureOut">
              <a:rPr lang="pt-PT" smtClean="0"/>
              <a:t>09/05/2023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C413F2CE-7609-B348-BC74-2470C1767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942C1B7E-23C6-01DE-4613-8DB212889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E67F-673C-4A98-B18F-19F8AA6B560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4977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1D8E6-917F-464A-D7DE-E5DB1B6E4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FA483D6-0E91-80CD-5D1A-0E825631D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E885CD45-2AD6-81AE-0799-CA2E05A653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391ADC83-1917-31D7-8723-4382984F8D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08B40B0D-68AC-109B-B5B7-A9A04D68AE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6293FBC6-02F9-8CE6-A7C3-10A00D04D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5188-1DC0-4100-B6FA-AD09C5D9EE5D}" type="datetimeFigureOut">
              <a:rPr lang="pt-PT" smtClean="0"/>
              <a:t>09/05/2023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2E12AD5F-76EF-2198-AEFB-0F6EDCE38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6AD7C306-68E8-A324-A359-AD8D72B2D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E67F-673C-4A98-B18F-19F8AA6B560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58446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6607F1-A683-89AB-2E46-6093DA9C9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5F03CC3F-BE16-001E-0EF5-C87AAF50E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5188-1DC0-4100-B6FA-AD09C5D9EE5D}" type="datetimeFigureOut">
              <a:rPr lang="pt-PT" smtClean="0"/>
              <a:t>09/05/2023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770E789A-22DF-E719-71FA-E349D39B6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3041E48-BB3C-4AA2-CA6B-DF0197BFF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E67F-673C-4A98-B18F-19F8AA6B560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0809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EE2FBD9F-6D92-EEAF-09BB-C82BDB3DB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5188-1DC0-4100-B6FA-AD09C5D9EE5D}" type="datetimeFigureOut">
              <a:rPr lang="pt-PT" smtClean="0"/>
              <a:t>09/05/2023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3134841E-6173-9096-38DA-A332DE80A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34C2496-22C1-5A2C-2536-1E40F7D42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E67F-673C-4A98-B18F-19F8AA6B560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86216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FF2800-8510-1DCB-B162-B4F385935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F5AD3D5-F8D1-11B4-772A-099A0447D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0F7A8A1-8412-13F6-BF71-B6365E7CA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823FCF2-6979-2F64-C3FC-B712F95E6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5188-1DC0-4100-B6FA-AD09C5D9EE5D}" type="datetimeFigureOut">
              <a:rPr lang="pt-PT" smtClean="0"/>
              <a:t>09/05/2023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CAE94629-8A9B-73C3-F7B0-5E359CFA1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AF37FE3-E0C4-EE34-F337-62F2CDCC6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E67F-673C-4A98-B18F-19F8AA6B560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61925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E20C33-CEA0-FCE0-E97E-BCC626081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61BDE739-0C4B-19D6-8294-13083DB57B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ED4A312D-BADD-B2EB-4B3F-59999F6A4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634CF41-64E1-E25D-06A8-9A0F6224D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5188-1DC0-4100-B6FA-AD09C5D9EE5D}" type="datetimeFigureOut">
              <a:rPr lang="pt-PT" smtClean="0"/>
              <a:t>09/05/2023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138BD5D-0F92-9FA1-D273-40D54BC39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7F2BAC8-2C6C-D4EB-90BC-341CAB278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E67F-673C-4A98-B18F-19F8AA6B560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17896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22902701-475D-6683-8C8F-2EBC4A650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30729AD-0A30-FC7A-7ADB-8494A5DE1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CCD0E09-C2DE-8191-1ADB-33265F9403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65188-1DC0-4100-B6FA-AD09C5D9EE5D}" type="datetimeFigureOut">
              <a:rPr lang="pt-PT" smtClean="0"/>
              <a:t>09/05/2023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32FE8D7-C7B8-7E04-AA29-9327B49B09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CDFD30E-ED07-1E40-99D0-33AF56D314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FE67F-673C-4A98-B18F-19F8AA6B560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23341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EB07521-E205-BE9A-B025-2743FDBC14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pt-PT" sz="6600">
                <a:solidFill>
                  <a:schemeClr val="tx2"/>
                </a:solidFill>
              </a:rPr>
              <a:t>Previsão de número de sets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F43D938-30FB-AE6A-9137-6E1E3FD63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>
                <a:solidFill>
                  <a:schemeClr val="tx2"/>
                </a:solidFill>
              </a:rPr>
              <a:t>3ª Semana</a:t>
            </a:r>
            <a:endParaRPr lang="en-US" sz="3200">
              <a:solidFill>
                <a:schemeClr val="tx2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0532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4346E2D-FF4B-8AB1-6903-9785938F5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" y="40529"/>
            <a:ext cx="12191390" cy="2574852"/>
          </a:xfrm>
        </p:spPr>
        <p:txBody>
          <a:bodyPr>
            <a:normAutofit/>
          </a:bodyPr>
          <a:lstStyle/>
          <a:p>
            <a:pPr algn="ctr"/>
            <a:r>
              <a:rPr lang="pt-PT">
                <a:solidFill>
                  <a:schemeClr val="tx2"/>
                </a:solidFill>
              </a:rPr>
              <a:t>Variáveis que podem explicar o numero de sets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D0D6B46-CA34-FB11-3828-EB70A56EFA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723007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1351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4346E2D-FF4B-8AB1-6903-9785938F5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" y="40529"/>
            <a:ext cx="12191390" cy="2574852"/>
          </a:xfrm>
        </p:spPr>
        <p:txBody>
          <a:bodyPr>
            <a:normAutofit/>
          </a:bodyPr>
          <a:lstStyle/>
          <a:p>
            <a:pPr algn="ctr"/>
            <a:r>
              <a:rPr lang="pt-PT">
                <a:solidFill>
                  <a:schemeClr val="tx2"/>
                </a:solidFill>
              </a:rPr>
              <a:t>Variáveis que podem explicar o numero de sets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D0D6B46-CA34-FB11-3828-EB70A56EFA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478284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7499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4346E2D-FF4B-8AB1-6903-9785938F5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" y="40529"/>
            <a:ext cx="12191390" cy="2574852"/>
          </a:xfrm>
        </p:spPr>
        <p:txBody>
          <a:bodyPr>
            <a:normAutofit/>
          </a:bodyPr>
          <a:lstStyle/>
          <a:p>
            <a:pPr algn="ctr"/>
            <a:r>
              <a:rPr lang="pt-PT">
                <a:solidFill>
                  <a:schemeClr val="tx2"/>
                </a:solidFill>
              </a:rPr>
              <a:t>Variáveis que podem explicar o numero de sets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05655"/>
            <a:ext cx="3142400" cy="2757460"/>
            <a:chOff x="-305" y="-4155"/>
            <a:chExt cx="2514948" cy="2206870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2514948" cy="2202714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D0D6B46-CA34-FB11-3828-EB70A56EFA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4699096"/>
              </p:ext>
            </p:extLst>
          </p:nvPr>
        </p:nvGraphicFramePr>
        <p:xfrm>
          <a:off x="838047" y="2026829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185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4346E2D-FF4B-8AB1-6903-9785938F5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" y="40529"/>
            <a:ext cx="12191390" cy="2574852"/>
          </a:xfrm>
        </p:spPr>
        <p:txBody>
          <a:bodyPr>
            <a:normAutofit/>
          </a:bodyPr>
          <a:lstStyle/>
          <a:p>
            <a:pPr algn="ctr"/>
            <a:r>
              <a:rPr lang="pt-PT">
                <a:solidFill>
                  <a:schemeClr val="tx2"/>
                </a:solidFill>
              </a:rPr>
              <a:t>Variáveis que podem explicar o numero de sets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05655"/>
            <a:ext cx="3142400" cy="2757460"/>
            <a:chOff x="-305" y="-4155"/>
            <a:chExt cx="2514948" cy="2206870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2514948" cy="2202714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D0D6B46-CA34-FB11-3828-EB70A56EFA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7041912"/>
              </p:ext>
            </p:extLst>
          </p:nvPr>
        </p:nvGraphicFramePr>
        <p:xfrm>
          <a:off x="755221" y="2026829"/>
          <a:ext cx="1049903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91120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979632D-A4EA-A6C7-8896-BBF6386D5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pt-PT" sz="3600">
                <a:solidFill>
                  <a:schemeClr val="tx2"/>
                </a:solidFill>
              </a:rPr>
              <a:t>O que planeamos trazer para a semana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281C7E2-CD24-5370-B634-D797D1FB9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0412" y="2979336"/>
            <a:ext cx="5709721" cy="24308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sz="2000">
                <a:solidFill>
                  <a:schemeClr val="tx2"/>
                </a:solidFill>
              </a:rPr>
              <a:t>Primeiros modelos</a:t>
            </a:r>
          </a:p>
          <a:p>
            <a:r>
              <a:rPr lang="pt-PT" sz="2000">
                <a:solidFill>
                  <a:schemeClr val="tx2"/>
                </a:solidFill>
              </a:rPr>
              <a:t>Avaliação e comparação de tais</a:t>
            </a:r>
            <a:endParaRPr lang="pt-PT" sz="2000">
              <a:solidFill>
                <a:schemeClr val="tx2"/>
              </a:solidFill>
              <a:cs typeface="Calibri"/>
            </a:endParaRPr>
          </a:p>
          <a:p>
            <a:r>
              <a:rPr lang="pt-PT" sz="2000">
                <a:solidFill>
                  <a:schemeClr val="tx2"/>
                </a:solidFill>
                <a:cs typeface="Calibri"/>
              </a:rPr>
              <a:t>Avaliação das características</a:t>
            </a:r>
          </a:p>
        </p:txBody>
      </p:sp>
      <p:grpSp>
        <p:nvGrpSpPr>
          <p:cNvPr id="37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84935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</Words>
  <Application>Microsoft Office PowerPoint</Application>
  <PresentationFormat>Ecrã Panorâmico</PresentationFormat>
  <Paragraphs>59</Paragraphs>
  <Slides>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7" baseType="lpstr">
      <vt:lpstr>Tema do Office</vt:lpstr>
      <vt:lpstr>Previsão de número de sets</vt:lpstr>
      <vt:lpstr>Variáveis que podem explicar o numero de sets</vt:lpstr>
      <vt:lpstr>Variáveis que podem explicar o numero de sets</vt:lpstr>
      <vt:lpstr>Variáveis que podem explicar o numero de sets</vt:lpstr>
      <vt:lpstr>Variáveis que podem explicar o numero de sets</vt:lpstr>
      <vt:lpstr>O que planeamos trazer para a semana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Tomas Francisco Ribeiro</dc:creator>
  <cp:lastModifiedBy>André Fernandes</cp:lastModifiedBy>
  <cp:revision>3</cp:revision>
  <dcterms:created xsi:type="dcterms:W3CDTF">2023-05-03T18:50:22Z</dcterms:created>
  <dcterms:modified xsi:type="dcterms:W3CDTF">2023-05-09T09:52:45Z</dcterms:modified>
</cp:coreProperties>
</file>