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71E398-7374-450F-937C-7CBD199CB92F}" v="2" dt="2023-04-19T23:04:57.604"/>
    <p1510:client id="{E691A352-14F3-460D-9B1D-BAB543A88E9B}" v="365" dt="2023-04-19T23:31:13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4EB3B-A472-46E7-BDFD-BE9B6366EEE1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1B7DD-396E-459C-9053-68C4BE217E6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74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B7DD-396E-459C-9053-68C4BE217E6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36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0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2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8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1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0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2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6083-36FD-3437-EE0E-DADE0312E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Número total de Sets em um jogo de Ténis</a:t>
            </a:r>
          </a:p>
        </p:txBody>
      </p:sp>
    </p:spTree>
    <p:extLst>
      <p:ext uri="{BB962C8B-B14F-4D97-AF65-F5344CB8AC3E}">
        <p14:creationId xmlns:p14="http://schemas.microsoft.com/office/powerpoint/2010/main" val="356150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303395-1E9E-346F-3060-B791CAD3A527}"/>
              </a:ext>
            </a:extLst>
          </p:cNvPr>
          <p:cNvSpPr txBox="1"/>
          <p:nvPr/>
        </p:nvSpPr>
        <p:spPr>
          <a:xfrm>
            <a:off x="1088315" y="599953"/>
            <a:ext cx="1001537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3200">
                <a:latin typeface="Arial"/>
                <a:cs typeface="Arial"/>
              </a:rPr>
              <a:t>Objetivo: prever o número de sets total de uma partida de ténis, baseado em dados relacionados com o jogador e a partida</a:t>
            </a:r>
            <a:endParaRPr lang="en-GB" sz="320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F81737-9F35-0852-7A21-8C6701376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74" y="2485621"/>
            <a:ext cx="609685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9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6225-3383-E99C-EE3C-DD1FDDE0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/>
              <a:t>Contextualização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04E7-A7A9-BECA-27A2-E23D5D07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96" y="2314643"/>
            <a:ext cx="3519314" cy="32061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/>
          </a:p>
          <a:p>
            <a:endParaRPr lang="pt-PT"/>
          </a:p>
          <a:p>
            <a:r>
              <a:rPr lang="pt-PT"/>
              <a:t>Regras do jogo</a:t>
            </a:r>
            <a:endParaRPr lang="pt-PT">
              <a:cs typeface="Calibri Light" panose="020F0302020204030204"/>
            </a:endParaRPr>
          </a:p>
          <a:p>
            <a:r>
              <a:rPr lang="pt-PT"/>
              <a:t>Torneios</a:t>
            </a:r>
          </a:p>
          <a:p>
            <a:r>
              <a:rPr lang="pt-PT"/>
              <a:t>Tipos de terreno</a:t>
            </a:r>
            <a:endParaRPr lang="pt-PT">
              <a:cs typeface="Calibri" panose="020F0502020204030204"/>
            </a:endParaRPr>
          </a:p>
          <a:p>
            <a:endParaRPr lang="pt-PT">
              <a:cs typeface="Calibri" panose="020F0502020204030204"/>
            </a:endParaRPr>
          </a:p>
          <a:p>
            <a:endParaRPr lang="en-GB"/>
          </a:p>
        </p:txBody>
      </p:sp>
      <p:pic>
        <p:nvPicPr>
          <p:cNvPr id="4" name="Imagem 4" descr="Uma imagem com desporto, árvore, desporto atlético, ténis&#10;&#10;Descrição gerada automaticamente">
            <a:extLst>
              <a:ext uri="{FF2B5EF4-FFF2-40B4-BE49-F238E27FC236}">
                <a16:creationId xmlns:a16="http://schemas.microsoft.com/office/drawing/2014/main" id="{0AF596B2-2730-4D87-BB03-542536F5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245" y="2730809"/>
            <a:ext cx="4221296" cy="31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6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D516-50FD-934E-D122-EDC0EFE1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>
                <a:cs typeface="Calibri Light"/>
              </a:rPr>
              <a:t>Modelos a utilizar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9B7858-2E1C-BD1C-A06F-3EB2FDFE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69" y="2695444"/>
            <a:ext cx="6732569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 Light"/>
              </a:rPr>
              <a:t>Regressão Logística </a:t>
            </a:r>
            <a:r>
              <a:rPr lang="pt-PT" err="1">
                <a:cs typeface="Calibri Light"/>
              </a:rPr>
              <a:t>Multinomial</a:t>
            </a:r>
          </a:p>
          <a:p>
            <a:endParaRPr lang="pt-PT">
              <a:cs typeface="Calibri Light"/>
            </a:endParaRPr>
          </a:p>
          <a:p>
            <a:r>
              <a:rPr lang="pt-PT" err="1">
                <a:cs typeface="Calibri Light"/>
              </a:rPr>
              <a:t>Support</a:t>
            </a:r>
            <a:r>
              <a:rPr lang="pt-PT">
                <a:cs typeface="Calibri Light"/>
              </a:rPr>
              <a:t> </a:t>
            </a:r>
            <a:r>
              <a:rPr lang="pt-PT" err="1">
                <a:cs typeface="Calibri Light"/>
              </a:rPr>
              <a:t>Vector</a:t>
            </a:r>
            <a:r>
              <a:rPr lang="pt-PT">
                <a:cs typeface="Calibri Light"/>
              </a:rPr>
              <a:t> </a:t>
            </a:r>
            <a:r>
              <a:rPr lang="pt-PT" err="1">
                <a:cs typeface="Calibri Light"/>
              </a:rPr>
              <a:t>Machine</a:t>
            </a:r>
            <a:r>
              <a:rPr lang="pt-PT">
                <a:cs typeface="Calibri Light"/>
              </a:rPr>
              <a:t> (SVM)</a:t>
            </a:r>
          </a:p>
          <a:p>
            <a:endParaRPr lang="pt-PT">
              <a:cs typeface="Calibri Light"/>
            </a:endParaRPr>
          </a:p>
          <a:p>
            <a:r>
              <a:rPr lang="pt-PT" err="1">
                <a:cs typeface="Calibri Light"/>
              </a:rPr>
              <a:t>Decision</a:t>
            </a:r>
            <a:r>
              <a:rPr lang="pt-PT">
                <a:cs typeface="Calibri Light"/>
              </a:rPr>
              <a:t> </a:t>
            </a:r>
            <a:r>
              <a:rPr lang="pt-PT" err="1">
                <a:cs typeface="Calibri Light"/>
              </a:rPr>
              <a:t>Tree</a:t>
            </a:r>
            <a:r>
              <a:rPr lang="pt-PT">
                <a:cs typeface="Calibri Light"/>
              </a:rPr>
              <a:t> </a:t>
            </a:r>
            <a:r>
              <a:rPr lang="pt-PT" err="1">
                <a:cs typeface="Calibri Light"/>
              </a:rPr>
              <a:t>Algorithm</a:t>
            </a:r>
            <a:r>
              <a:rPr lang="pt-PT">
                <a:cs typeface="Calibri Light"/>
              </a:rPr>
              <a:t> for Ordinal </a:t>
            </a:r>
            <a:r>
              <a:rPr lang="pt-PT" err="1">
                <a:cs typeface="Calibri Light"/>
              </a:rPr>
              <a:t>Classification</a:t>
            </a:r>
            <a:endParaRPr lang="pt-PT">
              <a:cs typeface="Calibri Light"/>
            </a:endParaRPr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C1AE4ED6-9114-9C9F-5E9B-B351C1C8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507" y="2442843"/>
            <a:ext cx="2036285" cy="1963133"/>
          </a:xfrm>
          <a:prstGeom prst="rect">
            <a:avLst/>
          </a:prstGeom>
        </p:spPr>
      </p:pic>
      <p:pic>
        <p:nvPicPr>
          <p:cNvPr id="5" name="Imagem 5" descr="Uma imagem com gráfico&#10;&#10;Descrição gerada automaticamente">
            <a:extLst>
              <a:ext uri="{FF2B5EF4-FFF2-40B4-BE49-F238E27FC236}">
                <a16:creationId xmlns:a16="http://schemas.microsoft.com/office/drawing/2014/main" id="{703F7C2D-A8BD-E14B-D29C-458B1552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810" y="4153892"/>
            <a:ext cx="2522863" cy="22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87F17-E291-C865-60EA-CB917EF6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>
                <a:cs typeface="Calibri Light"/>
              </a:rPr>
              <a:t>Pipeline</a:t>
            </a:r>
          </a:p>
        </p:txBody>
      </p:sp>
      <p:pic>
        <p:nvPicPr>
          <p:cNvPr id="7" name="Imagem 7" descr="Uma imagem com diagrama&#10;&#10;Descrição gerada automaticamente">
            <a:extLst>
              <a:ext uri="{FF2B5EF4-FFF2-40B4-BE49-F238E27FC236}">
                <a16:creationId xmlns:a16="http://schemas.microsoft.com/office/drawing/2014/main" id="{8921069F-DE2D-C643-A94F-F0FE04458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179" y="2826106"/>
            <a:ext cx="10753725" cy="2394710"/>
          </a:xfrm>
        </p:spPr>
      </p:pic>
    </p:spTree>
    <p:extLst>
      <p:ext uri="{BB962C8B-B14F-4D97-AF65-F5344CB8AC3E}">
        <p14:creationId xmlns:p14="http://schemas.microsoft.com/office/powerpoint/2010/main" val="398625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BAE86-D299-69E8-675B-268481B2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>
                <a:cs typeface="Calibri Light"/>
              </a:rPr>
              <a:t>Obstáculos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F4BD183-D403-47C1-23EF-F996291A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39" y="2690854"/>
            <a:ext cx="10753725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 Light"/>
              </a:rPr>
              <a:t>Variáveis como o país de naturalidade</a:t>
            </a:r>
          </a:p>
          <a:p>
            <a:endParaRPr lang="pt-PT">
              <a:cs typeface="Calibri Light"/>
            </a:endParaRPr>
          </a:p>
          <a:p>
            <a:r>
              <a:rPr lang="pt-PT">
                <a:cs typeface="Calibri Light"/>
              </a:rPr>
              <a:t>O tipo de torneio</a:t>
            </a:r>
          </a:p>
          <a:p>
            <a:endParaRPr lang="pt-PT">
              <a:cs typeface="Calibri Light"/>
            </a:endParaRPr>
          </a:p>
          <a:p>
            <a:r>
              <a:rPr lang="pt-PT">
                <a:cs typeface="Calibri Light"/>
              </a:rPr>
              <a:t>Validação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10126644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Ecrã Panorâmico</PresentationFormat>
  <Slides>6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Metropolitan</vt:lpstr>
      <vt:lpstr>Número total de Sets em um jogo de Ténis</vt:lpstr>
      <vt:lpstr>Apresentação do PowerPoint</vt:lpstr>
      <vt:lpstr>Contextualização</vt:lpstr>
      <vt:lpstr>Modelos a utilizar</vt:lpstr>
      <vt:lpstr>Pipeline</vt:lpstr>
      <vt:lpstr>Obstáculos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Plancha</dc:creator>
  <cp:revision>2</cp:revision>
  <dcterms:created xsi:type="dcterms:W3CDTF">2023-04-19T15:06:37Z</dcterms:created>
  <dcterms:modified xsi:type="dcterms:W3CDTF">2023-04-27T22:03:47Z</dcterms:modified>
</cp:coreProperties>
</file>