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C2C7-2256-45FE-A850-40FCBBCE398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2BA6-427F-4C91-96F4-216D1421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600200" y="76200"/>
            <a:ext cx="5105400" cy="8534400"/>
            <a:chOff x="1600200" y="76200"/>
            <a:chExt cx="5105400" cy="8534400"/>
          </a:xfrm>
        </p:grpSpPr>
        <p:sp>
          <p:nvSpPr>
            <p:cNvPr id="2" name="Oval 1"/>
            <p:cNvSpPr/>
            <p:nvPr/>
          </p:nvSpPr>
          <p:spPr>
            <a:xfrm>
              <a:off x="3048000" y="76200"/>
              <a:ext cx="20574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Image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00200" y="1657350"/>
              <a:ext cx="2057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Lucas </a:t>
              </a:r>
              <a:r>
                <a:rPr lang="en-US" dirty="0" err="1" smtClean="0"/>
                <a:t>Kanade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390900" y="4800600"/>
                  <a:ext cx="1371600" cy="685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∑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900" y="4800600"/>
                  <a:ext cx="1371600" cy="685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1600200" y="3657600"/>
              <a:ext cx="20574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Motion Estimate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495800" y="3657600"/>
              <a:ext cx="20574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Motion Estimate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5867400"/>
              <a:ext cx="20574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 Motion </a:t>
              </a:r>
              <a:r>
                <a:rPr lang="en-US" dirty="0" smtClean="0"/>
                <a:t>Estimate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" idx="4"/>
              <a:endCxn id="3" idx="0"/>
            </p:cNvCxnSpPr>
            <p:nvPr/>
          </p:nvCxnSpPr>
          <p:spPr>
            <a:xfrm flipH="1">
              <a:off x="2628900" y="685800"/>
              <a:ext cx="1447800" cy="97155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4"/>
              <a:endCxn id="18" idx="0"/>
            </p:cNvCxnSpPr>
            <p:nvPr/>
          </p:nvCxnSpPr>
          <p:spPr>
            <a:xfrm>
              <a:off x="4076700" y="685800"/>
              <a:ext cx="1447800" cy="45719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8" idx="2"/>
              <a:endCxn id="9" idx="0"/>
            </p:cNvCxnSpPr>
            <p:nvPr/>
          </p:nvCxnSpPr>
          <p:spPr>
            <a:xfrm>
              <a:off x="5524500" y="3200399"/>
              <a:ext cx="0" cy="45720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7" idx="0"/>
            </p:cNvCxnSpPr>
            <p:nvPr/>
          </p:nvCxnSpPr>
          <p:spPr>
            <a:xfrm>
              <a:off x="2628900" y="2647950"/>
              <a:ext cx="0" cy="100965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4"/>
              <a:endCxn id="6" idx="0"/>
            </p:cNvCxnSpPr>
            <p:nvPr/>
          </p:nvCxnSpPr>
          <p:spPr>
            <a:xfrm>
              <a:off x="2628900" y="4267200"/>
              <a:ext cx="1447800" cy="533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4"/>
              <a:endCxn id="6" idx="0"/>
            </p:cNvCxnSpPr>
            <p:nvPr/>
          </p:nvCxnSpPr>
          <p:spPr>
            <a:xfrm flipH="1">
              <a:off x="4076700" y="4267200"/>
              <a:ext cx="1447800" cy="533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10" idx="0"/>
            </p:cNvCxnSpPr>
            <p:nvPr/>
          </p:nvCxnSpPr>
          <p:spPr>
            <a:xfrm>
              <a:off x="4076700" y="5486400"/>
              <a:ext cx="0" cy="381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343400" y="1142999"/>
              <a:ext cx="2362200" cy="2057400"/>
              <a:chOff x="4305300" y="1038225"/>
              <a:chExt cx="2362200" cy="2057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57700" y="1524000"/>
                <a:ext cx="2057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Hough Transform Detector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57700" y="2486024"/>
                <a:ext cx="2057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4" idx="2"/>
                <a:endCxn id="5" idx="0"/>
              </p:cNvCxnSpPr>
              <p:nvPr/>
            </p:nvCxnSpPr>
            <p:spPr>
              <a:xfrm>
                <a:off x="5486400" y="2133600"/>
                <a:ext cx="0" cy="3524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305300" y="1038225"/>
                <a:ext cx="2362200" cy="2057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1"/>
              <a:lstStyle/>
              <a:p>
                <a:pPr algn="ctr"/>
                <a:endParaRPr lang="en-US" sz="300" dirty="0" smtClean="0"/>
              </a:p>
              <a:p>
                <a:pPr algn="ctr"/>
                <a:r>
                  <a:rPr lang="en-US" dirty="0" smtClean="0"/>
                  <a:t>Salient Object Tracker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00425" y="6886575"/>
                  <a:ext cx="1371600" cy="685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25" y="6886575"/>
                  <a:ext cx="1371600" cy="685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/>
            <p:nvPr/>
          </p:nvSpPr>
          <p:spPr>
            <a:xfrm>
              <a:off x="3048000" y="8001000"/>
              <a:ext cx="20574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Pose Estimate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4076700" y="7572375"/>
              <a:ext cx="9525" cy="42862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0" idx="4"/>
              <a:endCxn id="37" idx="0"/>
            </p:cNvCxnSpPr>
            <p:nvPr/>
          </p:nvCxnSpPr>
          <p:spPr>
            <a:xfrm>
              <a:off x="4076700" y="6477000"/>
              <a:ext cx="9525" cy="40957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Priya</cp:lastModifiedBy>
  <cp:revision>9</cp:revision>
  <dcterms:created xsi:type="dcterms:W3CDTF">2014-08-04T04:39:57Z</dcterms:created>
  <dcterms:modified xsi:type="dcterms:W3CDTF">2014-08-10T23:04:40Z</dcterms:modified>
</cp:coreProperties>
</file>