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313-8DAB-4077-8B9E-260A9B2C3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E4F4-8531-4D28-8110-DBB443AE9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C345-7E53-4203-BE4C-76CB8285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178A-44E1-4475-95C0-C11B829C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6F0E-EF09-40D9-8B22-2C846F8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FBFC-E223-461E-AC13-4C294F0B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165D-A530-4EB3-8AFA-B958BFF7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204B-C3E2-4548-8E24-AD03B09C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A3CF-A099-40D0-ACEA-0EBB155F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CA7F-939C-4635-9FE4-BC9B602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B3056-2B5C-46A4-A56B-0D30A7281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1C8C-1E87-49F5-A7A6-FF1A519F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7409-96F1-4C39-B863-F07CD1F5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9BD4-33DA-46BA-8F91-8726EC1A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81F8-4F47-4384-BF51-1D8B8DF0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BC9C-20C2-446E-9FF9-C3DCAA56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0679-4501-4E89-9600-82BA67BB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EB81-6530-4BC3-B0DC-1907BED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E7E4-B863-4647-A221-A0146075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89E0-5FAF-4840-ADE3-C49AF1DC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01E-F3AA-4F8D-9F71-677FC604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09AC-BDC9-4FEF-BD7D-F0D03B55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FF9A-A61B-493F-AE67-EA8EE72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903E-7AF0-4B44-9169-66924E3F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4825-3706-424A-B365-2C72E2C3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F60D-8809-4E21-B4D9-E83783B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25B1-1676-4B68-904E-CC56E6CE2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D13C-93E8-42AA-803E-284636CB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221F-8A70-4A61-AA4B-53102F0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4B21-6CCC-470B-9213-F1AAEBB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934F-2E65-49CA-B136-C3FB038D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A8D-1EB4-4E30-AFDA-47750E7D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67BFD-52AC-42AE-A18B-2EA1A218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2DA1E-827D-4D39-81C7-D48F8DF0E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4A46-9A04-4711-9046-5A42B9FE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161D1-0E3B-4B01-845E-29F23768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80621-8F09-42F4-B27F-3799B9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3068D-818A-4FFC-861B-6B58B9F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59627-761A-4501-A59A-4DE59333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E53D-F0B3-4C79-830B-B956857F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888ED-3C50-4339-A29E-939F3F56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A6842-6D15-4F73-8294-3E6F5EF0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4A6EC-35D3-4C98-8964-A7365D2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5391D-3C8B-4263-967D-F512FE7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D6410-F8C4-4BBC-AB97-3424E70E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E62C-99C0-465D-BC8C-93C34402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97C-4992-4F9F-BE9E-BC211870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D3E2-64B5-4FB6-9265-40B9E2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1F64F-A0A0-4D43-A254-D7D6BB21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0DDB-14DB-436B-B6CE-753D6A3B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6362E-F4E4-4F91-B6BE-570A1F3C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EA912-CC48-49A4-BB90-B7D11F7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5295-D459-4094-B797-05AD7FF9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DB7C9-C720-459F-A8AA-46A426B5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A948-ECC5-4F05-9E39-C6E3C836D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0F54-BEE8-4998-9724-46CACAD4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C4921-8493-42F6-961B-0DBC3D86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0F6F-3026-47F3-898B-DC297E0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E156D-537F-4E62-B95D-3D5BB178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78CA-0E76-45DD-80FB-D3AD480C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C6DB-C16A-4F17-A81A-2B833397A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ECE6-3E41-486A-B0B0-D437FE4D59E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2419-0BCC-460B-A11A-54B241F8A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9934-29ED-47E9-9911-A49CADF2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81/how-to-choose-the-number-of-hidden-layers-and-nodes-in-a-feedforward-neural-net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2068-1475-4660-87F4-941FBC8E2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2BE57-4F72-47CE-96E0-89A68E63B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Adil Naqvi &amp; Karishma Ali</a:t>
            </a:r>
          </a:p>
        </p:txBody>
      </p:sp>
    </p:spTree>
    <p:extLst>
      <p:ext uri="{BB962C8B-B14F-4D97-AF65-F5344CB8AC3E}">
        <p14:creationId xmlns:p14="http://schemas.microsoft.com/office/powerpoint/2010/main" val="15943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152-C02D-4837-A50B-09B3A4C1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1721-B7A2-4372-B53A-3949C34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16 million colors in RGB space</a:t>
            </a:r>
          </a:p>
          <a:p>
            <a:r>
              <a:rPr lang="en-US" dirty="0"/>
              <a:t>Difficult to classify each RGB value manually</a:t>
            </a:r>
          </a:p>
          <a:p>
            <a:r>
              <a:rPr lang="en-US" dirty="0"/>
              <a:t>Need of a classifier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925F-8640-4E26-8D04-175EBB91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771693"/>
            <a:ext cx="6924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1586-73A8-4EFA-B19C-225AB5C5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486F-70DD-40B5-82EF-5F6218BE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E99D-FF3F-4C3C-BA8E-A3830117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74" y="3119830"/>
            <a:ext cx="9145851" cy="17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3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80FB-406D-4B90-A577-A9F9FD20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7FF8-3042-42D6-94B7-65518DED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0898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Crowd-sourcing data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RGB value + color label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GitHub (hosting) + Firebase (database)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sahnbk.github.com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5000+ entries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3 features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9 classes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Format of one data entry: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D497C-0B16-4A68-8DC5-2278221D6D06}"/>
              </a:ext>
            </a:extLst>
          </p:cNvPr>
          <p:cNvSpPr txBox="1"/>
          <p:nvPr/>
        </p:nvSpPr>
        <p:spPr>
          <a:xfrm>
            <a:off x="1517373" y="5234608"/>
            <a:ext cx="844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{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:79, </a:t>
            </a:r>
            <a:r>
              <a:rPr lang="en-US" sz="2000" b="1" dirty="0">
                <a:latin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</a:rPr>
              <a:t>: 238, </a:t>
            </a:r>
            <a:r>
              <a:rPr lang="en-US" sz="2000" b="1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:82, </a:t>
            </a:r>
            <a:r>
              <a:rPr lang="en-US" sz="2000" b="1" dirty="0">
                <a:latin typeface="Consolas" panose="020B0609020204030204" pitchFamily="49" charset="0"/>
              </a:rPr>
              <a:t>label</a:t>
            </a:r>
            <a:r>
              <a:rPr lang="en-US" sz="2000" dirty="0">
                <a:latin typeface="Consolas" panose="020B0609020204030204" pitchFamily="49" charset="0"/>
              </a:rPr>
              <a:t>: “green-</a:t>
            </a:r>
            <a:r>
              <a:rPr lang="en-US" sz="2000" dirty="0" err="1">
                <a:latin typeface="Consolas" panose="020B0609020204030204" pitchFamily="49" charset="0"/>
              </a:rPr>
              <a:t>ish</a:t>
            </a:r>
            <a:r>
              <a:rPr lang="en-US" sz="2000" dirty="0">
                <a:latin typeface="Consolas" panose="020B0609020204030204" pitchFamily="49" charset="0"/>
              </a:rPr>
              <a:t>”}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62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1CDD-A596-444A-B73D-E6D40025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EF37-1C9E-4EB3-B337-2107E6C8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54A5-9D67-4A26-BF5B-87F40F2B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8" y="341305"/>
            <a:ext cx="11542643" cy="61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E0EE-E356-46C9-96F5-2B88757D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9B5-8EB3-4450-A45C-755535A1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(done manually)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Approx. 4800 entries after cleaning</a:t>
            </a:r>
          </a:p>
          <a:p>
            <a:r>
              <a:rPr lang="en-US" dirty="0"/>
              <a:t>Converted to .csv file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D403FC-F7B8-44B3-827B-EDA1B0E32798}"/>
              </a:ext>
            </a:extLst>
          </p:cNvPr>
          <p:cNvGrpSpPr/>
          <p:nvPr/>
        </p:nvGrpSpPr>
        <p:grpSpPr>
          <a:xfrm>
            <a:off x="1769374" y="2709862"/>
            <a:ext cx="8653251" cy="1438276"/>
            <a:chOff x="1275523" y="2563018"/>
            <a:chExt cx="8653251" cy="14382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C69D20-C0A5-4DA2-91B0-2505A0FB6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523" y="2563019"/>
              <a:ext cx="2476500" cy="14382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799186-B650-4C79-B904-BA45547CE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2011" y="2563018"/>
              <a:ext cx="2486025" cy="1438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69BE8B-DACB-46F5-83D7-52918381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8024" y="2563018"/>
              <a:ext cx="2190750" cy="13716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C08C90-E857-474A-A3D1-7642AC471B3D}"/>
              </a:ext>
            </a:extLst>
          </p:cNvPr>
          <p:cNvSpPr txBox="1"/>
          <p:nvPr/>
        </p:nvSpPr>
        <p:spPr>
          <a:xfrm>
            <a:off x="2044252" y="4267306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(unclean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3DDF1-8B19-4EAA-B6E3-37A87C7A204E}"/>
              </a:ext>
            </a:extLst>
          </p:cNvPr>
          <p:cNvSpPr txBox="1"/>
          <p:nvPr/>
        </p:nvSpPr>
        <p:spPr>
          <a:xfrm>
            <a:off x="5402335" y="4267307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(clean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D3F06-DC08-4037-B3C2-C7D0BC409E3B}"/>
              </a:ext>
            </a:extLst>
          </p:cNvPr>
          <p:cNvSpPr txBox="1"/>
          <p:nvPr/>
        </p:nvSpPr>
        <p:spPr>
          <a:xfrm>
            <a:off x="8389864" y="4267306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(incorrect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</p:spTree>
    <p:extLst>
      <p:ext uri="{BB962C8B-B14F-4D97-AF65-F5344CB8AC3E}">
        <p14:creationId xmlns:p14="http://schemas.microsoft.com/office/powerpoint/2010/main" val="91228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7404-7DDA-4F8B-A1F8-D0EC5764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B255-B749-4EC6-B702-27189019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classifier (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  <a:p>
            <a:r>
              <a:rPr lang="en-US" dirty="0"/>
              <a:t>1 input layer (3 nodes)</a:t>
            </a:r>
          </a:p>
          <a:p>
            <a:r>
              <a:rPr lang="en-US" dirty="0"/>
              <a:t>1 hidden layer (6* nodes)</a:t>
            </a:r>
          </a:p>
          <a:p>
            <a:r>
              <a:rPr lang="en-US" dirty="0"/>
              <a:t>1 output nodes (9 nodes)</a:t>
            </a:r>
          </a:p>
          <a:p>
            <a:r>
              <a:rPr lang="en-US" dirty="0"/>
              <a:t>Learning rate = 0.01</a:t>
            </a:r>
          </a:p>
          <a:p>
            <a:r>
              <a:rPr lang="en-US" dirty="0"/>
              <a:t>Activation = sigmoid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113E0-AB19-4954-B6A1-C607554263C1}"/>
              </a:ext>
            </a:extLst>
          </p:cNvPr>
          <p:cNvSpPr txBox="1"/>
          <p:nvPr/>
        </p:nvSpPr>
        <p:spPr>
          <a:xfrm>
            <a:off x="980660" y="5788680"/>
            <a:ext cx="10230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*Jeff Heaton, Introduction to Neural Network in Java</a:t>
            </a:r>
          </a:p>
          <a:p>
            <a:r>
              <a:rPr lang="en-US" sz="1400" dirty="0"/>
              <a:t>*</a:t>
            </a:r>
            <a:r>
              <a:rPr lang="en-US" sz="1400" dirty="0">
                <a:hlinkClick r:id="rId2"/>
              </a:rPr>
              <a:t>https://stats.stackexchange.com/questions/181/how-to-choose-the-number-of-hidden-layers-and-nodes-in-a-feedforward-neural-netw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662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0A32-7F49-4463-9FA0-0AFDE969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2949-E59B-4D5E-97DE-767D55D9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measures</a:t>
            </a:r>
          </a:p>
          <a:p>
            <a:pPr lvl="1"/>
            <a:r>
              <a:rPr lang="en-US" dirty="0"/>
              <a:t>Accuracy (83.1%)</a:t>
            </a:r>
          </a:p>
          <a:p>
            <a:pPr lvl="1"/>
            <a:r>
              <a:rPr lang="en-US" dirty="0"/>
              <a:t>F1 scores</a:t>
            </a:r>
          </a:p>
          <a:p>
            <a:pPr lvl="2"/>
            <a:r>
              <a:rPr lang="en-US" dirty="0"/>
              <a:t>blue-</a:t>
            </a:r>
            <a:r>
              <a:rPr lang="en-US" dirty="0" err="1"/>
              <a:t>ish</a:t>
            </a:r>
            <a:r>
              <a:rPr lang="en-US" dirty="0"/>
              <a:t> = 0.88</a:t>
            </a:r>
          </a:p>
          <a:p>
            <a:pPr lvl="2"/>
            <a:r>
              <a:rPr lang="en-US" dirty="0"/>
              <a:t>brown-</a:t>
            </a:r>
            <a:r>
              <a:rPr lang="en-US" dirty="0" err="1"/>
              <a:t>ish</a:t>
            </a:r>
            <a:r>
              <a:rPr lang="en-US" dirty="0"/>
              <a:t> = 0.74</a:t>
            </a:r>
          </a:p>
          <a:p>
            <a:pPr lvl="2"/>
            <a:r>
              <a:rPr lang="en-US" dirty="0"/>
              <a:t>green-</a:t>
            </a:r>
            <a:r>
              <a:rPr lang="en-US" dirty="0" err="1"/>
              <a:t>ish</a:t>
            </a:r>
            <a:r>
              <a:rPr lang="en-US" dirty="0"/>
              <a:t> = 0.93</a:t>
            </a:r>
          </a:p>
          <a:p>
            <a:pPr lvl="2"/>
            <a:r>
              <a:rPr lang="en-US" dirty="0"/>
              <a:t>grey-</a:t>
            </a:r>
            <a:r>
              <a:rPr lang="en-US" dirty="0" err="1"/>
              <a:t>ish</a:t>
            </a:r>
            <a:r>
              <a:rPr lang="en-US" dirty="0"/>
              <a:t> = 0.68</a:t>
            </a:r>
          </a:p>
          <a:p>
            <a:pPr lvl="2"/>
            <a:r>
              <a:rPr lang="en-US" dirty="0"/>
              <a:t>orange-</a:t>
            </a:r>
            <a:r>
              <a:rPr lang="en-US" dirty="0" err="1"/>
              <a:t>ish</a:t>
            </a:r>
            <a:r>
              <a:rPr lang="en-US" dirty="0"/>
              <a:t> = 0.71</a:t>
            </a:r>
          </a:p>
          <a:p>
            <a:pPr lvl="2"/>
            <a:r>
              <a:rPr lang="en-US" dirty="0"/>
              <a:t>pink-</a:t>
            </a:r>
            <a:r>
              <a:rPr lang="en-US" dirty="0" err="1"/>
              <a:t>ish</a:t>
            </a:r>
            <a:r>
              <a:rPr lang="en-US" dirty="0"/>
              <a:t> = 0.75</a:t>
            </a:r>
          </a:p>
          <a:p>
            <a:pPr lvl="2"/>
            <a:r>
              <a:rPr lang="en-US" dirty="0"/>
              <a:t>purple-</a:t>
            </a:r>
            <a:r>
              <a:rPr lang="en-US" dirty="0" err="1"/>
              <a:t>ish</a:t>
            </a:r>
            <a:r>
              <a:rPr lang="en-US" dirty="0"/>
              <a:t> = 0.86</a:t>
            </a:r>
          </a:p>
          <a:p>
            <a:pPr lvl="2"/>
            <a:r>
              <a:rPr lang="en-US" dirty="0"/>
              <a:t>red-</a:t>
            </a:r>
            <a:r>
              <a:rPr lang="en-US" dirty="0" err="1"/>
              <a:t>ish</a:t>
            </a:r>
            <a:r>
              <a:rPr lang="en-US" dirty="0"/>
              <a:t> = 0.82</a:t>
            </a:r>
          </a:p>
          <a:p>
            <a:pPr lvl="2"/>
            <a:r>
              <a:rPr lang="en-US" dirty="0"/>
              <a:t>yellow-</a:t>
            </a:r>
            <a:r>
              <a:rPr lang="en-US" dirty="0" err="1"/>
              <a:t>ish</a:t>
            </a:r>
            <a:r>
              <a:rPr lang="en-US" dirty="0"/>
              <a:t> = 0.80</a:t>
            </a:r>
          </a:p>
        </p:txBody>
      </p:sp>
    </p:spTree>
    <p:extLst>
      <p:ext uri="{BB962C8B-B14F-4D97-AF65-F5344CB8AC3E}">
        <p14:creationId xmlns:p14="http://schemas.microsoft.com/office/powerpoint/2010/main" val="10175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218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Color Classifier</vt:lpstr>
      <vt:lpstr>The Problem</vt:lpstr>
      <vt:lpstr>The Solution</vt:lpstr>
      <vt:lpstr>Data Collection</vt:lpstr>
      <vt:lpstr>PowerPoint Presentation</vt:lpstr>
      <vt:lpstr>Preprocessing</vt:lpstr>
      <vt:lpstr>Building a classifier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Classifier</dc:title>
  <dc:creator>Adil Naqvi</dc:creator>
  <cp:lastModifiedBy>Adil Naqvi</cp:lastModifiedBy>
  <cp:revision>20</cp:revision>
  <dcterms:created xsi:type="dcterms:W3CDTF">2019-07-28T17:30:14Z</dcterms:created>
  <dcterms:modified xsi:type="dcterms:W3CDTF">2019-07-29T20:16:34Z</dcterms:modified>
</cp:coreProperties>
</file>