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71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27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91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4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5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8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94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98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73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3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09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42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73E7-7282-4351-9F91-87F864E8CE89}" type="datetimeFigureOut">
              <a:rPr lang="en-AU" smtClean="0"/>
              <a:t>2/11/2022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770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urier New" panose="020703090202050204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oudcraft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b="1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PicPro</a:t>
            </a:r>
            <a:r>
              <a:rPr lang="en-AU" b="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Image Transformation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Matthias Eder (n11378093) and Eric Zhang(n10319191)</a:t>
            </a:r>
          </a:p>
          <a:p>
            <a:r>
              <a:rPr lang="en-AU" dirty="0"/>
              <a:t> CAB432 Cloud Computing 2022 </a:t>
            </a:r>
          </a:p>
          <a:p>
            <a:r>
              <a:rPr lang="en-AU" dirty="0"/>
              <a:t>Queensland University of Technology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498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 images by changing the filetype format, resizing the image, or adding effects like blur, greyscale,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llows new and transformed images to be stored in S3 to be accessible at all times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presets for transformations for users that wish to use the same transformation over multiple images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D1033-722C-59CF-DC68-49C7BE967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6749" y="816429"/>
            <a:ext cx="5310746" cy="5360534"/>
          </a:xfrm>
        </p:spPr>
      </p:pic>
    </p:spTree>
    <p:extLst>
      <p:ext uri="{BB962C8B-B14F-4D97-AF65-F5344CB8AC3E}">
        <p14:creationId xmlns:p14="http://schemas.microsoft.com/office/powerpoint/2010/main" val="408687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3600" y="6298085"/>
            <a:ext cx="2214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2"/>
              </a:rPr>
              <a:t>https://cloudcraft.co/</a:t>
            </a:r>
            <a:endParaRPr lang="en-AU" dirty="0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ACC7BEB-C2F9-14EF-21C5-71B1CAAD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80" y="1425166"/>
            <a:ext cx="7892420" cy="46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Scaling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07" y="1427082"/>
            <a:ext cx="10311441" cy="4661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0984FC-540B-D9BC-D990-07F12E9206BD}"/>
              </a:ext>
            </a:extLst>
          </p:cNvPr>
          <p:cNvSpPr txBox="1"/>
          <p:nvPr/>
        </p:nvSpPr>
        <p:spPr>
          <a:xfrm>
            <a:off x="3566148" y="2875002"/>
            <a:ext cx="5404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>
                <a:solidFill>
                  <a:schemeClr val="bg1"/>
                </a:solidFill>
              </a:rPr>
              <a:t>To Be Replaced</a:t>
            </a:r>
          </a:p>
        </p:txBody>
      </p:sp>
    </p:spTree>
    <p:extLst>
      <p:ext uri="{BB962C8B-B14F-4D97-AF65-F5344CB8AC3E}">
        <p14:creationId xmlns:p14="http://schemas.microsoft.com/office/powerpoint/2010/main" val="245797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2367</TotalTime>
  <Words>91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PicPro Image Transformation Application</vt:lpstr>
      <vt:lpstr>The App </vt:lpstr>
      <vt:lpstr>The Architecture</vt:lpstr>
      <vt:lpstr>Scaling 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Clustering of Very Large Sequence Collections</dc:title>
  <dc:creator>Timothy Chappell</dc:creator>
  <cp:lastModifiedBy>Eric Zhang</cp:lastModifiedBy>
  <cp:revision>89</cp:revision>
  <dcterms:created xsi:type="dcterms:W3CDTF">2018-11-26T00:18:23Z</dcterms:created>
  <dcterms:modified xsi:type="dcterms:W3CDTF">2022-11-02T10:26:20Z</dcterms:modified>
</cp:coreProperties>
</file>