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71" r:id="rId4"/>
    <p:sldId id="26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81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73E7-7282-4351-9F91-87F864E8CE89}" type="datetimeFigureOut">
              <a:rPr lang="en-AU" smtClean="0"/>
              <a:t>3/11/2022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6CCF-C86B-4F43-B1F5-6D4C0FCE2791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2275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73E7-7282-4351-9F91-87F864E8CE89}" type="datetimeFigureOut">
              <a:rPr lang="en-AU" smtClean="0"/>
              <a:t>3/11/2022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6CCF-C86B-4F43-B1F5-6D4C0FCE2791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5917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73E7-7282-4351-9F91-87F864E8CE89}" type="datetimeFigureOut">
              <a:rPr lang="en-AU" smtClean="0"/>
              <a:t>3/11/2022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6CCF-C86B-4F43-B1F5-6D4C0FCE2791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2547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73E7-7282-4351-9F91-87F864E8CE89}" type="datetimeFigureOut">
              <a:rPr lang="en-AU" smtClean="0"/>
              <a:t>3/11/2022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6CCF-C86B-4F43-B1F5-6D4C0FCE2791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758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73E7-7282-4351-9F91-87F864E8CE89}" type="datetimeFigureOut">
              <a:rPr lang="en-AU" smtClean="0"/>
              <a:t>3/11/2022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6CCF-C86B-4F43-B1F5-6D4C0FCE2791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228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73E7-7282-4351-9F91-87F864E8CE89}" type="datetimeFigureOut">
              <a:rPr lang="en-AU" smtClean="0"/>
              <a:t>3/11/2022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6CCF-C86B-4F43-B1F5-6D4C0FCE2791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6943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73E7-7282-4351-9F91-87F864E8CE89}" type="datetimeFigureOut">
              <a:rPr lang="en-AU" smtClean="0"/>
              <a:t>3/11/2022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6CCF-C86B-4F43-B1F5-6D4C0FCE2791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8982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73E7-7282-4351-9F91-87F864E8CE89}" type="datetimeFigureOut">
              <a:rPr lang="en-AU" smtClean="0"/>
              <a:t>3/11/2022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6CCF-C86B-4F43-B1F5-6D4C0FCE2791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8735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73E7-7282-4351-9F91-87F864E8CE89}" type="datetimeFigureOut">
              <a:rPr lang="en-AU" smtClean="0"/>
              <a:t>3/11/2022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6CCF-C86B-4F43-B1F5-6D4C0FCE2791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0305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73E7-7282-4351-9F91-87F864E8CE89}" type="datetimeFigureOut">
              <a:rPr lang="en-AU" smtClean="0"/>
              <a:t>3/11/2022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6CCF-C86B-4F43-B1F5-6D4C0FCE2791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4092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73E7-7282-4351-9F91-87F864E8CE89}" type="datetimeFigureOut">
              <a:rPr lang="en-AU" smtClean="0"/>
              <a:t>3/11/2022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6CCF-C86B-4F43-B1F5-6D4C0FCE2791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542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E73E7-7282-4351-9F91-87F864E8CE89}" type="datetimeFigureOut">
              <a:rPr lang="en-AU" smtClean="0"/>
              <a:t>3/11/2022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B6CCF-C86B-4F43-B1F5-6D4C0FCE2791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27705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Courier New" panose="02070309020205020404" pitchFamily="49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45810"/>
            <a:ext cx="6413500" cy="1355750"/>
          </a:xfrm>
        </p:spPr>
        <p:txBody>
          <a:bodyPr>
            <a:normAutofit/>
          </a:bodyPr>
          <a:lstStyle/>
          <a:p>
            <a:pPr algn="l"/>
            <a:r>
              <a:rPr lang="en-AU" sz="3000" b="1" cap="smal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PicPro</a:t>
            </a:r>
            <a:r>
              <a:rPr lang="en-AU" sz="3000" b="1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 – A </a:t>
            </a:r>
            <a:r>
              <a:rPr lang="en-AU" sz="3000" b="1" cap="small" dirty="0">
                <a:cs typeface="Courier New" panose="02070309020205020404" pitchFamily="49" charset="0"/>
              </a:rPr>
              <a:t>C</a:t>
            </a:r>
            <a:r>
              <a:rPr lang="en-AU" sz="3000" b="1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loud-based Image Transformation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8516"/>
            <a:ext cx="5930900" cy="911117"/>
          </a:xfrm>
        </p:spPr>
        <p:txBody>
          <a:bodyPr>
            <a:normAutofit/>
          </a:bodyPr>
          <a:lstStyle/>
          <a:p>
            <a:pPr algn="l"/>
            <a:r>
              <a:rPr lang="en-AU" sz="1300" dirty="0"/>
              <a:t>Matthias Eder (11378093) and Eric Zhang (10319191)</a:t>
            </a:r>
          </a:p>
          <a:p>
            <a:pPr algn="l"/>
            <a:r>
              <a:rPr lang="en-AU" sz="1300" dirty="0"/>
              <a:t>CAB432 Cloud Computing 2022 </a:t>
            </a:r>
          </a:p>
          <a:p>
            <a:pPr algn="l"/>
            <a:r>
              <a:rPr lang="en-AU" sz="1300" dirty="0"/>
              <a:t>Queensland University of Technology</a:t>
            </a:r>
          </a:p>
        </p:txBody>
      </p:sp>
      <p:sp>
        <p:nvSpPr>
          <p:cNvPr id="12" name="Freeform 17">
            <a:extLst>
              <a:ext uri="{FF2B5EF4-FFF2-40B4-BE49-F238E27FC236}">
                <a16:creationId xmlns:a16="http://schemas.microsoft.com/office/drawing/2014/main" id="{41F18803-BE79-4916-AE6B-5DE238B36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110" cy="2130951"/>
          </a:xfrm>
          <a:custGeom>
            <a:avLst/>
            <a:gdLst>
              <a:gd name="connsiteX0" fmla="*/ 0 w 8663110"/>
              <a:gd name="connsiteY0" fmla="*/ 0 h 2130951"/>
              <a:gd name="connsiteX1" fmla="*/ 819150 w 8663110"/>
              <a:gd name="connsiteY1" fmla="*/ 0 h 2130951"/>
              <a:gd name="connsiteX2" fmla="*/ 1028700 w 8663110"/>
              <a:gd name="connsiteY2" fmla="*/ 0 h 2130951"/>
              <a:gd name="connsiteX3" fmla="*/ 4187970 w 8663110"/>
              <a:gd name="connsiteY3" fmla="*/ 0 h 2130951"/>
              <a:gd name="connsiteX4" fmla="*/ 4400550 w 8663110"/>
              <a:gd name="connsiteY4" fmla="*/ 0 h 2130951"/>
              <a:gd name="connsiteX5" fmla="*/ 5262791 w 8663110"/>
              <a:gd name="connsiteY5" fmla="*/ 0 h 2130951"/>
              <a:gd name="connsiteX6" fmla="*/ 5262791 w 8663110"/>
              <a:gd name="connsiteY6" fmla="*/ 478 h 2130951"/>
              <a:gd name="connsiteX7" fmla="*/ 8663110 w 8663110"/>
              <a:gd name="connsiteY7" fmla="*/ 478 h 2130951"/>
              <a:gd name="connsiteX8" fmla="*/ 7676422 w 8663110"/>
              <a:gd name="connsiteY8" fmla="*/ 2130951 h 2130951"/>
              <a:gd name="connsiteX9" fmla="*/ 4400550 w 8663110"/>
              <a:gd name="connsiteY9" fmla="*/ 2130951 h 2130951"/>
              <a:gd name="connsiteX10" fmla="*/ 4187970 w 8663110"/>
              <a:gd name="connsiteY10" fmla="*/ 2130951 h 2130951"/>
              <a:gd name="connsiteX11" fmla="*/ 1028700 w 8663110"/>
              <a:gd name="connsiteY11" fmla="*/ 2130951 h 2130951"/>
              <a:gd name="connsiteX12" fmla="*/ 819150 w 8663110"/>
              <a:gd name="connsiteY12" fmla="*/ 2130951 h 2130951"/>
              <a:gd name="connsiteX13" fmla="*/ 0 w 8663110"/>
              <a:gd name="connsiteY13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663110" h="2130951">
                <a:moveTo>
                  <a:pt x="0" y="0"/>
                </a:moveTo>
                <a:lnTo>
                  <a:pt x="819150" y="0"/>
                </a:lnTo>
                <a:lnTo>
                  <a:pt x="1028700" y="0"/>
                </a:lnTo>
                <a:lnTo>
                  <a:pt x="4187970" y="0"/>
                </a:lnTo>
                <a:lnTo>
                  <a:pt x="4400550" y="0"/>
                </a:lnTo>
                <a:lnTo>
                  <a:pt x="5262791" y="0"/>
                </a:lnTo>
                <a:lnTo>
                  <a:pt x="5262791" y="478"/>
                </a:lnTo>
                <a:lnTo>
                  <a:pt x="8663110" y="478"/>
                </a:lnTo>
                <a:lnTo>
                  <a:pt x="7676422" y="2130951"/>
                </a:lnTo>
                <a:lnTo>
                  <a:pt x="4400550" y="2130951"/>
                </a:lnTo>
                <a:lnTo>
                  <a:pt x="4187970" y="2130951"/>
                </a:lnTo>
                <a:lnTo>
                  <a:pt x="1028700" y="2130951"/>
                </a:lnTo>
                <a:lnTo>
                  <a:pt x="819150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2A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874" y="604110"/>
            <a:ext cx="1526841" cy="1526841"/>
          </a:xfrm>
          <a:prstGeom prst="rect">
            <a:avLst/>
          </a:prstGeom>
        </p:spPr>
      </p:pic>
      <p:sp>
        <p:nvSpPr>
          <p:cNvPr id="14" name="Freeform 18">
            <a:extLst>
              <a:ext uri="{FF2B5EF4-FFF2-40B4-BE49-F238E27FC236}">
                <a16:creationId xmlns:a16="http://schemas.microsoft.com/office/drawing/2014/main" id="{C15229F3-7A2E-4558-98FE-7A5F69409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683319"/>
            <a:ext cx="6516874" cy="2174681"/>
          </a:xfrm>
          <a:custGeom>
            <a:avLst/>
            <a:gdLst>
              <a:gd name="connsiteX0" fmla="*/ 0 w 6516874"/>
              <a:gd name="connsiteY0" fmla="*/ 0 h 2174681"/>
              <a:gd name="connsiteX1" fmla="*/ 819150 w 6516874"/>
              <a:gd name="connsiteY1" fmla="*/ 0 h 2174681"/>
              <a:gd name="connsiteX2" fmla="*/ 1038225 w 6516874"/>
              <a:gd name="connsiteY2" fmla="*/ 0 h 2174681"/>
              <a:gd name="connsiteX3" fmla="*/ 6516874 w 6516874"/>
              <a:gd name="connsiteY3" fmla="*/ 0 h 2174681"/>
              <a:gd name="connsiteX4" fmla="*/ 5509712 w 6516874"/>
              <a:gd name="connsiteY4" fmla="*/ 2174681 h 2174681"/>
              <a:gd name="connsiteX5" fmla="*/ 1038225 w 6516874"/>
              <a:gd name="connsiteY5" fmla="*/ 2174681 h 2174681"/>
              <a:gd name="connsiteX6" fmla="*/ 947987 w 6516874"/>
              <a:gd name="connsiteY6" fmla="*/ 2174681 h 2174681"/>
              <a:gd name="connsiteX7" fmla="*/ 819150 w 6516874"/>
              <a:gd name="connsiteY7" fmla="*/ 2174681 h 2174681"/>
              <a:gd name="connsiteX8" fmla="*/ 0 w 6516874"/>
              <a:gd name="connsiteY8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16874" h="2174681">
                <a:moveTo>
                  <a:pt x="0" y="0"/>
                </a:moveTo>
                <a:lnTo>
                  <a:pt x="819150" y="0"/>
                </a:lnTo>
                <a:lnTo>
                  <a:pt x="1038225" y="0"/>
                </a:lnTo>
                <a:lnTo>
                  <a:pt x="6516874" y="0"/>
                </a:lnTo>
                <a:lnTo>
                  <a:pt x="5509712" y="2174681"/>
                </a:lnTo>
                <a:lnTo>
                  <a:pt x="1038225" y="2174681"/>
                </a:lnTo>
                <a:lnTo>
                  <a:pt x="947987" y="2174681"/>
                </a:lnTo>
                <a:lnTo>
                  <a:pt x="819150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fik 4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96ABDD95-F7CB-0748-6F76-096D6BFED3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536" y="4683319"/>
            <a:ext cx="4886172" cy="174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45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App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800"/>
              </a:spcAft>
            </a:pPr>
            <a:r>
              <a:rPr lang="en-US" sz="1900" b="1" dirty="0">
                <a:effectLst/>
              </a:rPr>
              <a:t>Transform</a:t>
            </a:r>
            <a:r>
              <a:rPr lang="en-US" sz="1900" dirty="0">
                <a:effectLst/>
              </a:rPr>
              <a:t> images by changing the filetype format, resizing the image, or adding effects like blur, greyscale, etc.</a:t>
            </a:r>
          </a:p>
          <a:p>
            <a:pPr>
              <a:spcAft>
                <a:spcPts val="800"/>
              </a:spcAft>
            </a:pPr>
            <a:r>
              <a:rPr lang="en-US" sz="1900" dirty="0"/>
              <a:t>A</a:t>
            </a:r>
            <a:r>
              <a:rPr lang="en-US" sz="1900" dirty="0">
                <a:effectLst/>
              </a:rPr>
              <a:t>llows new and transformed images to be stored in S3 to be always accessible</a:t>
            </a:r>
          </a:p>
          <a:p>
            <a:pPr>
              <a:spcAft>
                <a:spcPts val="800"/>
              </a:spcAft>
            </a:pPr>
            <a:r>
              <a:rPr lang="en-US" sz="1900" dirty="0"/>
              <a:t>Saves</a:t>
            </a:r>
            <a:r>
              <a:rPr lang="en-US" sz="1900" dirty="0">
                <a:effectLst/>
              </a:rPr>
              <a:t> presets for transformations to </a:t>
            </a:r>
            <a:r>
              <a:rPr lang="en-US" sz="1900" dirty="0" err="1">
                <a:effectLst/>
              </a:rPr>
              <a:t>ElastiCache</a:t>
            </a:r>
            <a:r>
              <a:rPr lang="en-US" sz="1900" dirty="0">
                <a:effectLst/>
              </a:rPr>
              <a:t> for Redis to re-use common transformations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B5D1033-722C-59CF-DC68-49C7BE9670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21942" y="807593"/>
            <a:ext cx="5187171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86874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9603"/>
            <a:ext cx="10515600" cy="1325563"/>
          </a:xfrm>
        </p:spPr>
        <p:txBody>
          <a:bodyPr/>
          <a:lstStyle/>
          <a:p>
            <a:r>
              <a:rPr lang="en-AU" dirty="0"/>
              <a:t>The Architecture</a:t>
            </a:r>
          </a:p>
        </p:txBody>
      </p:sp>
      <p:pic>
        <p:nvPicPr>
          <p:cNvPr id="5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AACC7BEB-C2F9-14EF-21C5-71B1CAAD2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11" y="1207451"/>
            <a:ext cx="8880578" cy="526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65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AU"/>
              <a:t>Scaling/Performance 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0984FC-540B-D9BC-D990-07F12E9206BD}"/>
              </a:ext>
            </a:extLst>
          </p:cNvPr>
          <p:cNvSpPr txBox="1"/>
          <p:nvPr/>
        </p:nvSpPr>
        <p:spPr>
          <a:xfrm>
            <a:off x="3566148" y="2875002"/>
            <a:ext cx="54047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>
                <a:solidFill>
                  <a:schemeClr val="bg1"/>
                </a:solidFill>
              </a:rPr>
              <a:t>To Be Replaced</a:t>
            </a:r>
            <a:endParaRPr lang="en-AU" sz="6600" dirty="0">
              <a:solidFill>
                <a:schemeClr val="bg1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57946DA-CE02-86F7-4DFF-1FFB5A81B7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757" y="3895575"/>
            <a:ext cx="8453535" cy="287174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A9FC69E-BD24-93BF-C146-29A829E254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758" y="1056451"/>
            <a:ext cx="8453535" cy="27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73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84</Words>
  <Application>Microsoft Office PowerPoint</Application>
  <PresentationFormat>Breitbild</PresentationFormat>
  <Paragraphs>11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PicPro – A Cloud-based Image Transformation Application</vt:lpstr>
      <vt:lpstr>The App </vt:lpstr>
      <vt:lpstr>The Architecture</vt:lpstr>
      <vt:lpstr>Scaling/Performance </vt:lpstr>
    </vt:vector>
  </TitlesOfParts>
  <Company>Queensland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Clustering of Very Large Sequence Collections</dc:title>
  <dc:creator>Timothy Chappell</dc:creator>
  <cp:lastModifiedBy>Matthias Eder</cp:lastModifiedBy>
  <cp:revision>94</cp:revision>
  <dcterms:created xsi:type="dcterms:W3CDTF">2018-11-26T00:18:23Z</dcterms:created>
  <dcterms:modified xsi:type="dcterms:W3CDTF">2022-11-03T05:56:01Z</dcterms:modified>
</cp:coreProperties>
</file>