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71" r:id="rId4"/>
    <p:sldId id="272" r:id="rId5"/>
    <p:sldId id="26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42" y="2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73E7-7282-4351-9F91-87F864E8CE89}" type="datetimeFigureOut">
              <a:rPr lang="en-AU" smtClean="0"/>
              <a:t>3/11/2022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6CCF-C86B-4F43-B1F5-6D4C0FCE2791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2275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73E7-7282-4351-9F91-87F864E8CE89}" type="datetimeFigureOut">
              <a:rPr lang="en-AU" smtClean="0"/>
              <a:t>3/11/2022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6CCF-C86B-4F43-B1F5-6D4C0FCE2791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5917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73E7-7282-4351-9F91-87F864E8CE89}" type="datetimeFigureOut">
              <a:rPr lang="en-AU" smtClean="0"/>
              <a:t>3/11/2022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6CCF-C86B-4F43-B1F5-6D4C0FCE2791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2547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73E7-7282-4351-9F91-87F864E8CE89}" type="datetimeFigureOut">
              <a:rPr lang="en-AU" smtClean="0"/>
              <a:t>3/11/2022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6CCF-C86B-4F43-B1F5-6D4C0FCE2791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7583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73E7-7282-4351-9F91-87F864E8CE89}" type="datetimeFigureOut">
              <a:rPr lang="en-AU" smtClean="0"/>
              <a:t>3/11/2022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6CCF-C86B-4F43-B1F5-6D4C0FCE2791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2288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73E7-7282-4351-9F91-87F864E8CE89}" type="datetimeFigureOut">
              <a:rPr lang="en-AU" smtClean="0"/>
              <a:t>3/11/2022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6CCF-C86B-4F43-B1F5-6D4C0FCE2791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6943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73E7-7282-4351-9F91-87F864E8CE89}" type="datetimeFigureOut">
              <a:rPr lang="en-AU" smtClean="0"/>
              <a:t>3/11/2022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6CCF-C86B-4F43-B1F5-6D4C0FCE2791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8982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73E7-7282-4351-9F91-87F864E8CE89}" type="datetimeFigureOut">
              <a:rPr lang="en-AU" smtClean="0"/>
              <a:t>3/11/2022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6CCF-C86B-4F43-B1F5-6D4C0FCE2791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8735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73E7-7282-4351-9F91-87F864E8CE89}" type="datetimeFigureOut">
              <a:rPr lang="en-AU" smtClean="0"/>
              <a:t>3/11/2022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6CCF-C86B-4F43-B1F5-6D4C0FCE2791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0305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73E7-7282-4351-9F91-87F864E8CE89}" type="datetimeFigureOut">
              <a:rPr lang="en-AU" smtClean="0"/>
              <a:t>3/11/2022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6CCF-C86B-4F43-B1F5-6D4C0FCE2791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4092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73E7-7282-4351-9F91-87F864E8CE89}" type="datetimeFigureOut">
              <a:rPr lang="en-AU" smtClean="0"/>
              <a:t>3/11/2022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6CCF-C86B-4F43-B1F5-6D4C0FCE2791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5425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E73E7-7282-4351-9F91-87F864E8CE89}" type="datetimeFigureOut">
              <a:rPr lang="en-AU" smtClean="0"/>
              <a:t>3/11/2022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B6CCF-C86B-4F43-B1F5-6D4C0FCE2791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27705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Courier New" panose="02070309020205020404" pitchFamily="49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loudcraft.c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craft.co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b="1" cap="small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PicPro</a:t>
            </a:r>
            <a:r>
              <a:rPr lang="en-AU" b="1" cap="small" dirty="0">
                <a:latin typeface="Courier New" panose="02070309020205020404" pitchFamily="49" charset="0"/>
                <a:cs typeface="Courier New" panose="02070309020205020404" pitchFamily="49" charset="0"/>
              </a:rPr>
              <a:t> Image Transformation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Matthias Eder (n11378093) and Eric Zhang(n10319191)</a:t>
            </a:r>
          </a:p>
          <a:p>
            <a:r>
              <a:rPr lang="en-AU" dirty="0"/>
              <a:t> CAB432 Cloud Computing 2022 </a:t>
            </a:r>
          </a:p>
          <a:p>
            <a:r>
              <a:rPr lang="en-AU" dirty="0"/>
              <a:t>Queensland University of Technology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534987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45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App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Alter images by changing the filetype format, resizing the image, or adding effects like blur, greyscale,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etc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llows new and transformed images to be stored in S3 to be accessible at all times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Saves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presets for transformations for users that wish to use the same transformation over multiple images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B5D1033-722C-59CF-DC68-49C7BE9670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96749" y="816429"/>
            <a:ext cx="5310746" cy="5360534"/>
          </a:xfrm>
        </p:spPr>
      </p:pic>
    </p:spTree>
    <p:extLst>
      <p:ext uri="{BB962C8B-B14F-4D97-AF65-F5344CB8AC3E}">
        <p14:creationId xmlns:p14="http://schemas.microsoft.com/office/powerpoint/2010/main" val="4086874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Architecture</a:t>
            </a:r>
          </a:p>
        </p:txBody>
      </p:sp>
      <p:sp>
        <p:nvSpPr>
          <p:cNvPr id="6" name="Rectangle 5"/>
          <p:cNvSpPr/>
          <p:nvPr/>
        </p:nvSpPr>
        <p:spPr>
          <a:xfrm>
            <a:off x="5083600" y="6298085"/>
            <a:ext cx="2214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hlinkClick r:id="rId2"/>
              </a:rPr>
              <a:t>https://cloudcraft.co/</a:t>
            </a:r>
            <a:endParaRPr lang="en-AU" dirty="0"/>
          </a:p>
        </p:txBody>
      </p:sp>
      <p:pic>
        <p:nvPicPr>
          <p:cNvPr id="5" name="Picture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AACC7BEB-C2F9-14EF-21C5-71B1CAAD28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680" y="1425166"/>
            <a:ext cx="7892420" cy="468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65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Architecture</a:t>
            </a:r>
            <a:r>
              <a:rPr lang="en-AU"/>
              <a:t>/Deployment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5083600" y="6298085"/>
            <a:ext cx="2214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hlinkClick r:id="rId2"/>
              </a:rPr>
              <a:t>https://cloudcraft.co/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70593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Scaling/Performance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0984FC-540B-D9BC-D990-07F12E9206BD}"/>
              </a:ext>
            </a:extLst>
          </p:cNvPr>
          <p:cNvSpPr txBox="1"/>
          <p:nvPr/>
        </p:nvSpPr>
        <p:spPr>
          <a:xfrm>
            <a:off x="3566148" y="2875002"/>
            <a:ext cx="54047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dirty="0">
                <a:solidFill>
                  <a:schemeClr val="bg1"/>
                </a:solidFill>
              </a:rPr>
              <a:t>To Be Replaced</a:t>
            </a:r>
          </a:p>
        </p:txBody>
      </p:sp>
    </p:spTree>
    <p:extLst>
      <p:ext uri="{BB962C8B-B14F-4D97-AF65-F5344CB8AC3E}">
        <p14:creationId xmlns:p14="http://schemas.microsoft.com/office/powerpoint/2010/main" val="2457973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102</Words>
  <Application>Microsoft Office PowerPoint</Application>
  <PresentationFormat>Breitbild</PresentationFormat>
  <Paragraphs>14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Courier New</vt:lpstr>
      <vt:lpstr>Office Theme</vt:lpstr>
      <vt:lpstr>PicPro Image Transformation Application</vt:lpstr>
      <vt:lpstr>The App </vt:lpstr>
      <vt:lpstr>The Architecture</vt:lpstr>
      <vt:lpstr>Architecture/Deployment</vt:lpstr>
      <vt:lpstr>Scaling/Performance </vt:lpstr>
    </vt:vector>
  </TitlesOfParts>
  <Company>Queensland University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Clustering of Very Large Sequence Collections</dc:title>
  <dc:creator>Timothy Chappell</dc:creator>
  <cp:lastModifiedBy>Matthias Eder</cp:lastModifiedBy>
  <cp:revision>90</cp:revision>
  <dcterms:created xsi:type="dcterms:W3CDTF">2018-11-26T00:18:23Z</dcterms:created>
  <dcterms:modified xsi:type="dcterms:W3CDTF">2022-11-03T01:55:07Z</dcterms:modified>
</cp:coreProperties>
</file>