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8" r:id="rId3"/>
    <p:sldId id="417" r:id="rId4"/>
    <p:sldId id="414" r:id="rId5"/>
    <p:sldId id="411" r:id="rId6"/>
    <p:sldId id="419" r:id="rId7"/>
    <p:sldId id="415" r:id="rId8"/>
    <p:sldId id="416" r:id="rId9"/>
    <p:sldId id="413" r:id="rId10"/>
    <p:sldId id="420" r:id="rId11"/>
    <p:sldId id="421" r:id="rId12"/>
    <p:sldId id="423" r:id="rId13"/>
    <p:sldId id="424" r:id="rId14"/>
    <p:sldId id="4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26226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8" autoAdjust="0"/>
    <p:restoredTop sz="94660"/>
  </p:normalViewPr>
  <p:slideViewPr>
    <p:cSldViewPr snapToGrid="0">
      <p:cViewPr>
        <p:scale>
          <a:sx n="75" d="100"/>
          <a:sy n="75" d="100"/>
        </p:scale>
        <p:origin x="423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B48C-8AA1-4D8C-89B2-0BBFB7BD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36B3-BFDF-4CC3-8F7D-3EF5D43E5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CF7A-93EE-4BF9-BB37-A1B2B0F5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3493-853A-4AA8-A00A-E9E9DD3B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1D4-703A-428F-8CA3-2454B17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363-7D3A-4C34-A99B-BEC9895E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FFA4-68C4-45A8-87CC-7AB389B2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9391-9256-44CD-837F-02A274F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57F5-AB79-4B03-B12C-EF284FD2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608-09E1-4D9C-B2B6-23A6477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37B5-B096-462F-852D-414F8C5B3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B874-5A9B-4EB7-8C87-352F59A2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5138-7C3A-4401-A6A3-ADF1C445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47B2-D739-4E8A-93E1-EB9FF07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4E0-4297-4964-B27D-08DD370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0CE1-42EE-43B6-9950-7CF4FF8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744D-C8C5-420D-BDFD-45A6EE49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12C8-9417-4292-89A3-487CDE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60B-91E3-492C-A6BB-F8C077F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9E9C-1443-4C8B-8780-B94F11F4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3957-BB8E-4A61-88B9-035FFB85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2A2B-FC19-4E77-9E75-F1CB64FA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959B-2498-4095-9E76-74DDB3C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E73D-B691-4FF1-9A2A-087C222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2FE-DB30-4E2B-8432-309740A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806-8903-4359-8629-9AB27FC9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543-ED56-45DE-9812-DF9A52DA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D12A-8FEE-4969-9E0D-09033564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C537-61E1-4F1B-A4F4-81C0179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F32B-F323-42BE-9528-A569B00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3C44-0B4E-443E-AE56-4090DA00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CAF8-5FA7-4B41-A7FA-7B04772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D555-5E59-4551-8842-531BF91A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3AC4-B9FC-4595-98B0-495F7E27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29AF-A9D2-482F-BA27-F22B8017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6E35-E78E-4006-AA6E-F696743A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D1B4-2663-4CD1-BD1F-322F1D6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971C-C64C-4A3D-80F9-6F5F737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9DA1-7544-42D0-B423-41E5EF2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4AA-C575-45BC-8D3D-5FE3E89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443B6-8F44-482F-BA24-DC0B74C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2A25D-F96C-4395-A0BC-845EBEF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3642-07E6-4C3D-B20B-964769E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3DB5-A157-49CB-B721-47E8A8C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D15D-D7E6-4F57-BFBF-F9F5589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92ED-54A9-4009-B2C9-3FBE7692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A7C-78BE-4A8F-B728-123B144B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C997-84FF-492F-94B3-085967F1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C5F3-1F10-4016-99B8-B0CC187B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DFB-A62C-4B8C-8CD8-CD20667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CB-2B3F-4D8D-A0F8-64D68CC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5B9F-45AD-4BA3-960E-A5286A0F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7C6-B4C8-42A2-8BB1-D117C40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4DC0-91F0-48A7-8C3B-37F10945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81E9D-4AA8-4081-9F5F-72DFC1AB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3979-CD81-48BC-8FF6-1C6E0C7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88C5-A485-4CA3-86F6-0418B0A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2464-3611-475B-83B7-0226AA0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4A99-3ADD-4412-80E2-3FD8F20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E324-E9AC-467E-91B3-A289FAAC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D978-7EFB-47F7-92DF-E40238BA7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D34E-F3B3-4C53-BD44-C7E3C4B697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B69D-5FAC-47CB-A152-7EDADAB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D214-0D79-461D-AFE3-8350831C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2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2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2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20.sv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18" Type="http://schemas.openxmlformats.org/officeDocument/2006/relationships/image" Target="../media/image17.png"/><Relationship Id="rId26" Type="http://schemas.openxmlformats.org/officeDocument/2006/relationships/image" Target="../media/image35.png"/><Relationship Id="rId21" Type="http://schemas.openxmlformats.org/officeDocument/2006/relationships/image" Target="../media/image6.svg"/><Relationship Id="rId34" Type="http://schemas.openxmlformats.org/officeDocument/2006/relationships/image" Target="../media/image14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8.svg"/><Relationship Id="rId33" Type="http://schemas.openxmlformats.org/officeDocument/2006/relationships/image" Target="../media/image13.png"/><Relationship Id="rId38" Type="http://schemas.openxmlformats.org/officeDocument/2006/relationships/image" Target="../media/image43.svg"/><Relationship Id="rId2" Type="http://schemas.openxmlformats.org/officeDocument/2006/relationships/image" Target="../media/image11.png"/><Relationship Id="rId16" Type="http://schemas.openxmlformats.org/officeDocument/2006/relationships/image" Target="../media/image33.png"/><Relationship Id="rId20" Type="http://schemas.openxmlformats.org/officeDocument/2006/relationships/image" Target="../media/image5.png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7.png"/><Relationship Id="rId32" Type="http://schemas.openxmlformats.org/officeDocument/2006/relationships/image" Target="../media/image39.png"/><Relationship Id="rId37" Type="http://schemas.openxmlformats.org/officeDocument/2006/relationships/image" Target="../media/image42.png"/><Relationship Id="rId5" Type="http://schemas.openxmlformats.org/officeDocument/2006/relationships/hyperlink" Target="registry-linux.notaryv2.io" TargetMode="External"/><Relationship Id="rId15" Type="http://schemas.openxmlformats.org/officeDocument/2006/relationships/image" Target="../media/image32.svg"/><Relationship Id="rId23" Type="http://schemas.openxmlformats.org/officeDocument/2006/relationships/image" Target="../media/image4.svg"/><Relationship Id="rId28" Type="http://schemas.openxmlformats.org/officeDocument/2006/relationships/image" Target="../media/image1.png"/><Relationship Id="rId36" Type="http://schemas.openxmlformats.org/officeDocument/2006/relationships/image" Target="../media/image41.svg"/><Relationship Id="rId10" Type="http://schemas.openxmlformats.org/officeDocument/2006/relationships/image" Target="../media/image27.png"/><Relationship Id="rId19" Type="http://schemas.openxmlformats.org/officeDocument/2006/relationships/image" Target="../media/image18.svg"/><Relationship Id="rId31" Type="http://schemas.openxmlformats.org/officeDocument/2006/relationships/image" Target="../media/image38.svg"/><Relationship Id="rId4" Type="http://schemas.openxmlformats.org/officeDocument/2006/relationships/hyperlink" Target="registry.notaryv2.io" TargetMode="External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.png"/><Relationship Id="rId27" Type="http://schemas.openxmlformats.org/officeDocument/2006/relationships/image" Target="../media/image36.svg"/><Relationship Id="rId30" Type="http://schemas.openxmlformats.org/officeDocument/2006/relationships/image" Target="../media/image37.png"/><Relationship Id="rId35" Type="http://schemas.openxmlformats.org/officeDocument/2006/relationships/image" Target="../media/image40.png"/><Relationship Id="rId8" Type="http://schemas.openxmlformats.org/officeDocument/2006/relationships/image" Target="../media/image25.png"/><Relationship Id="rId3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Container Host">
            <a:extLst>
              <a:ext uri="{FF2B5EF4-FFF2-40B4-BE49-F238E27FC236}">
                <a16:creationId xmlns:a16="http://schemas.microsoft.com/office/drawing/2014/main" id="{D4B14C43-7149-40E6-9481-8E1F6B4070BC}"/>
              </a:ext>
            </a:extLst>
          </p:cNvPr>
          <p:cNvGrpSpPr/>
          <p:nvPr/>
        </p:nvGrpSpPr>
        <p:grpSpPr>
          <a:xfrm>
            <a:off x="7439819" y="2196903"/>
            <a:ext cx="521813" cy="521813"/>
            <a:chOff x="1882487" y="2277671"/>
            <a:chExt cx="521813" cy="521813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3A4347E-50E4-4716-84FE-E2B0F2A5F27F}"/>
                </a:ext>
              </a:extLst>
            </p:cNvPr>
            <p:cNvSpPr/>
            <p:nvPr/>
          </p:nvSpPr>
          <p:spPr>
            <a:xfrm>
              <a:off x="2043088" y="2438272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779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779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8738A64-E5ED-4762-8F12-E5C8309F79A4}"/>
                </a:ext>
              </a:extLst>
            </p:cNvPr>
            <p:cNvSpPr/>
            <p:nvPr/>
          </p:nvSpPr>
          <p:spPr>
            <a:xfrm>
              <a:off x="2095881" y="2412154"/>
              <a:ext cx="12225" cy="51125"/>
            </a:xfrm>
            <a:custGeom>
              <a:avLst/>
              <a:gdLst>
                <a:gd name="connsiteX0" fmla="*/ 12226 w 12225"/>
                <a:gd name="connsiteY0" fmla="*/ 45013 h 51125"/>
                <a:gd name="connsiteX1" fmla="*/ 12226 w 12225"/>
                <a:gd name="connsiteY1" fmla="*/ 0 h 51125"/>
                <a:gd name="connsiteX2" fmla="*/ 0 w 12225"/>
                <a:gd name="connsiteY2" fmla="*/ 6113 h 51125"/>
                <a:gd name="connsiteX3" fmla="*/ 0 w 12225"/>
                <a:gd name="connsiteY3" fmla="*/ 45013 h 51125"/>
                <a:gd name="connsiteX4" fmla="*/ 0 w 12225"/>
                <a:gd name="connsiteY4" fmla="*/ 51125 h 51125"/>
                <a:gd name="connsiteX5" fmla="*/ 9447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45013"/>
                  </a:moveTo>
                  <a:lnTo>
                    <a:pt x="12226" y="0"/>
                  </a:lnTo>
                  <a:lnTo>
                    <a:pt x="0" y="6113"/>
                  </a:lnTo>
                  <a:lnTo>
                    <a:pt x="0" y="45013"/>
                  </a:lnTo>
                  <a:lnTo>
                    <a:pt x="0" y="51125"/>
                  </a:lnTo>
                  <a:lnTo>
                    <a:pt x="9447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98DA38E-2705-49FA-992A-45285B30ACE2}"/>
                </a:ext>
              </a:extLst>
            </p:cNvPr>
            <p:cNvSpPr/>
            <p:nvPr/>
          </p:nvSpPr>
          <p:spPr>
            <a:xfrm>
              <a:off x="2178126" y="258831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6045F81-BBDB-41EB-A48F-6F7AEDA4494E}"/>
                </a:ext>
              </a:extLst>
            </p:cNvPr>
            <p:cNvSpPr/>
            <p:nvPr/>
          </p:nvSpPr>
          <p:spPr>
            <a:xfrm>
              <a:off x="2204800" y="260165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234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234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72DDEC4-A2B3-4DCD-99B1-719E7152E86B}"/>
                </a:ext>
              </a:extLst>
            </p:cNvPr>
            <p:cNvSpPr/>
            <p:nvPr/>
          </p:nvSpPr>
          <p:spPr>
            <a:xfrm>
              <a:off x="2069206" y="2425491"/>
              <a:ext cx="12225" cy="51125"/>
            </a:xfrm>
            <a:custGeom>
              <a:avLst/>
              <a:gdLst>
                <a:gd name="connsiteX0" fmla="*/ 12226 w 12225"/>
                <a:gd name="connsiteY0" fmla="*/ 42790 h 51125"/>
                <a:gd name="connsiteX1" fmla="*/ 12226 w 12225"/>
                <a:gd name="connsiteY1" fmla="*/ 42234 h 51125"/>
                <a:gd name="connsiteX2" fmla="*/ 12226 w 12225"/>
                <a:gd name="connsiteY2" fmla="*/ 36677 h 51125"/>
                <a:gd name="connsiteX3" fmla="*/ 12226 w 12225"/>
                <a:gd name="connsiteY3" fmla="*/ 36121 h 51125"/>
                <a:gd name="connsiteX4" fmla="*/ 12226 w 12225"/>
                <a:gd name="connsiteY4" fmla="*/ 30008 h 51125"/>
                <a:gd name="connsiteX5" fmla="*/ 12226 w 12225"/>
                <a:gd name="connsiteY5" fmla="*/ 0 h 51125"/>
                <a:gd name="connsiteX6" fmla="*/ 0 w 12225"/>
                <a:gd name="connsiteY6" fmla="*/ 6113 h 51125"/>
                <a:gd name="connsiteX7" fmla="*/ 0 w 12225"/>
                <a:gd name="connsiteY7" fmla="*/ 28897 h 51125"/>
                <a:gd name="connsiteX8" fmla="*/ 0 w 12225"/>
                <a:gd name="connsiteY8" fmla="*/ 35010 h 51125"/>
                <a:gd name="connsiteX9" fmla="*/ 0 w 12225"/>
                <a:gd name="connsiteY9" fmla="*/ 35010 h 51125"/>
                <a:gd name="connsiteX10" fmla="*/ 0 w 12225"/>
                <a:gd name="connsiteY10" fmla="*/ 41123 h 51125"/>
                <a:gd name="connsiteX11" fmla="*/ 0 w 12225"/>
                <a:gd name="connsiteY11" fmla="*/ 41123 h 51125"/>
                <a:gd name="connsiteX12" fmla="*/ 0 w 12225"/>
                <a:gd name="connsiteY12" fmla="*/ 41123 h 51125"/>
                <a:gd name="connsiteX13" fmla="*/ 0 w 12225"/>
                <a:gd name="connsiteY13" fmla="*/ 51125 h 51125"/>
                <a:gd name="connsiteX14" fmla="*/ 12226 w 12225"/>
                <a:gd name="connsiteY14" fmla="*/ 450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2790"/>
                  </a:moveTo>
                  <a:lnTo>
                    <a:pt x="12226" y="42234"/>
                  </a:lnTo>
                  <a:lnTo>
                    <a:pt x="12226" y="36677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lnTo>
                    <a:pt x="0" y="28897"/>
                  </a:ln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DCA657A-5FE7-4421-97AD-044F02B85758}"/>
                </a:ext>
              </a:extLst>
            </p:cNvPr>
            <p:cNvSpPr/>
            <p:nvPr/>
          </p:nvSpPr>
          <p:spPr>
            <a:xfrm>
              <a:off x="2230918" y="2614433"/>
              <a:ext cx="12225" cy="51125"/>
            </a:xfrm>
            <a:custGeom>
              <a:avLst/>
              <a:gdLst>
                <a:gd name="connsiteX0" fmla="*/ 11114 w 12225"/>
                <a:gd name="connsiteY0" fmla="*/ 50570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3896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0570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3896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997BB7C-E52D-4C99-8D98-D74D55367796}"/>
                </a:ext>
              </a:extLst>
            </p:cNvPr>
            <p:cNvSpPr/>
            <p:nvPr/>
          </p:nvSpPr>
          <p:spPr>
            <a:xfrm>
              <a:off x="2178126" y="2499400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517AB50-D8BB-4C90-9958-C2E104588193}"/>
                </a:ext>
              </a:extLst>
            </p:cNvPr>
            <p:cNvSpPr/>
            <p:nvPr/>
          </p:nvSpPr>
          <p:spPr>
            <a:xfrm>
              <a:off x="2043088" y="2614433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3896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0570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3896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0570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32F310E-97EC-4E8D-9100-E05106E465A2}"/>
                </a:ext>
              </a:extLst>
            </p:cNvPr>
            <p:cNvSpPr/>
            <p:nvPr/>
          </p:nvSpPr>
          <p:spPr>
            <a:xfrm>
              <a:off x="2069206" y="2601651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234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234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11C645C-9589-4C1B-AE8D-D228F9227D7A}"/>
                </a:ext>
              </a:extLst>
            </p:cNvPr>
            <p:cNvSpPr/>
            <p:nvPr/>
          </p:nvSpPr>
          <p:spPr>
            <a:xfrm>
              <a:off x="2043088" y="2525519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047B978-1BCE-4361-8ED8-7EE80A3C3170}"/>
                </a:ext>
              </a:extLst>
            </p:cNvPr>
            <p:cNvSpPr/>
            <p:nvPr/>
          </p:nvSpPr>
          <p:spPr>
            <a:xfrm>
              <a:off x="2095881" y="2588314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343FD68-A515-42C6-A888-E4CCB312E162}"/>
                </a:ext>
              </a:extLst>
            </p:cNvPr>
            <p:cNvSpPr/>
            <p:nvPr/>
          </p:nvSpPr>
          <p:spPr>
            <a:xfrm>
              <a:off x="2204800" y="242549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677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677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2E1161-F163-4CC9-8923-1BC4204DF9C0}"/>
                </a:ext>
              </a:extLst>
            </p:cNvPr>
            <p:cNvSpPr/>
            <p:nvPr/>
          </p:nvSpPr>
          <p:spPr>
            <a:xfrm>
              <a:off x="2178126" y="241215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220D709-73BC-4179-99F9-AFCB43ED6026}"/>
                </a:ext>
              </a:extLst>
            </p:cNvPr>
            <p:cNvSpPr/>
            <p:nvPr/>
          </p:nvSpPr>
          <p:spPr>
            <a:xfrm>
              <a:off x="2230918" y="2525519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91285B6-FC74-4E5A-85A8-032A985D45D9}"/>
                </a:ext>
              </a:extLst>
            </p:cNvPr>
            <p:cNvSpPr/>
            <p:nvPr/>
          </p:nvSpPr>
          <p:spPr>
            <a:xfrm>
              <a:off x="2230918" y="2438272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779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779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1E9665A-951D-4734-8BE6-6991204FD0D0}"/>
                </a:ext>
              </a:extLst>
            </p:cNvPr>
            <p:cNvSpPr/>
            <p:nvPr/>
          </p:nvSpPr>
          <p:spPr>
            <a:xfrm>
              <a:off x="2095881" y="2499400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C5B78A7-2383-475D-B81C-EFF4B73F6AE3}"/>
                </a:ext>
              </a:extLst>
            </p:cNvPr>
            <p:cNvSpPr/>
            <p:nvPr/>
          </p:nvSpPr>
          <p:spPr>
            <a:xfrm>
              <a:off x="2069206" y="2512737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790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790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5867389-490D-4A6D-94DD-6E360CEDD63C}"/>
                </a:ext>
              </a:extLst>
            </p:cNvPr>
            <p:cNvSpPr/>
            <p:nvPr/>
          </p:nvSpPr>
          <p:spPr>
            <a:xfrm>
              <a:off x="2204800" y="2512737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AAA99CA-068F-4117-8FE2-8B193195410A}"/>
                </a:ext>
              </a:extLst>
            </p:cNvPr>
            <p:cNvSpPr/>
            <p:nvPr/>
          </p:nvSpPr>
          <p:spPr>
            <a:xfrm>
              <a:off x="1882487" y="2277671"/>
              <a:ext cx="521813" cy="521813"/>
            </a:xfrm>
            <a:custGeom>
              <a:avLst/>
              <a:gdLst>
                <a:gd name="connsiteX0" fmla="*/ 521257 w 521813"/>
                <a:gd name="connsiteY0" fmla="*/ 487915 h 521813"/>
                <a:gd name="connsiteX1" fmla="*/ 521257 w 521813"/>
                <a:gd name="connsiteY1" fmla="*/ 33343 h 521813"/>
                <a:gd name="connsiteX2" fmla="*/ 521257 w 521813"/>
                <a:gd name="connsiteY2" fmla="*/ 0 h 521813"/>
                <a:gd name="connsiteX3" fmla="*/ 487915 w 521813"/>
                <a:gd name="connsiteY3" fmla="*/ 0 h 521813"/>
                <a:gd name="connsiteX4" fmla="*/ 33343 w 521813"/>
                <a:gd name="connsiteY4" fmla="*/ 0 h 521813"/>
                <a:gd name="connsiteX5" fmla="*/ 0 w 521813"/>
                <a:gd name="connsiteY5" fmla="*/ 0 h 521813"/>
                <a:gd name="connsiteX6" fmla="*/ 0 w 521813"/>
                <a:gd name="connsiteY6" fmla="*/ 33343 h 521813"/>
                <a:gd name="connsiteX7" fmla="*/ 0 w 521813"/>
                <a:gd name="connsiteY7" fmla="*/ 488471 h 521813"/>
                <a:gd name="connsiteX8" fmla="*/ 0 w 521813"/>
                <a:gd name="connsiteY8" fmla="*/ 521813 h 521813"/>
                <a:gd name="connsiteX9" fmla="*/ 33343 w 521813"/>
                <a:gd name="connsiteY9" fmla="*/ 521813 h 521813"/>
                <a:gd name="connsiteX10" fmla="*/ 488471 w 521813"/>
                <a:gd name="connsiteY10" fmla="*/ 521813 h 521813"/>
                <a:gd name="connsiteX11" fmla="*/ 521813 w 521813"/>
                <a:gd name="connsiteY11" fmla="*/ 521813 h 521813"/>
                <a:gd name="connsiteX12" fmla="*/ 521813 w 521813"/>
                <a:gd name="connsiteY12" fmla="*/ 487915 h 521813"/>
                <a:gd name="connsiteX13" fmla="*/ 487915 w 521813"/>
                <a:gd name="connsiteY13" fmla="*/ 487915 h 521813"/>
                <a:gd name="connsiteX14" fmla="*/ 33343 w 521813"/>
                <a:gd name="connsiteY14" fmla="*/ 487915 h 521813"/>
                <a:gd name="connsiteX15" fmla="*/ 33343 w 521813"/>
                <a:gd name="connsiteY15" fmla="*/ 33343 h 521813"/>
                <a:gd name="connsiteX16" fmla="*/ 488471 w 521813"/>
                <a:gd name="connsiteY16" fmla="*/ 33343 h 521813"/>
                <a:gd name="connsiteX17" fmla="*/ 488471 w 521813"/>
                <a:gd name="connsiteY17" fmla="*/ 487915 h 5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1813" h="521813">
                  <a:moveTo>
                    <a:pt x="521257" y="487915"/>
                  </a:moveTo>
                  <a:lnTo>
                    <a:pt x="521257" y="33343"/>
                  </a:lnTo>
                  <a:lnTo>
                    <a:pt x="521257" y="0"/>
                  </a:lnTo>
                  <a:lnTo>
                    <a:pt x="487915" y="0"/>
                  </a:lnTo>
                  <a:lnTo>
                    <a:pt x="33343" y="0"/>
                  </a:lnTo>
                  <a:lnTo>
                    <a:pt x="0" y="0"/>
                  </a:lnTo>
                  <a:lnTo>
                    <a:pt x="0" y="33343"/>
                  </a:lnTo>
                  <a:lnTo>
                    <a:pt x="0" y="488471"/>
                  </a:lnTo>
                  <a:lnTo>
                    <a:pt x="0" y="521813"/>
                  </a:lnTo>
                  <a:lnTo>
                    <a:pt x="33343" y="521813"/>
                  </a:lnTo>
                  <a:lnTo>
                    <a:pt x="488471" y="521813"/>
                  </a:lnTo>
                  <a:lnTo>
                    <a:pt x="521813" y="521813"/>
                  </a:lnTo>
                  <a:lnTo>
                    <a:pt x="521813" y="487915"/>
                  </a:lnTo>
                  <a:close/>
                  <a:moveTo>
                    <a:pt x="487915" y="487915"/>
                  </a:moveTo>
                  <a:lnTo>
                    <a:pt x="33343" y="487915"/>
                  </a:lnTo>
                  <a:lnTo>
                    <a:pt x="33343" y="33343"/>
                  </a:lnTo>
                  <a:lnTo>
                    <a:pt x="488471" y="33343"/>
                  </a:lnTo>
                  <a:lnTo>
                    <a:pt x="488471" y="487915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15CBC35-EBE5-4A4F-BD99-0CAD7D7A87F7}"/>
                </a:ext>
              </a:extLst>
            </p:cNvPr>
            <p:cNvSpPr/>
            <p:nvPr/>
          </p:nvSpPr>
          <p:spPr>
            <a:xfrm>
              <a:off x="2177570" y="2376588"/>
              <a:ext cx="145596" cy="50569"/>
            </a:xfrm>
            <a:custGeom>
              <a:avLst/>
              <a:gdLst>
                <a:gd name="connsiteX0" fmla="*/ 58350 w 145596"/>
                <a:gd name="connsiteY0" fmla="*/ 35566 h 50569"/>
                <a:gd name="connsiteX1" fmla="*/ 64463 w 145596"/>
                <a:gd name="connsiteY1" fmla="*/ 38900 h 50569"/>
                <a:gd name="connsiteX2" fmla="*/ 87802 w 145596"/>
                <a:gd name="connsiteY2" fmla="*/ 50570 h 50569"/>
                <a:gd name="connsiteX3" fmla="*/ 145596 w 145596"/>
                <a:gd name="connsiteY3" fmla="*/ 43901 h 50569"/>
                <a:gd name="connsiteX4" fmla="*/ 107808 w 145596"/>
                <a:gd name="connsiteY4" fmla="*/ 25007 h 50569"/>
                <a:gd name="connsiteX5" fmla="*/ 58905 w 145596"/>
                <a:gd name="connsiteY5" fmla="*/ 556 h 50569"/>
                <a:gd name="connsiteX6" fmla="*/ 57794 w 145596"/>
                <a:gd name="connsiteY6" fmla="*/ 0 h 50569"/>
                <a:gd name="connsiteX7" fmla="*/ 52793 w 145596"/>
                <a:gd name="connsiteY7" fmla="*/ 556 h 50569"/>
                <a:gd name="connsiteX8" fmla="*/ 0 w 145596"/>
                <a:gd name="connsiteY8" fmla="*/ 6113 h 50569"/>
                <a:gd name="connsiteX9" fmla="*/ 52237 w 145596"/>
                <a:gd name="connsiteY9" fmla="*/ 32787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96" h="50569">
                  <a:moveTo>
                    <a:pt x="58350" y="35566"/>
                  </a:moveTo>
                  <a:lnTo>
                    <a:pt x="64463" y="38900"/>
                  </a:lnTo>
                  <a:lnTo>
                    <a:pt x="87802" y="50570"/>
                  </a:lnTo>
                  <a:lnTo>
                    <a:pt x="145596" y="43901"/>
                  </a:lnTo>
                  <a:lnTo>
                    <a:pt x="107808" y="25007"/>
                  </a:lnTo>
                  <a:lnTo>
                    <a:pt x="58905" y="556"/>
                  </a:lnTo>
                  <a:lnTo>
                    <a:pt x="57794" y="0"/>
                  </a:lnTo>
                  <a:lnTo>
                    <a:pt x="52793" y="556"/>
                  </a:lnTo>
                  <a:lnTo>
                    <a:pt x="0" y="6113"/>
                  </a:lnTo>
                  <a:lnTo>
                    <a:pt x="52237" y="327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4C8C62A-5337-4C35-8813-08247CEC5797}"/>
                </a:ext>
              </a:extLst>
            </p:cNvPr>
            <p:cNvSpPr/>
            <p:nvPr/>
          </p:nvSpPr>
          <p:spPr>
            <a:xfrm>
              <a:off x="2160899" y="256497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3 h 122256"/>
                <a:gd name="connsiteX24" fmla="*/ 70020 w 97249"/>
                <a:gd name="connsiteY24" fmla="*/ 76133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3 h 122256"/>
                <a:gd name="connsiteX42" fmla="*/ 43901 w 97249"/>
                <a:gd name="connsiteY42" fmla="*/ 78911 h 122256"/>
                <a:gd name="connsiteX43" fmla="*/ 43901 w 97249"/>
                <a:gd name="connsiteY43" fmla="*/ 78911 h 122256"/>
                <a:gd name="connsiteX44" fmla="*/ 43901 w 97249"/>
                <a:gd name="connsiteY44" fmla="*/ 72798 h 122256"/>
                <a:gd name="connsiteX45" fmla="*/ 43901 w 97249"/>
                <a:gd name="connsiteY45" fmla="*/ 72798 h 122256"/>
                <a:gd name="connsiteX46" fmla="*/ 43901 w 97249"/>
                <a:gd name="connsiteY46" fmla="*/ 66685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8911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3"/>
                  </a:moveTo>
                  <a:lnTo>
                    <a:pt x="70020" y="76133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3"/>
                  </a:lnTo>
                  <a:close/>
                  <a:moveTo>
                    <a:pt x="43901" y="78911"/>
                  </a:moveTo>
                  <a:lnTo>
                    <a:pt x="43901" y="78911"/>
                  </a:lnTo>
                  <a:lnTo>
                    <a:pt x="43901" y="72798"/>
                  </a:lnTo>
                  <a:lnTo>
                    <a:pt x="43901" y="72798"/>
                  </a:lnTo>
                  <a:lnTo>
                    <a:pt x="43901" y="66685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8911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5318CAF-B084-4577-9F10-7FA7D0F7275C}"/>
                </a:ext>
              </a:extLst>
            </p:cNvPr>
            <p:cNvSpPr/>
            <p:nvPr/>
          </p:nvSpPr>
          <p:spPr>
            <a:xfrm>
              <a:off x="2268707" y="260720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0C90457-DB30-48B0-B3AC-8F18589F121F}"/>
                </a:ext>
              </a:extLst>
            </p:cNvPr>
            <p:cNvSpPr/>
            <p:nvPr/>
          </p:nvSpPr>
          <p:spPr>
            <a:xfrm>
              <a:off x="2160899" y="2476060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7233 h 122256"/>
                <a:gd name="connsiteX48" fmla="*/ 56127 w 97249"/>
                <a:gd name="connsiteY48" fmla="*/ 43346 h 122256"/>
                <a:gd name="connsiteX49" fmla="*/ 56127 w 97249"/>
                <a:gd name="connsiteY49" fmla="*/ 66130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7233"/>
                  </a:lnTo>
                  <a:lnTo>
                    <a:pt x="56127" y="43346"/>
                  </a:lnTo>
                  <a:lnTo>
                    <a:pt x="56127" y="66130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0A8DFA1-99B5-4635-8A29-F34F7944AF05}"/>
                </a:ext>
              </a:extLst>
            </p:cNvPr>
            <p:cNvSpPr/>
            <p:nvPr/>
          </p:nvSpPr>
          <p:spPr>
            <a:xfrm>
              <a:off x="2268707" y="2518294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103A5E2-3C77-40E8-AB4D-C78D4A149E87}"/>
                </a:ext>
              </a:extLst>
            </p:cNvPr>
            <p:cNvSpPr/>
            <p:nvPr/>
          </p:nvSpPr>
          <p:spPr>
            <a:xfrm>
              <a:off x="2160899" y="238881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4460 h 122256"/>
                <a:gd name="connsiteX30" fmla="*/ 82245 w 97249"/>
                <a:gd name="connsiteY30" fmla="*/ 55015 h 122256"/>
                <a:gd name="connsiteX31" fmla="*/ 82245 w 97249"/>
                <a:gd name="connsiteY31" fmla="*/ 66130 h 122256"/>
                <a:gd name="connsiteX32" fmla="*/ 82245 w 97249"/>
                <a:gd name="connsiteY32" fmla="*/ 71687 h 122256"/>
                <a:gd name="connsiteX33" fmla="*/ 82245 w 97249"/>
                <a:gd name="connsiteY33" fmla="*/ 72798 h 122256"/>
                <a:gd name="connsiteX34" fmla="*/ 82245 w 97249"/>
                <a:gd name="connsiteY34" fmla="*/ 78355 h 122256"/>
                <a:gd name="connsiteX35" fmla="*/ 82245 w 97249"/>
                <a:gd name="connsiteY35" fmla="*/ 78355 h 122256"/>
                <a:gd name="connsiteX36" fmla="*/ 82245 w 97249"/>
                <a:gd name="connsiteY36" fmla="*/ 79467 h 122256"/>
                <a:gd name="connsiteX37" fmla="*/ 82245 w 97249"/>
                <a:gd name="connsiteY37" fmla="*/ 99472 h 122256"/>
                <a:gd name="connsiteX38" fmla="*/ 81690 w 97249"/>
                <a:gd name="connsiteY38" fmla="*/ 98917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4460"/>
                  </a:lnTo>
                  <a:lnTo>
                    <a:pt x="82245" y="55015"/>
                  </a:lnTo>
                  <a:lnTo>
                    <a:pt x="82245" y="66130"/>
                  </a:lnTo>
                  <a:lnTo>
                    <a:pt x="82245" y="71687"/>
                  </a:lnTo>
                  <a:lnTo>
                    <a:pt x="82245" y="72798"/>
                  </a:lnTo>
                  <a:lnTo>
                    <a:pt x="82245" y="78355"/>
                  </a:lnTo>
                  <a:lnTo>
                    <a:pt x="82245" y="78355"/>
                  </a:lnTo>
                  <a:lnTo>
                    <a:pt x="82245" y="79467"/>
                  </a:lnTo>
                  <a:lnTo>
                    <a:pt x="82245" y="99472"/>
                  </a:lnTo>
                  <a:lnTo>
                    <a:pt x="81690" y="98917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C311953-8AFF-42BC-A530-3199F8A1F3DC}"/>
                </a:ext>
              </a:extLst>
            </p:cNvPr>
            <p:cNvSpPr/>
            <p:nvPr/>
          </p:nvSpPr>
          <p:spPr>
            <a:xfrm>
              <a:off x="2268707" y="243104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5013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5013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69AD9CA-BE6E-44C3-9AEF-9C62CD28B5B5}"/>
                </a:ext>
              </a:extLst>
            </p:cNvPr>
            <p:cNvSpPr/>
            <p:nvPr/>
          </p:nvSpPr>
          <p:spPr>
            <a:xfrm>
              <a:off x="1962510" y="2376588"/>
              <a:ext cx="146152" cy="50569"/>
            </a:xfrm>
            <a:custGeom>
              <a:avLst/>
              <a:gdLst>
                <a:gd name="connsiteX0" fmla="*/ 81690 w 146152"/>
                <a:gd name="connsiteY0" fmla="*/ 38900 h 50569"/>
                <a:gd name="connsiteX1" fmla="*/ 87802 w 146152"/>
                <a:gd name="connsiteY1" fmla="*/ 35566 h 50569"/>
                <a:gd name="connsiteX2" fmla="*/ 93915 w 146152"/>
                <a:gd name="connsiteY2" fmla="*/ 32787 h 50569"/>
                <a:gd name="connsiteX3" fmla="*/ 146152 w 146152"/>
                <a:gd name="connsiteY3" fmla="*/ 6113 h 50569"/>
                <a:gd name="connsiteX4" fmla="*/ 93360 w 146152"/>
                <a:gd name="connsiteY4" fmla="*/ 556 h 50569"/>
                <a:gd name="connsiteX5" fmla="*/ 88358 w 146152"/>
                <a:gd name="connsiteY5" fmla="*/ 0 h 50569"/>
                <a:gd name="connsiteX6" fmla="*/ 87247 w 146152"/>
                <a:gd name="connsiteY6" fmla="*/ 556 h 50569"/>
                <a:gd name="connsiteX7" fmla="*/ 38344 w 146152"/>
                <a:gd name="connsiteY7" fmla="*/ 25007 h 50569"/>
                <a:gd name="connsiteX8" fmla="*/ 0 w 146152"/>
                <a:gd name="connsiteY8" fmla="*/ 43901 h 50569"/>
                <a:gd name="connsiteX9" fmla="*/ 58350 w 146152"/>
                <a:gd name="connsiteY9" fmla="*/ 50570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152" h="50569">
                  <a:moveTo>
                    <a:pt x="81690" y="38900"/>
                  </a:moveTo>
                  <a:lnTo>
                    <a:pt x="87802" y="35566"/>
                  </a:lnTo>
                  <a:lnTo>
                    <a:pt x="93915" y="32787"/>
                  </a:lnTo>
                  <a:lnTo>
                    <a:pt x="146152" y="6113"/>
                  </a:lnTo>
                  <a:lnTo>
                    <a:pt x="93360" y="556"/>
                  </a:lnTo>
                  <a:lnTo>
                    <a:pt x="88358" y="0"/>
                  </a:lnTo>
                  <a:lnTo>
                    <a:pt x="87247" y="556"/>
                  </a:lnTo>
                  <a:lnTo>
                    <a:pt x="38344" y="25007"/>
                  </a:lnTo>
                  <a:lnTo>
                    <a:pt x="0" y="43901"/>
                  </a:lnTo>
                  <a:lnTo>
                    <a:pt x="58350" y="5057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540D2B8-D005-4F64-97C4-2C36AA6742C3}"/>
                </a:ext>
              </a:extLst>
            </p:cNvPr>
            <p:cNvSpPr/>
            <p:nvPr/>
          </p:nvSpPr>
          <p:spPr>
            <a:xfrm>
              <a:off x="2028084" y="2564974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3 h 122256"/>
                <a:gd name="connsiteX26" fmla="*/ 27230 w 97249"/>
                <a:gd name="connsiteY26" fmla="*/ 76133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3"/>
                  </a:lnTo>
                  <a:lnTo>
                    <a:pt x="27230" y="76133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B5747A4-8E6D-446A-9524-3F31BF024634}"/>
                </a:ext>
              </a:extLst>
            </p:cNvPr>
            <p:cNvSpPr/>
            <p:nvPr/>
          </p:nvSpPr>
          <p:spPr>
            <a:xfrm>
              <a:off x="1947506" y="260720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D8BCC9E-EEC3-4D86-A0C0-1263977C6201}"/>
                </a:ext>
              </a:extLst>
            </p:cNvPr>
            <p:cNvSpPr/>
            <p:nvPr/>
          </p:nvSpPr>
          <p:spPr>
            <a:xfrm>
              <a:off x="2028084" y="2476060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FF96087-891B-418C-BBFD-F38A8481F413}"/>
                </a:ext>
              </a:extLst>
            </p:cNvPr>
            <p:cNvSpPr/>
            <p:nvPr/>
          </p:nvSpPr>
          <p:spPr>
            <a:xfrm>
              <a:off x="1947506" y="2518294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CEC24FD-43B7-4300-AB13-CB5A950B276D}"/>
                </a:ext>
              </a:extLst>
            </p:cNvPr>
            <p:cNvSpPr/>
            <p:nvPr/>
          </p:nvSpPr>
          <p:spPr>
            <a:xfrm>
              <a:off x="2028084" y="2388814"/>
              <a:ext cx="97249" cy="122256"/>
            </a:xfrm>
            <a:custGeom>
              <a:avLst/>
              <a:gdLst>
                <a:gd name="connsiteX0" fmla="*/ 22228 w 97249"/>
                <a:gd name="connsiteY0" fmla="*/ 36677 h 122256"/>
                <a:gd name="connsiteX1" fmla="*/ 16116 w 97249"/>
                <a:gd name="connsiteY1" fmla="*/ 39456 h 122256"/>
                <a:gd name="connsiteX2" fmla="*/ 0 w 97249"/>
                <a:gd name="connsiteY2" fmla="*/ 47791 h 122256"/>
                <a:gd name="connsiteX3" fmla="*/ 556 w 97249"/>
                <a:gd name="connsiteY3" fmla="*/ 73910 h 122256"/>
                <a:gd name="connsiteX4" fmla="*/ 556 w 97249"/>
                <a:gd name="connsiteY4" fmla="*/ 79467 h 122256"/>
                <a:gd name="connsiteX5" fmla="*/ 556 w 97249"/>
                <a:gd name="connsiteY5" fmla="*/ 80578 h 122256"/>
                <a:gd name="connsiteX6" fmla="*/ 556 w 97249"/>
                <a:gd name="connsiteY6" fmla="*/ 86135 h 122256"/>
                <a:gd name="connsiteX7" fmla="*/ 556 w 97249"/>
                <a:gd name="connsiteY7" fmla="*/ 86135 h 122256"/>
                <a:gd name="connsiteX8" fmla="*/ 556 w 97249"/>
                <a:gd name="connsiteY8" fmla="*/ 87247 h 122256"/>
                <a:gd name="connsiteX9" fmla="*/ 1111 w 97249"/>
                <a:gd name="connsiteY9" fmla="*/ 121145 h 122256"/>
                <a:gd name="connsiteX10" fmla="*/ 1111 w 97249"/>
                <a:gd name="connsiteY10" fmla="*/ 122257 h 122256"/>
                <a:gd name="connsiteX11" fmla="*/ 1111 w 97249"/>
                <a:gd name="connsiteY11" fmla="*/ 122257 h 122256"/>
                <a:gd name="connsiteX12" fmla="*/ 16116 w 97249"/>
                <a:gd name="connsiteY12" fmla="*/ 115032 h 122256"/>
                <a:gd name="connsiteX13" fmla="*/ 22228 w 97249"/>
                <a:gd name="connsiteY13" fmla="*/ 112254 h 122256"/>
                <a:gd name="connsiteX14" fmla="*/ 28341 w 97249"/>
                <a:gd name="connsiteY14" fmla="*/ 109475 h 122256"/>
                <a:gd name="connsiteX15" fmla="*/ 82245 w 97249"/>
                <a:gd name="connsiteY15" fmla="*/ 82245 h 122256"/>
                <a:gd name="connsiteX16" fmla="*/ 92248 w 97249"/>
                <a:gd name="connsiteY16" fmla="*/ 77244 h 122256"/>
                <a:gd name="connsiteX17" fmla="*/ 92248 w 97249"/>
                <a:gd name="connsiteY17" fmla="*/ 77244 h 122256"/>
                <a:gd name="connsiteX18" fmla="*/ 97250 w 97249"/>
                <a:gd name="connsiteY18" fmla="*/ 75021 h 122256"/>
                <a:gd name="connsiteX19" fmla="*/ 96138 w 97249"/>
                <a:gd name="connsiteY19" fmla="*/ 0 h 122256"/>
                <a:gd name="connsiteX20" fmla="*/ 96138 w 97249"/>
                <a:gd name="connsiteY20" fmla="*/ 0 h 122256"/>
                <a:gd name="connsiteX21" fmla="*/ 28341 w 97249"/>
                <a:gd name="connsiteY21" fmla="*/ 33898 h 122256"/>
                <a:gd name="connsiteX22" fmla="*/ 22228 w 97249"/>
                <a:gd name="connsiteY22" fmla="*/ 36677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67797 w 97249"/>
                <a:gd name="connsiteY42" fmla="*/ 68353 h 122256"/>
                <a:gd name="connsiteX43" fmla="*/ 67797 w 97249"/>
                <a:gd name="connsiteY43" fmla="*/ 28897 h 122256"/>
                <a:gd name="connsiteX44" fmla="*/ 80022 w 97249"/>
                <a:gd name="connsiteY44" fmla="*/ 22784 h 122256"/>
                <a:gd name="connsiteX45" fmla="*/ 80022 w 97249"/>
                <a:gd name="connsiteY45" fmla="*/ 67797 h 122256"/>
                <a:gd name="connsiteX46" fmla="*/ 77244 w 97249"/>
                <a:gd name="connsiteY46" fmla="*/ 68908 h 122256"/>
                <a:gd name="connsiteX47" fmla="*/ 67797 w 97249"/>
                <a:gd name="connsiteY47" fmla="*/ 73910 h 122256"/>
                <a:gd name="connsiteX48" fmla="*/ 67797 w 97249"/>
                <a:gd name="connsiteY48" fmla="*/ 68353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53348 w 97249"/>
                <a:gd name="connsiteY58" fmla="*/ 72798 h 122256"/>
                <a:gd name="connsiteX59" fmla="*/ 53348 w 97249"/>
                <a:gd name="connsiteY59" fmla="*/ 72798 h 122256"/>
                <a:gd name="connsiteX60" fmla="*/ 53348 w 97249"/>
                <a:gd name="connsiteY60" fmla="*/ 78911 h 122256"/>
                <a:gd name="connsiteX61" fmla="*/ 53348 w 97249"/>
                <a:gd name="connsiteY61" fmla="*/ 78911 h 122256"/>
                <a:gd name="connsiteX62" fmla="*/ 53348 w 97249"/>
                <a:gd name="connsiteY62" fmla="*/ 81134 h 122256"/>
                <a:gd name="connsiteX63" fmla="*/ 41123 w 97249"/>
                <a:gd name="connsiteY63" fmla="*/ 87802 h 122256"/>
                <a:gd name="connsiteX64" fmla="*/ 41123 w 97249"/>
                <a:gd name="connsiteY64" fmla="*/ 7780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22228" y="36677"/>
                  </a:move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lnTo>
                    <a:pt x="28341" y="33898"/>
                  </a:lnTo>
                  <a:lnTo>
                    <a:pt x="22228" y="36677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67797" y="68353"/>
                  </a:moveTo>
                  <a:lnTo>
                    <a:pt x="67797" y="28897"/>
                  </a:lnTo>
                  <a:lnTo>
                    <a:pt x="80022" y="22784"/>
                  </a:lnTo>
                  <a:lnTo>
                    <a:pt x="80022" y="67797"/>
                  </a:lnTo>
                  <a:lnTo>
                    <a:pt x="77244" y="68908"/>
                  </a:lnTo>
                  <a:lnTo>
                    <a:pt x="67797" y="73910"/>
                  </a:lnTo>
                  <a:lnTo>
                    <a:pt x="67797" y="68353"/>
                  </a:lnTo>
                  <a:close/>
                  <a:moveTo>
                    <a:pt x="41123" y="77800"/>
                  </a:move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959B00-C829-4CF0-B24F-2D0D70BAA5E5}"/>
                </a:ext>
              </a:extLst>
            </p:cNvPr>
            <p:cNvSpPr/>
            <p:nvPr/>
          </p:nvSpPr>
          <p:spPr>
            <a:xfrm>
              <a:off x="1947506" y="243104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5013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5013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F52BFED-8B2E-4DAE-B89B-E0BC36EA12BE}"/>
              </a:ext>
            </a:extLst>
          </p:cNvPr>
          <p:cNvSpPr/>
          <p:nvPr/>
        </p:nvSpPr>
        <p:spPr>
          <a:xfrm>
            <a:off x="1189482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D3F9FE-8A6D-40E9-B0E8-5A3092D0B359}"/>
              </a:ext>
            </a:extLst>
          </p:cNvPr>
          <p:cNvSpPr/>
          <p:nvPr/>
        </p:nvSpPr>
        <p:spPr>
          <a:xfrm>
            <a:off x="1189482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996859-97F6-49CB-961B-C2B51B927C37}"/>
              </a:ext>
            </a:extLst>
          </p:cNvPr>
          <p:cNvSpPr/>
          <p:nvPr/>
        </p:nvSpPr>
        <p:spPr>
          <a:xfrm>
            <a:off x="1189482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6D3D30-B0EA-4964-9144-E9E79F726273}"/>
              </a:ext>
            </a:extLst>
          </p:cNvPr>
          <p:cNvSpPr/>
          <p:nvPr/>
        </p:nvSpPr>
        <p:spPr>
          <a:xfrm>
            <a:off x="890185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E773C7-A4C9-4ED9-98FB-2096A37AFE05}"/>
              </a:ext>
            </a:extLst>
          </p:cNvPr>
          <p:cNvCxnSpPr>
            <a:stCxn id="81" idx="2"/>
            <a:endCxn id="48" idx="1"/>
          </p:cNvCxnSpPr>
          <p:nvPr/>
        </p:nvCxnSpPr>
        <p:spPr>
          <a:xfrm rot="16200000" flipH="1">
            <a:off x="1060561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966B4F3-79BF-4DBF-A46E-5037D1720E4A}"/>
              </a:ext>
            </a:extLst>
          </p:cNvPr>
          <p:cNvCxnSpPr>
            <a:cxnSpLocks/>
            <a:stCxn id="81" idx="2"/>
            <a:endCxn id="49" idx="1"/>
          </p:cNvCxnSpPr>
          <p:nvPr/>
        </p:nvCxnSpPr>
        <p:spPr>
          <a:xfrm rot="16200000" flipH="1">
            <a:off x="897982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93F8C3A-059D-4E98-A01D-B8DAAF9099BF}"/>
              </a:ext>
            </a:extLst>
          </p:cNvPr>
          <p:cNvCxnSpPr>
            <a:cxnSpLocks/>
            <a:stCxn id="81" idx="2"/>
            <a:endCxn id="50" idx="1"/>
          </p:cNvCxnSpPr>
          <p:nvPr/>
        </p:nvCxnSpPr>
        <p:spPr>
          <a:xfrm rot="16200000" flipH="1">
            <a:off x="735404" y="3040166"/>
            <a:ext cx="824959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2F0FF8D-105E-4901-A129-5CB9C96FB718}"/>
              </a:ext>
            </a:extLst>
          </p:cNvPr>
          <p:cNvSpPr txBox="1"/>
          <p:nvPr/>
        </p:nvSpPr>
        <p:spPr>
          <a:xfrm>
            <a:off x="295232" y="1953173"/>
            <a:ext cx="973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Artifact Build Environment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2C917E4-7634-484D-A268-B99F2217CE6F}"/>
              </a:ext>
            </a:extLst>
          </p:cNvPr>
          <p:cNvSpPr/>
          <p:nvPr/>
        </p:nvSpPr>
        <p:spPr>
          <a:xfrm>
            <a:off x="3843366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C09ED55-7545-487A-8705-A1A65BC81B25}"/>
              </a:ext>
            </a:extLst>
          </p:cNvPr>
          <p:cNvSpPr/>
          <p:nvPr/>
        </p:nvSpPr>
        <p:spPr>
          <a:xfrm>
            <a:off x="3843366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D61D02-0A0F-4276-9C71-14E75E918C11}"/>
              </a:ext>
            </a:extLst>
          </p:cNvPr>
          <p:cNvSpPr/>
          <p:nvPr/>
        </p:nvSpPr>
        <p:spPr>
          <a:xfrm>
            <a:off x="3843366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D777E51-6022-4FC6-900D-1DA18BB15FB5}"/>
              </a:ext>
            </a:extLst>
          </p:cNvPr>
          <p:cNvSpPr/>
          <p:nvPr/>
        </p:nvSpPr>
        <p:spPr>
          <a:xfrm>
            <a:off x="3544069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4AC2D06-F77C-4612-BF4A-4B36DE0A22C3}"/>
              </a:ext>
            </a:extLst>
          </p:cNvPr>
          <p:cNvCxnSpPr>
            <a:stCxn id="173" idx="2"/>
            <a:endCxn id="169" idx="1"/>
          </p:cNvCxnSpPr>
          <p:nvPr/>
        </p:nvCxnSpPr>
        <p:spPr>
          <a:xfrm rot="16200000" flipH="1">
            <a:off x="3714445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55FF30B-1978-4451-9D4A-AECB09A3C138}"/>
              </a:ext>
            </a:extLst>
          </p:cNvPr>
          <p:cNvCxnSpPr>
            <a:cxnSpLocks/>
            <a:stCxn id="173" idx="2"/>
            <a:endCxn id="170" idx="1"/>
          </p:cNvCxnSpPr>
          <p:nvPr/>
        </p:nvCxnSpPr>
        <p:spPr>
          <a:xfrm rot="16200000" flipH="1">
            <a:off x="3551866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17623A10-8D39-4DF8-B309-A293AD1016BF}"/>
              </a:ext>
            </a:extLst>
          </p:cNvPr>
          <p:cNvCxnSpPr>
            <a:cxnSpLocks/>
            <a:stCxn id="173" idx="2"/>
            <a:endCxn id="171" idx="1"/>
          </p:cNvCxnSpPr>
          <p:nvPr/>
        </p:nvCxnSpPr>
        <p:spPr>
          <a:xfrm rot="16200000" flipH="1">
            <a:off x="3389288" y="3040166"/>
            <a:ext cx="824959" cy="831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B9BDBD4-1AC5-4DEC-BDF4-AB600F2E7EC8}"/>
              </a:ext>
            </a:extLst>
          </p:cNvPr>
          <p:cNvGrpSpPr/>
          <p:nvPr/>
        </p:nvGrpSpPr>
        <p:grpSpPr>
          <a:xfrm>
            <a:off x="3269433" y="2069013"/>
            <a:ext cx="1413668" cy="187040"/>
            <a:chOff x="3096300" y="4308065"/>
            <a:chExt cx="695114" cy="187040"/>
          </a:xfrm>
        </p:grpSpPr>
        <p:sp>
          <p:nvSpPr>
            <p:cNvPr id="206" name="Arrow: Up 205">
              <a:extLst>
                <a:ext uri="{FF2B5EF4-FFF2-40B4-BE49-F238E27FC236}">
                  <a16:creationId xmlns:a16="http://schemas.microsoft.com/office/drawing/2014/main" id="{C17BC95B-A0CA-475B-8135-D0535B6A7F07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DC64E90-5C60-4EC2-954A-B213729E666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A342F-47D2-43EA-9088-DFC0C0B81A81}"/>
              </a:ext>
            </a:extLst>
          </p:cNvPr>
          <p:cNvGrpSpPr/>
          <p:nvPr/>
        </p:nvGrpSpPr>
        <p:grpSpPr>
          <a:xfrm rot="20304828">
            <a:off x="1833340" y="2372130"/>
            <a:ext cx="695114" cy="187040"/>
            <a:chOff x="3096300" y="4308065"/>
            <a:chExt cx="695114" cy="187040"/>
          </a:xfrm>
        </p:grpSpPr>
        <p:sp>
          <p:nvSpPr>
            <p:cNvPr id="210" name="Arrow: Up 209">
              <a:extLst>
                <a:ext uri="{FF2B5EF4-FFF2-40B4-BE49-F238E27FC236}">
                  <a16:creationId xmlns:a16="http://schemas.microsoft.com/office/drawing/2014/main" id="{73F72C4F-EC44-4809-A150-BA19F80F5A7F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462609-F54B-4FFB-94A1-9C5F329AE1CB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3D2A144-C546-4D31-B2CE-87B6F471FC25}"/>
              </a:ext>
            </a:extLst>
          </p:cNvPr>
          <p:cNvGrpSpPr/>
          <p:nvPr/>
        </p:nvGrpSpPr>
        <p:grpSpPr>
          <a:xfrm>
            <a:off x="5515928" y="2062133"/>
            <a:ext cx="1413668" cy="187040"/>
            <a:chOff x="3096300" y="4308065"/>
            <a:chExt cx="695114" cy="187040"/>
          </a:xfrm>
        </p:grpSpPr>
        <p:sp>
          <p:nvSpPr>
            <p:cNvPr id="213" name="Arrow: Up 212">
              <a:extLst>
                <a:ext uri="{FF2B5EF4-FFF2-40B4-BE49-F238E27FC236}">
                  <a16:creationId xmlns:a16="http://schemas.microsoft.com/office/drawing/2014/main" id="{E99B467B-11E4-4E72-819F-A2EE9D58F56B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82A2B5A-9885-4A86-8E87-02CF2D7FBD0E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9E048D8-063E-4FB2-92EB-45CB26CDABCC}"/>
              </a:ext>
            </a:extLst>
          </p:cNvPr>
          <p:cNvSpPr/>
          <p:nvPr/>
        </p:nvSpPr>
        <p:spPr>
          <a:xfrm>
            <a:off x="5846924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7363635-4080-4D95-BCAC-E7CDD62EBB07}"/>
              </a:ext>
            </a:extLst>
          </p:cNvPr>
          <p:cNvSpPr/>
          <p:nvPr/>
        </p:nvSpPr>
        <p:spPr>
          <a:xfrm>
            <a:off x="5846924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28812A-CAC5-439C-ACFA-552760D02E7A}"/>
              </a:ext>
            </a:extLst>
          </p:cNvPr>
          <p:cNvSpPr/>
          <p:nvPr/>
        </p:nvSpPr>
        <p:spPr>
          <a:xfrm>
            <a:off x="5547627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027CBBF4-4FEA-47AB-AA9E-0F8F80AAB42D}"/>
              </a:ext>
            </a:extLst>
          </p:cNvPr>
          <p:cNvCxnSpPr>
            <a:cxnSpLocks/>
            <a:stCxn id="235" idx="2"/>
            <a:endCxn id="231" idx="1"/>
          </p:cNvCxnSpPr>
          <p:nvPr/>
        </p:nvCxnSpPr>
        <p:spPr>
          <a:xfrm rot="16200000" flipH="1">
            <a:off x="5718003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0E01E84-9E0D-4591-841F-992212507296}"/>
              </a:ext>
            </a:extLst>
          </p:cNvPr>
          <p:cNvCxnSpPr>
            <a:cxnSpLocks/>
            <a:stCxn id="235" idx="2"/>
            <a:endCxn id="232" idx="1"/>
          </p:cNvCxnSpPr>
          <p:nvPr/>
        </p:nvCxnSpPr>
        <p:spPr>
          <a:xfrm rot="16200000" flipH="1">
            <a:off x="5555424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D859B36-B690-4051-AE4F-4A7B3F19BBFD}"/>
              </a:ext>
            </a:extLst>
          </p:cNvPr>
          <p:cNvSpPr/>
          <p:nvPr/>
        </p:nvSpPr>
        <p:spPr>
          <a:xfrm>
            <a:off x="7586049" y="298782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0AC38D65-6993-4787-BBEB-EE63017D79EF}"/>
              </a:ext>
            </a:extLst>
          </p:cNvPr>
          <p:cNvSpPr/>
          <p:nvPr/>
        </p:nvSpPr>
        <p:spPr>
          <a:xfrm>
            <a:off x="1248974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2784984-81CE-4566-ADC5-622FD481366C}"/>
              </a:ext>
            </a:extLst>
          </p:cNvPr>
          <p:cNvSpPr/>
          <p:nvPr/>
        </p:nvSpPr>
        <p:spPr>
          <a:xfrm>
            <a:off x="24365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47ED43F-ADDE-4BC2-824D-4CD0C80BDA3A}"/>
              </a:ext>
            </a:extLst>
          </p:cNvPr>
          <p:cNvSpPr/>
          <p:nvPr/>
        </p:nvSpPr>
        <p:spPr>
          <a:xfrm>
            <a:off x="46784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66A406CC-98BB-4747-87C1-33458D7A01F1}"/>
              </a:ext>
            </a:extLst>
          </p:cNvPr>
          <p:cNvSpPr/>
          <p:nvPr/>
        </p:nvSpPr>
        <p:spPr>
          <a:xfrm>
            <a:off x="6909614" y="2655573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4A8BEEB-601C-4E89-9F53-EF93B6A62492}"/>
              </a:ext>
            </a:extLst>
          </p:cNvPr>
          <p:cNvSpPr/>
          <p:nvPr/>
        </p:nvSpPr>
        <p:spPr>
          <a:xfrm>
            <a:off x="7213192" y="189990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90297-1F17-456D-AE8F-FF22F59F9F41}"/>
              </a:ext>
            </a:extLst>
          </p:cNvPr>
          <p:cNvSpPr txBox="1"/>
          <p:nvPr/>
        </p:nvSpPr>
        <p:spPr>
          <a:xfrm>
            <a:off x="2557529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21144-853C-44E4-BCA8-8BE2E2A46CFF}"/>
              </a:ext>
            </a:extLst>
          </p:cNvPr>
          <p:cNvSpPr/>
          <p:nvPr/>
        </p:nvSpPr>
        <p:spPr>
          <a:xfrm>
            <a:off x="2044776" y="3207369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D5895-EE83-4551-A7A2-A12006695868}"/>
              </a:ext>
            </a:extLst>
          </p:cNvPr>
          <p:cNvSpPr txBox="1"/>
          <p:nvPr/>
        </p:nvSpPr>
        <p:spPr>
          <a:xfrm>
            <a:off x="2177159" y="3184626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B2E4439-56AE-4EF6-AA5F-B86C141F612B}"/>
              </a:ext>
            </a:extLst>
          </p:cNvPr>
          <p:cNvSpPr/>
          <p:nvPr/>
        </p:nvSpPr>
        <p:spPr>
          <a:xfrm>
            <a:off x="2044776" y="3384140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5F51120-9E50-4677-8B85-9E9D15D3A392}"/>
              </a:ext>
            </a:extLst>
          </p:cNvPr>
          <p:cNvSpPr txBox="1"/>
          <p:nvPr/>
        </p:nvSpPr>
        <p:spPr>
          <a:xfrm>
            <a:off x="2177159" y="3361397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619409D-D9EC-467B-8F24-67917C1CE915}"/>
              </a:ext>
            </a:extLst>
          </p:cNvPr>
          <p:cNvSpPr/>
          <p:nvPr/>
        </p:nvSpPr>
        <p:spPr>
          <a:xfrm>
            <a:off x="5855921" y="338194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deploy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pic>
        <p:nvPicPr>
          <p:cNvPr id="200" name="Signature">
            <a:extLst>
              <a:ext uri="{FF2B5EF4-FFF2-40B4-BE49-F238E27FC236}">
                <a16:creationId xmlns:a16="http://schemas.microsoft.com/office/drawing/2014/main" id="{F7FDCFCB-7D8B-4D0F-A989-76F9C321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936" y="2499829"/>
            <a:ext cx="122744" cy="122744"/>
          </a:xfrm>
          <a:prstGeom prst="rect">
            <a:avLst/>
          </a:prstGeom>
        </p:spPr>
      </p:pic>
      <p:pic>
        <p:nvPicPr>
          <p:cNvPr id="216" name="Signature">
            <a:extLst>
              <a:ext uri="{FF2B5EF4-FFF2-40B4-BE49-F238E27FC236}">
                <a16:creationId xmlns:a16="http://schemas.microsoft.com/office/drawing/2014/main" id="{BC218912-FF91-4448-ACAA-5FD903FC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94" y="2787072"/>
            <a:ext cx="122744" cy="122744"/>
          </a:xfrm>
          <a:prstGeom prst="rect">
            <a:avLst/>
          </a:prstGeom>
        </p:spPr>
      </p:pic>
      <p:pic>
        <p:nvPicPr>
          <p:cNvPr id="218" name="Signature">
            <a:extLst>
              <a:ext uri="{FF2B5EF4-FFF2-40B4-BE49-F238E27FC236}">
                <a16:creationId xmlns:a16="http://schemas.microsoft.com/office/drawing/2014/main" id="{0A77EC10-1B23-4216-9C75-08DAC43E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415" y="3106552"/>
            <a:ext cx="122744" cy="122744"/>
          </a:xfrm>
          <a:prstGeom prst="rect">
            <a:avLst/>
          </a:prstGeom>
        </p:spPr>
      </p:pic>
      <p:pic>
        <p:nvPicPr>
          <p:cNvPr id="228" name="Signature">
            <a:extLst>
              <a:ext uri="{FF2B5EF4-FFF2-40B4-BE49-F238E27FC236}">
                <a16:creationId xmlns:a16="http://schemas.microsoft.com/office/drawing/2014/main" id="{D4B5645C-C588-4976-B928-70C8E89A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70" y="3427891"/>
            <a:ext cx="122744" cy="122744"/>
          </a:xfrm>
          <a:prstGeom prst="rect">
            <a:avLst/>
          </a:prstGeom>
        </p:spPr>
      </p:pic>
      <p:pic>
        <p:nvPicPr>
          <p:cNvPr id="229" name="Signature">
            <a:extLst>
              <a:ext uri="{FF2B5EF4-FFF2-40B4-BE49-F238E27FC236}">
                <a16:creationId xmlns:a16="http://schemas.microsoft.com/office/drawing/2014/main" id="{B75EEBA6-4A89-4756-AEC8-233634414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919" y="1854124"/>
            <a:ext cx="122744" cy="122744"/>
          </a:xfrm>
          <a:prstGeom prst="rect">
            <a:avLst/>
          </a:prstGeom>
        </p:spPr>
      </p:pic>
      <p:pic>
        <p:nvPicPr>
          <p:cNvPr id="230" name="Signature">
            <a:extLst>
              <a:ext uri="{FF2B5EF4-FFF2-40B4-BE49-F238E27FC236}">
                <a16:creationId xmlns:a16="http://schemas.microsoft.com/office/drawing/2014/main" id="{02275735-7D35-484B-B93C-3B49DE55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5584" y="1854124"/>
            <a:ext cx="122744" cy="122744"/>
          </a:xfrm>
          <a:prstGeom prst="rect">
            <a:avLst/>
          </a:prstGeom>
        </p:spPr>
      </p:pic>
      <p:pic>
        <p:nvPicPr>
          <p:cNvPr id="233" name="Signature">
            <a:extLst>
              <a:ext uri="{FF2B5EF4-FFF2-40B4-BE49-F238E27FC236}">
                <a16:creationId xmlns:a16="http://schemas.microsoft.com/office/drawing/2014/main" id="{55BA3A26-E113-47F9-8BCE-38C29228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949" y="2499829"/>
            <a:ext cx="122744" cy="122744"/>
          </a:xfrm>
          <a:prstGeom prst="rect">
            <a:avLst/>
          </a:prstGeom>
        </p:spPr>
      </p:pic>
      <p:pic>
        <p:nvPicPr>
          <p:cNvPr id="238" name="Signature">
            <a:extLst>
              <a:ext uri="{FF2B5EF4-FFF2-40B4-BE49-F238E27FC236}">
                <a16:creationId xmlns:a16="http://schemas.microsoft.com/office/drawing/2014/main" id="{FA83779A-9157-4497-87A8-DF0C8AB9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707" y="2787072"/>
            <a:ext cx="122744" cy="122744"/>
          </a:xfrm>
          <a:prstGeom prst="rect">
            <a:avLst/>
          </a:prstGeom>
        </p:spPr>
      </p:pic>
      <p:pic>
        <p:nvPicPr>
          <p:cNvPr id="240" name="Signature">
            <a:extLst>
              <a:ext uri="{FF2B5EF4-FFF2-40B4-BE49-F238E27FC236}">
                <a16:creationId xmlns:a16="http://schemas.microsoft.com/office/drawing/2014/main" id="{2684DC16-C2AA-419C-B225-FFCACC6F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8428" y="3106552"/>
            <a:ext cx="122744" cy="122744"/>
          </a:xfrm>
          <a:prstGeom prst="rect">
            <a:avLst/>
          </a:prstGeom>
        </p:spPr>
      </p:pic>
      <p:pic>
        <p:nvPicPr>
          <p:cNvPr id="247" name="Signature">
            <a:extLst>
              <a:ext uri="{FF2B5EF4-FFF2-40B4-BE49-F238E27FC236}">
                <a16:creationId xmlns:a16="http://schemas.microsoft.com/office/drawing/2014/main" id="{7E2335C8-9E92-4901-91D6-394A8834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683" y="3427891"/>
            <a:ext cx="122744" cy="122744"/>
          </a:xfrm>
          <a:prstGeom prst="rect">
            <a:avLst/>
          </a:prstGeom>
        </p:spPr>
      </p:pic>
      <p:pic>
        <p:nvPicPr>
          <p:cNvPr id="248" name="Signature">
            <a:extLst>
              <a:ext uri="{FF2B5EF4-FFF2-40B4-BE49-F238E27FC236}">
                <a16:creationId xmlns:a16="http://schemas.microsoft.com/office/drawing/2014/main" id="{28E15988-8137-48B0-B23A-CDAE8F6A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770" y="2499829"/>
            <a:ext cx="122744" cy="122744"/>
          </a:xfrm>
          <a:prstGeom prst="rect">
            <a:avLst/>
          </a:prstGeom>
        </p:spPr>
      </p:pic>
      <p:pic>
        <p:nvPicPr>
          <p:cNvPr id="251" name="Signature">
            <a:extLst>
              <a:ext uri="{FF2B5EF4-FFF2-40B4-BE49-F238E27FC236}">
                <a16:creationId xmlns:a16="http://schemas.microsoft.com/office/drawing/2014/main" id="{D08550C3-D1FE-4D5E-9F03-F27892ED0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28" y="2787072"/>
            <a:ext cx="122744" cy="122744"/>
          </a:xfrm>
          <a:prstGeom prst="rect">
            <a:avLst/>
          </a:prstGeom>
        </p:spPr>
      </p:pic>
      <p:pic>
        <p:nvPicPr>
          <p:cNvPr id="262" name="Signature">
            <a:extLst>
              <a:ext uri="{FF2B5EF4-FFF2-40B4-BE49-F238E27FC236}">
                <a16:creationId xmlns:a16="http://schemas.microsoft.com/office/drawing/2014/main" id="{E9B7B1D9-1608-4A29-B4D1-D73D99B2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0249" y="3106552"/>
            <a:ext cx="122744" cy="122744"/>
          </a:xfrm>
          <a:prstGeom prst="rect">
            <a:avLst/>
          </a:prstGeom>
        </p:spPr>
      </p:pic>
      <p:pic>
        <p:nvPicPr>
          <p:cNvPr id="263" name="Signature">
            <a:extLst>
              <a:ext uri="{FF2B5EF4-FFF2-40B4-BE49-F238E27FC236}">
                <a16:creationId xmlns:a16="http://schemas.microsoft.com/office/drawing/2014/main" id="{77183F75-2DD3-4CEB-AF1F-4DF8B083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04" y="3427891"/>
            <a:ext cx="122744" cy="122744"/>
          </a:xfrm>
          <a:prstGeom prst="rect">
            <a:avLst/>
          </a:prstGeom>
        </p:spPr>
      </p:pic>
      <p:pic>
        <p:nvPicPr>
          <p:cNvPr id="264" name="Signature">
            <a:extLst>
              <a:ext uri="{FF2B5EF4-FFF2-40B4-BE49-F238E27FC236}">
                <a16:creationId xmlns:a16="http://schemas.microsoft.com/office/drawing/2014/main" id="{DEFA69C6-CCD3-45DD-A135-5F3C6780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019" y="2499829"/>
            <a:ext cx="122744" cy="122744"/>
          </a:xfrm>
          <a:prstGeom prst="rect">
            <a:avLst/>
          </a:prstGeom>
        </p:spPr>
      </p:pic>
      <p:pic>
        <p:nvPicPr>
          <p:cNvPr id="265" name="Signature">
            <a:extLst>
              <a:ext uri="{FF2B5EF4-FFF2-40B4-BE49-F238E27FC236}">
                <a16:creationId xmlns:a16="http://schemas.microsoft.com/office/drawing/2014/main" id="{AE552CDD-7842-4E7E-AE9B-924DA4FE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77" y="2787072"/>
            <a:ext cx="122744" cy="122744"/>
          </a:xfrm>
          <a:prstGeom prst="rect">
            <a:avLst/>
          </a:prstGeom>
        </p:spPr>
      </p:pic>
      <p:pic>
        <p:nvPicPr>
          <p:cNvPr id="266" name="Signature">
            <a:extLst>
              <a:ext uri="{FF2B5EF4-FFF2-40B4-BE49-F238E27FC236}">
                <a16:creationId xmlns:a16="http://schemas.microsoft.com/office/drawing/2014/main" id="{B1F59D84-D9BA-4592-820F-6B90C432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498" y="3106552"/>
            <a:ext cx="122744" cy="122744"/>
          </a:xfrm>
          <a:prstGeom prst="rect">
            <a:avLst/>
          </a:prstGeom>
        </p:spPr>
      </p:pic>
      <p:pic>
        <p:nvPicPr>
          <p:cNvPr id="267" name="Signature">
            <a:extLst>
              <a:ext uri="{FF2B5EF4-FFF2-40B4-BE49-F238E27FC236}">
                <a16:creationId xmlns:a16="http://schemas.microsoft.com/office/drawing/2014/main" id="{D6A6916A-1B89-4872-B0B4-B8251EF5A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53" y="3427891"/>
            <a:ext cx="122744" cy="122744"/>
          </a:xfrm>
          <a:prstGeom prst="rect">
            <a:avLst/>
          </a:prstGeom>
        </p:spPr>
      </p:pic>
      <p:pic>
        <p:nvPicPr>
          <p:cNvPr id="268" name="Signature">
            <a:extLst>
              <a:ext uri="{FF2B5EF4-FFF2-40B4-BE49-F238E27FC236}">
                <a16:creationId xmlns:a16="http://schemas.microsoft.com/office/drawing/2014/main" id="{629D033A-D8D7-482C-B78C-755A9B45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5268" y="2499829"/>
            <a:ext cx="122744" cy="122744"/>
          </a:xfrm>
          <a:prstGeom prst="rect">
            <a:avLst/>
          </a:prstGeom>
        </p:spPr>
      </p:pic>
      <p:pic>
        <p:nvPicPr>
          <p:cNvPr id="269" name="Signature">
            <a:extLst>
              <a:ext uri="{FF2B5EF4-FFF2-40B4-BE49-F238E27FC236}">
                <a16:creationId xmlns:a16="http://schemas.microsoft.com/office/drawing/2014/main" id="{80094976-E97E-4632-A9AC-1240D9F0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26" y="2787072"/>
            <a:ext cx="122744" cy="122744"/>
          </a:xfrm>
          <a:prstGeom prst="rect">
            <a:avLst/>
          </a:prstGeom>
        </p:spPr>
      </p:pic>
      <p:pic>
        <p:nvPicPr>
          <p:cNvPr id="270" name="Signature">
            <a:extLst>
              <a:ext uri="{FF2B5EF4-FFF2-40B4-BE49-F238E27FC236}">
                <a16:creationId xmlns:a16="http://schemas.microsoft.com/office/drawing/2014/main" id="{C825059C-4F9E-43FA-B1CD-C63A7BE6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747" y="3106552"/>
            <a:ext cx="122744" cy="122744"/>
          </a:xfrm>
          <a:prstGeom prst="rect">
            <a:avLst/>
          </a:prstGeom>
        </p:spPr>
      </p:pic>
      <p:pic>
        <p:nvPicPr>
          <p:cNvPr id="271" name="Signature">
            <a:extLst>
              <a:ext uri="{FF2B5EF4-FFF2-40B4-BE49-F238E27FC236}">
                <a16:creationId xmlns:a16="http://schemas.microsoft.com/office/drawing/2014/main" id="{F86E0306-747B-4C1A-B9CB-896BCA3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02" y="3427891"/>
            <a:ext cx="122744" cy="122744"/>
          </a:xfrm>
          <a:prstGeom prst="rect">
            <a:avLst/>
          </a:prstGeom>
        </p:spPr>
      </p:pic>
      <p:pic>
        <p:nvPicPr>
          <p:cNvPr id="272" name="Signature">
            <a:extLst>
              <a:ext uri="{FF2B5EF4-FFF2-40B4-BE49-F238E27FC236}">
                <a16:creationId xmlns:a16="http://schemas.microsoft.com/office/drawing/2014/main" id="{C0E96F34-C467-4B0D-953B-43EAF4F1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378" y="2499829"/>
            <a:ext cx="122744" cy="122744"/>
          </a:xfrm>
          <a:prstGeom prst="rect">
            <a:avLst/>
          </a:prstGeom>
        </p:spPr>
      </p:pic>
      <p:pic>
        <p:nvPicPr>
          <p:cNvPr id="273" name="Signature">
            <a:extLst>
              <a:ext uri="{FF2B5EF4-FFF2-40B4-BE49-F238E27FC236}">
                <a16:creationId xmlns:a16="http://schemas.microsoft.com/office/drawing/2014/main" id="{AABC3DC5-69F5-42BE-8020-242A4341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36" y="2787072"/>
            <a:ext cx="122744" cy="122744"/>
          </a:xfrm>
          <a:prstGeom prst="rect">
            <a:avLst/>
          </a:prstGeom>
        </p:spPr>
      </p:pic>
      <p:pic>
        <p:nvPicPr>
          <p:cNvPr id="274" name="Signature">
            <a:extLst>
              <a:ext uri="{FF2B5EF4-FFF2-40B4-BE49-F238E27FC236}">
                <a16:creationId xmlns:a16="http://schemas.microsoft.com/office/drawing/2014/main" id="{37FA0BCD-BD1B-416D-BD96-8A8E4D96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857" y="3106552"/>
            <a:ext cx="122744" cy="122744"/>
          </a:xfrm>
          <a:prstGeom prst="rect">
            <a:avLst/>
          </a:prstGeom>
        </p:spPr>
      </p:pic>
      <p:pic>
        <p:nvPicPr>
          <p:cNvPr id="275" name="Signature">
            <a:extLst>
              <a:ext uri="{FF2B5EF4-FFF2-40B4-BE49-F238E27FC236}">
                <a16:creationId xmlns:a16="http://schemas.microsoft.com/office/drawing/2014/main" id="{D62E9AED-03CB-460B-8D50-FD450A89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12" y="3427891"/>
            <a:ext cx="122744" cy="122744"/>
          </a:xfrm>
          <a:prstGeom prst="rect">
            <a:avLst/>
          </a:prstGeom>
        </p:spPr>
      </p:pic>
      <p:sp>
        <p:nvSpPr>
          <p:cNvPr id="278" name="label">
            <a:extLst>
              <a:ext uri="{FF2B5EF4-FFF2-40B4-BE49-F238E27FC236}">
                <a16:creationId xmlns:a16="http://schemas.microsoft.com/office/drawing/2014/main" id="{A7B9944F-CFB5-4C6E-8A3F-5273397EE6C5}"/>
              </a:ext>
            </a:extLst>
          </p:cNvPr>
          <p:cNvSpPr txBox="1"/>
          <p:nvPr/>
        </p:nvSpPr>
        <p:spPr>
          <a:xfrm>
            <a:off x="6795024" y="3361397"/>
            <a:ext cx="62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Policy</a:t>
            </a:r>
            <a:br>
              <a:rPr lang="en-US" sz="600" dirty="0"/>
            </a:br>
            <a:r>
              <a:rPr lang="en-US" sz="600" dirty="0"/>
              <a:t>Management</a:t>
            </a:r>
          </a:p>
        </p:txBody>
      </p:sp>
      <p:grpSp>
        <p:nvGrpSpPr>
          <p:cNvPr id="282" name="SBoM">
            <a:extLst>
              <a:ext uri="{FF2B5EF4-FFF2-40B4-BE49-F238E27FC236}">
                <a16:creationId xmlns:a16="http://schemas.microsoft.com/office/drawing/2014/main" id="{A1FBCF73-9004-4E4B-A522-A208A90187E7}"/>
              </a:ext>
            </a:extLst>
          </p:cNvPr>
          <p:cNvGrpSpPr/>
          <p:nvPr/>
        </p:nvGrpSpPr>
        <p:grpSpPr>
          <a:xfrm>
            <a:off x="9924860" y="846752"/>
            <a:ext cx="1010034" cy="1337354"/>
            <a:chOff x="9939665" y="846752"/>
            <a:chExt cx="1010034" cy="1337354"/>
          </a:xfrm>
        </p:grpSpPr>
        <p:sp>
          <p:nvSpPr>
            <p:cNvPr id="283" name="label">
              <a:extLst>
                <a:ext uri="{FF2B5EF4-FFF2-40B4-BE49-F238E27FC236}">
                  <a16:creationId xmlns:a16="http://schemas.microsoft.com/office/drawing/2014/main" id="{F5BAEE11-7FB8-47C1-B55C-3D8BA8267BF1}"/>
                </a:ext>
              </a:extLst>
            </p:cNvPr>
            <p:cNvSpPr txBox="1"/>
            <p:nvPr/>
          </p:nvSpPr>
          <p:spPr>
            <a:xfrm>
              <a:off x="9939665" y="1907107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SBoM</a:t>
              </a:r>
              <a:endParaRPr lang="en-US" sz="1200" dirty="0"/>
            </a:p>
          </p:txBody>
        </p:sp>
        <p:pic>
          <p:nvPicPr>
            <p:cNvPr id="284" name="sbom">
              <a:extLst>
                <a:ext uri="{FF2B5EF4-FFF2-40B4-BE49-F238E27FC236}">
                  <a16:creationId xmlns:a16="http://schemas.microsoft.com/office/drawing/2014/main" id="{E78594D4-D127-40D2-8755-559B5CA9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224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BB2B61-815C-4CE0-933A-F833AF0FBCD0}"/>
              </a:ext>
            </a:extLst>
          </p:cNvPr>
          <p:cNvGrpSpPr/>
          <p:nvPr/>
        </p:nvGrpSpPr>
        <p:grpSpPr>
          <a:xfrm>
            <a:off x="8986484" y="834572"/>
            <a:ext cx="1010034" cy="1298765"/>
            <a:chOff x="445911" y="1888626"/>
            <a:chExt cx="1010034" cy="1298765"/>
          </a:xfrm>
        </p:grpSpPr>
        <p:pic>
          <p:nvPicPr>
            <p:cNvPr id="286" name="Container">
              <a:extLst>
                <a:ext uri="{FF2B5EF4-FFF2-40B4-BE49-F238E27FC236}">
                  <a16:creationId xmlns:a16="http://schemas.microsoft.com/office/drawing/2014/main" id="{41238FFB-84F6-4491-B5DF-352E95639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8491" y="1888626"/>
              <a:ext cx="904875" cy="904875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3F4B63D-CBE0-4421-9F16-8724DAC7567A}"/>
                </a:ext>
              </a:extLst>
            </p:cNvPr>
            <p:cNvSpPr txBox="1"/>
            <p:nvPr/>
          </p:nvSpPr>
          <p:spPr>
            <a:xfrm>
              <a:off x="445911" y="2910392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Container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B424D18-3915-4A3F-ABE3-E2B28DBED7E3}"/>
              </a:ext>
            </a:extLst>
          </p:cNvPr>
          <p:cNvGrpSpPr/>
          <p:nvPr/>
        </p:nvGrpSpPr>
        <p:grpSpPr>
          <a:xfrm>
            <a:off x="9924860" y="2976563"/>
            <a:ext cx="1010034" cy="1517342"/>
            <a:chOff x="9848545" y="2976563"/>
            <a:chExt cx="1010034" cy="1517342"/>
          </a:xfrm>
        </p:grpSpPr>
        <p:pic>
          <p:nvPicPr>
            <p:cNvPr id="291" name="Source Artifact">
              <a:extLst>
                <a:ext uri="{FF2B5EF4-FFF2-40B4-BE49-F238E27FC236}">
                  <a16:creationId xmlns:a16="http://schemas.microsoft.com/office/drawing/2014/main" id="{0B75E573-EA7A-45A3-8DA1-55D4FD2F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1125" y="2976563"/>
              <a:ext cx="904875" cy="904875"/>
            </a:xfrm>
            <a:prstGeom prst="rect">
              <a:avLst/>
            </a:prstGeom>
          </p:spPr>
        </p:pic>
        <p:sp>
          <p:nvSpPr>
            <p:cNvPr id="292" name="label">
              <a:extLst>
                <a:ext uri="{FF2B5EF4-FFF2-40B4-BE49-F238E27FC236}">
                  <a16:creationId xmlns:a16="http://schemas.microsoft.com/office/drawing/2014/main" id="{857B455A-4DCB-4C83-8712-B83342A6C2AC}"/>
                </a:ext>
              </a:extLst>
            </p:cNvPr>
            <p:cNvSpPr txBox="1"/>
            <p:nvPr/>
          </p:nvSpPr>
          <p:spPr>
            <a:xfrm>
              <a:off x="9848545" y="4032240"/>
              <a:ext cx="101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Source-artifact</a:t>
              </a:r>
            </a:p>
          </p:txBody>
        </p:sp>
      </p:grpSp>
      <p:pic>
        <p:nvPicPr>
          <p:cNvPr id="297" name="Signature">
            <a:extLst>
              <a:ext uri="{FF2B5EF4-FFF2-40B4-BE49-F238E27FC236}">
                <a16:creationId xmlns:a16="http://schemas.microsoft.com/office/drawing/2014/main" id="{FEBB7D5B-483F-4CD1-A395-317BCE7F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9006" y="3050952"/>
            <a:ext cx="122744" cy="122744"/>
          </a:xfrm>
          <a:prstGeom prst="rect">
            <a:avLst/>
          </a:prstGeom>
        </p:spPr>
      </p:pic>
      <p:pic>
        <p:nvPicPr>
          <p:cNvPr id="298" name="Signature">
            <a:extLst>
              <a:ext uri="{FF2B5EF4-FFF2-40B4-BE49-F238E27FC236}">
                <a16:creationId xmlns:a16="http://schemas.microsoft.com/office/drawing/2014/main" id="{6F5951D6-8E67-4646-8258-D85DC385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255" y="3050952"/>
            <a:ext cx="122744" cy="122744"/>
          </a:xfrm>
          <a:prstGeom prst="rect">
            <a:avLst/>
          </a:prstGeom>
        </p:spPr>
      </p:pic>
      <p:pic>
        <p:nvPicPr>
          <p:cNvPr id="299" name="Signature">
            <a:extLst>
              <a:ext uri="{FF2B5EF4-FFF2-40B4-BE49-F238E27FC236}">
                <a16:creationId xmlns:a16="http://schemas.microsoft.com/office/drawing/2014/main" id="{8A806AB6-8451-47EF-8C8A-3F064A033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504" y="3050952"/>
            <a:ext cx="122744" cy="122744"/>
          </a:xfrm>
          <a:prstGeom prst="rect">
            <a:avLst/>
          </a:prstGeom>
        </p:spPr>
      </p:pic>
      <p:pic>
        <p:nvPicPr>
          <p:cNvPr id="302" name="pipeline">
            <a:extLst>
              <a:ext uri="{FF2B5EF4-FFF2-40B4-BE49-F238E27FC236}">
                <a16:creationId xmlns:a16="http://schemas.microsoft.com/office/drawing/2014/main" id="{D1DBFA40-B524-414D-B558-40909B202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068" y="2548954"/>
            <a:ext cx="470529" cy="470529"/>
          </a:xfrm>
          <a:prstGeom prst="rect">
            <a:avLst/>
          </a:prstGeom>
        </p:spPr>
      </p:pic>
      <p:grpSp>
        <p:nvGrpSpPr>
          <p:cNvPr id="6" name="Picture 6">
            <a:extLst>
              <a:ext uri="{FF2B5EF4-FFF2-40B4-BE49-F238E27FC236}">
                <a16:creationId xmlns:a16="http://schemas.microsoft.com/office/drawing/2014/main" id="{E214D8AB-983E-4331-BA5E-4F4B328F03CC}"/>
              </a:ext>
            </a:extLst>
          </p:cNvPr>
          <p:cNvGrpSpPr/>
          <p:nvPr/>
        </p:nvGrpSpPr>
        <p:grpSpPr>
          <a:xfrm>
            <a:off x="6954140" y="3003640"/>
            <a:ext cx="380737" cy="385628"/>
            <a:chOff x="6954140" y="3003640"/>
            <a:chExt cx="380737" cy="3856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B486C9-35A1-47A0-9597-5F564F1A2D7A}"/>
                </a:ext>
              </a:extLst>
            </p:cNvPr>
            <p:cNvSpPr/>
            <p:nvPr/>
          </p:nvSpPr>
          <p:spPr>
            <a:xfrm>
              <a:off x="7045859" y="3162212"/>
              <a:ext cx="51362" cy="41171"/>
            </a:xfrm>
            <a:custGeom>
              <a:avLst/>
              <a:gdLst>
                <a:gd name="connsiteX0" fmla="*/ 51363 w 51362"/>
                <a:gd name="connsiteY0" fmla="*/ 7745 h 41171"/>
                <a:gd name="connsiteX1" fmla="*/ 43210 w 51362"/>
                <a:gd name="connsiteY1" fmla="*/ 0 h 41171"/>
                <a:gd name="connsiteX2" fmla="*/ 17936 w 51362"/>
                <a:gd name="connsiteY2" fmla="*/ 25274 h 41171"/>
                <a:gd name="connsiteX3" fmla="*/ 8153 w 51362"/>
                <a:gd name="connsiteY3" fmla="*/ 15490 h 41171"/>
                <a:gd name="connsiteX4" fmla="*/ 0 w 51362"/>
                <a:gd name="connsiteY4" fmla="*/ 23236 h 41171"/>
                <a:gd name="connsiteX5" fmla="*/ 17936 w 51362"/>
                <a:gd name="connsiteY5" fmla="*/ 41172 h 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62" h="41171">
                  <a:moveTo>
                    <a:pt x="51363" y="7745"/>
                  </a:moveTo>
                  <a:lnTo>
                    <a:pt x="43210" y="0"/>
                  </a:lnTo>
                  <a:lnTo>
                    <a:pt x="17936" y="25274"/>
                  </a:lnTo>
                  <a:lnTo>
                    <a:pt x="8153" y="15490"/>
                  </a:lnTo>
                  <a:lnTo>
                    <a:pt x="0" y="23236"/>
                  </a:lnTo>
                  <a:lnTo>
                    <a:pt x="17936" y="41172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4820AD-6A7E-41BA-91FE-DBD58A7874A9}"/>
                </a:ext>
              </a:extLst>
            </p:cNvPr>
            <p:cNvSpPr/>
            <p:nvPr/>
          </p:nvSpPr>
          <p:spPr>
            <a:xfrm>
              <a:off x="7232967" y="3287766"/>
              <a:ext cx="74190" cy="64815"/>
            </a:xfrm>
            <a:custGeom>
              <a:avLst/>
              <a:gdLst>
                <a:gd name="connsiteX0" fmla="*/ 18752 w 74190"/>
                <a:gd name="connsiteY0" fmla="*/ 0 h 64815"/>
                <a:gd name="connsiteX1" fmla="*/ 0 w 74190"/>
                <a:gd name="connsiteY1" fmla="*/ 0 h 64815"/>
                <a:gd name="connsiteX2" fmla="*/ 0 w 74190"/>
                <a:gd name="connsiteY2" fmla="*/ 10191 h 64815"/>
                <a:gd name="connsiteX3" fmla="*/ 0 w 74190"/>
                <a:gd name="connsiteY3" fmla="*/ 64815 h 64815"/>
                <a:gd name="connsiteX4" fmla="*/ 74191 w 74190"/>
                <a:gd name="connsiteY4" fmla="*/ 64815 h 64815"/>
                <a:gd name="connsiteX5" fmla="*/ 74191 w 74190"/>
                <a:gd name="connsiteY5" fmla="*/ 10191 h 64815"/>
                <a:gd name="connsiteX6" fmla="*/ 18752 w 74190"/>
                <a:gd name="connsiteY6" fmla="*/ 10191 h 6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190" h="64815">
                  <a:moveTo>
                    <a:pt x="18752" y="0"/>
                  </a:moveTo>
                  <a:lnTo>
                    <a:pt x="0" y="0"/>
                  </a:lnTo>
                  <a:lnTo>
                    <a:pt x="0" y="10191"/>
                  </a:lnTo>
                  <a:lnTo>
                    <a:pt x="0" y="64815"/>
                  </a:lnTo>
                  <a:lnTo>
                    <a:pt x="74191" y="64815"/>
                  </a:lnTo>
                  <a:lnTo>
                    <a:pt x="74191" y="10191"/>
                  </a:lnTo>
                  <a:lnTo>
                    <a:pt x="18752" y="10191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B0AA21-698D-49FA-B977-1F52DEE1E612}"/>
                </a:ext>
              </a:extLst>
            </p:cNvPr>
            <p:cNvSpPr/>
            <p:nvPr/>
          </p:nvSpPr>
          <p:spPr>
            <a:xfrm>
              <a:off x="7008356" y="3112276"/>
              <a:ext cx="126369" cy="145324"/>
            </a:xfrm>
            <a:custGeom>
              <a:avLst/>
              <a:gdLst>
                <a:gd name="connsiteX0" fmla="*/ 30166 w 126369"/>
                <a:gd name="connsiteY0" fmla="*/ 128611 h 145324"/>
                <a:gd name="connsiteX1" fmla="*/ 56662 w 126369"/>
                <a:gd name="connsiteY1" fmla="*/ 144101 h 145324"/>
                <a:gd name="connsiteX2" fmla="*/ 63185 w 126369"/>
                <a:gd name="connsiteY2" fmla="*/ 145324 h 145324"/>
                <a:gd name="connsiteX3" fmla="*/ 69707 w 126369"/>
                <a:gd name="connsiteY3" fmla="*/ 144101 h 145324"/>
                <a:gd name="connsiteX4" fmla="*/ 96204 w 126369"/>
                <a:gd name="connsiteY4" fmla="*/ 128611 h 145324"/>
                <a:gd name="connsiteX5" fmla="*/ 115770 w 126369"/>
                <a:gd name="connsiteY5" fmla="*/ 110675 h 145324"/>
                <a:gd name="connsiteX6" fmla="*/ 126369 w 126369"/>
                <a:gd name="connsiteY6" fmla="*/ 82548 h 145324"/>
                <a:gd name="connsiteX7" fmla="*/ 126369 w 126369"/>
                <a:gd name="connsiteY7" fmla="*/ 29962 h 145324"/>
                <a:gd name="connsiteX8" fmla="*/ 114955 w 126369"/>
                <a:gd name="connsiteY8" fmla="*/ 14879 h 145324"/>
                <a:gd name="connsiteX9" fmla="*/ 67669 w 126369"/>
                <a:gd name="connsiteY9" fmla="*/ 611 h 145324"/>
                <a:gd name="connsiteX10" fmla="*/ 58700 w 126369"/>
                <a:gd name="connsiteY10" fmla="*/ 611 h 145324"/>
                <a:gd name="connsiteX11" fmla="*/ 11414 w 126369"/>
                <a:gd name="connsiteY11" fmla="*/ 14879 h 145324"/>
                <a:gd name="connsiteX12" fmla="*/ 0 w 126369"/>
                <a:gd name="connsiteY12" fmla="*/ 29962 h 145324"/>
                <a:gd name="connsiteX13" fmla="*/ 0 w 126369"/>
                <a:gd name="connsiteY13" fmla="*/ 82140 h 145324"/>
                <a:gd name="connsiteX14" fmla="*/ 10599 w 126369"/>
                <a:gd name="connsiteY14" fmla="*/ 110267 h 145324"/>
                <a:gd name="connsiteX15" fmla="*/ 30166 w 126369"/>
                <a:gd name="connsiteY15" fmla="*/ 128611 h 145324"/>
                <a:gd name="connsiteX16" fmla="*/ 24459 w 126369"/>
                <a:gd name="connsiteY16" fmla="*/ 36484 h 145324"/>
                <a:gd name="connsiteX17" fmla="*/ 63185 w 126369"/>
                <a:gd name="connsiteY17" fmla="*/ 25070 h 145324"/>
                <a:gd name="connsiteX18" fmla="*/ 101911 w 126369"/>
                <a:gd name="connsiteY18" fmla="*/ 36484 h 145324"/>
                <a:gd name="connsiteX19" fmla="*/ 101911 w 126369"/>
                <a:gd name="connsiteY19" fmla="*/ 82140 h 145324"/>
                <a:gd name="connsiteX20" fmla="*/ 96204 w 126369"/>
                <a:gd name="connsiteY20" fmla="*/ 95184 h 145324"/>
                <a:gd name="connsiteX21" fmla="*/ 81528 w 126369"/>
                <a:gd name="connsiteY21" fmla="*/ 108637 h 145324"/>
                <a:gd name="connsiteX22" fmla="*/ 62777 w 126369"/>
                <a:gd name="connsiteY22" fmla="*/ 120051 h 145324"/>
                <a:gd name="connsiteX23" fmla="*/ 44025 w 126369"/>
                <a:gd name="connsiteY23" fmla="*/ 108637 h 145324"/>
                <a:gd name="connsiteX24" fmla="*/ 29350 w 126369"/>
                <a:gd name="connsiteY24" fmla="*/ 95184 h 145324"/>
                <a:gd name="connsiteX25" fmla="*/ 23643 w 126369"/>
                <a:gd name="connsiteY25" fmla="*/ 82140 h 145324"/>
                <a:gd name="connsiteX26" fmla="*/ 23643 w 126369"/>
                <a:gd name="connsiteY26" fmla="*/ 36484 h 1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369" h="145324">
                  <a:moveTo>
                    <a:pt x="30166" y="128611"/>
                  </a:moveTo>
                  <a:cubicBezTo>
                    <a:pt x="42802" y="137987"/>
                    <a:pt x="55439" y="143286"/>
                    <a:pt x="56662" y="144101"/>
                  </a:cubicBezTo>
                  <a:cubicBezTo>
                    <a:pt x="58700" y="144917"/>
                    <a:pt x="60739" y="145324"/>
                    <a:pt x="63185" y="145324"/>
                  </a:cubicBezTo>
                  <a:cubicBezTo>
                    <a:pt x="65630" y="145324"/>
                    <a:pt x="67669" y="144917"/>
                    <a:pt x="69707" y="144101"/>
                  </a:cubicBezTo>
                  <a:cubicBezTo>
                    <a:pt x="70930" y="143286"/>
                    <a:pt x="83567" y="137987"/>
                    <a:pt x="96204" y="128611"/>
                  </a:cubicBezTo>
                  <a:cubicBezTo>
                    <a:pt x="104356" y="122904"/>
                    <a:pt x="110879" y="116789"/>
                    <a:pt x="115770" y="110675"/>
                  </a:cubicBezTo>
                  <a:cubicBezTo>
                    <a:pt x="123108" y="101707"/>
                    <a:pt x="126369" y="91923"/>
                    <a:pt x="126369" y="82548"/>
                  </a:cubicBezTo>
                  <a:lnTo>
                    <a:pt x="126369" y="29962"/>
                  </a:lnTo>
                  <a:cubicBezTo>
                    <a:pt x="126369" y="23032"/>
                    <a:pt x="121885" y="16917"/>
                    <a:pt x="114955" y="14879"/>
                  </a:cubicBezTo>
                  <a:lnTo>
                    <a:pt x="67669" y="611"/>
                  </a:lnTo>
                  <a:cubicBezTo>
                    <a:pt x="64815" y="-204"/>
                    <a:pt x="61554" y="-204"/>
                    <a:pt x="58700" y="611"/>
                  </a:cubicBezTo>
                  <a:lnTo>
                    <a:pt x="11414" y="14879"/>
                  </a:lnTo>
                  <a:cubicBezTo>
                    <a:pt x="4892" y="16917"/>
                    <a:pt x="0" y="23032"/>
                    <a:pt x="0" y="29962"/>
                  </a:cubicBezTo>
                  <a:lnTo>
                    <a:pt x="0" y="82140"/>
                  </a:lnTo>
                  <a:cubicBezTo>
                    <a:pt x="0" y="91516"/>
                    <a:pt x="3669" y="101299"/>
                    <a:pt x="10599" y="110267"/>
                  </a:cubicBezTo>
                  <a:cubicBezTo>
                    <a:pt x="15898" y="116382"/>
                    <a:pt x="22420" y="122496"/>
                    <a:pt x="30166" y="128611"/>
                  </a:cubicBezTo>
                  <a:close/>
                  <a:moveTo>
                    <a:pt x="24459" y="36484"/>
                  </a:moveTo>
                  <a:lnTo>
                    <a:pt x="63185" y="25070"/>
                  </a:lnTo>
                  <a:lnTo>
                    <a:pt x="101911" y="36484"/>
                  </a:lnTo>
                  <a:lnTo>
                    <a:pt x="101911" y="82140"/>
                  </a:lnTo>
                  <a:cubicBezTo>
                    <a:pt x="101911" y="86216"/>
                    <a:pt x="99872" y="90700"/>
                    <a:pt x="96204" y="95184"/>
                  </a:cubicBezTo>
                  <a:cubicBezTo>
                    <a:pt x="92942" y="99668"/>
                    <a:pt x="88051" y="104153"/>
                    <a:pt x="81528" y="108637"/>
                  </a:cubicBezTo>
                  <a:cubicBezTo>
                    <a:pt x="74191" y="113936"/>
                    <a:pt x="67261" y="117605"/>
                    <a:pt x="62777" y="120051"/>
                  </a:cubicBezTo>
                  <a:cubicBezTo>
                    <a:pt x="58700" y="118012"/>
                    <a:pt x="51363" y="113936"/>
                    <a:pt x="44025" y="108637"/>
                  </a:cubicBezTo>
                  <a:cubicBezTo>
                    <a:pt x="37911" y="104153"/>
                    <a:pt x="33019" y="99668"/>
                    <a:pt x="29350" y="95184"/>
                  </a:cubicBezTo>
                  <a:cubicBezTo>
                    <a:pt x="25681" y="90293"/>
                    <a:pt x="23643" y="86216"/>
                    <a:pt x="23643" y="82140"/>
                  </a:cubicBezTo>
                  <a:lnTo>
                    <a:pt x="23643" y="36484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F3EA96-2C2E-4902-883F-D2EC541D784F}"/>
                </a:ext>
              </a:extLst>
            </p:cNvPr>
            <p:cNvSpPr/>
            <p:nvPr/>
          </p:nvSpPr>
          <p:spPr>
            <a:xfrm>
              <a:off x="6998165" y="3286135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59CC78-66A6-4CAD-84B8-A35F86A91067}"/>
                </a:ext>
              </a:extLst>
            </p:cNvPr>
            <p:cNvSpPr/>
            <p:nvPr/>
          </p:nvSpPr>
          <p:spPr>
            <a:xfrm>
              <a:off x="6998165" y="3333014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490A2B-3421-4E8E-BEF1-53AF62183D33}"/>
                </a:ext>
              </a:extLst>
            </p:cNvPr>
            <p:cNvSpPr/>
            <p:nvPr/>
          </p:nvSpPr>
          <p:spPr>
            <a:xfrm>
              <a:off x="7023439" y="3003640"/>
              <a:ext cx="234801" cy="247846"/>
            </a:xfrm>
            <a:custGeom>
              <a:avLst/>
              <a:gdLst>
                <a:gd name="connsiteX0" fmla="*/ 0 w 234801"/>
                <a:gd name="connsiteY0" fmla="*/ 40764 h 247846"/>
                <a:gd name="connsiteX1" fmla="*/ 165503 w 234801"/>
                <a:gd name="connsiteY1" fmla="*/ 40764 h 247846"/>
                <a:gd name="connsiteX2" fmla="*/ 189961 w 234801"/>
                <a:gd name="connsiteY2" fmla="*/ 40764 h 247846"/>
                <a:gd name="connsiteX3" fmla="*/ 189961 w 234801"/>
                <a:gd name="connsiteY3" fmla="*/ 65223 h 247846"/>
                <a:gd name="connsiteX4" fmla="*/ 189961 w 234801"/>
                <a:gd name="connsiteY4" fmla="*/ 247846 h 247846"/>
                <a:gd name="connsiteX5" fmla="*/ 234802 w 234801"/>
                <a:gd name="connsiteY5" fmla="*/ 228280 h 247846"/>
                <a:gd name="connsiteX6" fmla="*/ 234802 w 234801"/>
                <a:gd name="connsiteY6" fmla="*/ 0 h 247846"/>
                <a:gd name="connsiteX7" fmla="*/ 0 w 234801"/>
                <a:gd name="connsiteY7" fmla="*/ 0 h 247846"/>
                <a:gd name="connsiteX8" fmla="*/ 0 w 234801"/>
                <a:gd name="connsiteY8" fmla="*/ 40764 h 24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801" h="247846">
                  <a:moveTo>
                    <a:pt x="0" y="40764"/>
                  </a:moveTo>
                  <a:lnTo>
                    <a:pt x="165503" y="40764"/>
                  </a:lnTo>
                  <a:lnTo>
                    <a:pt x="189961" y="40764"/>
                  </a:lnTo>
                  <a:lnTo>
                    <a:pt x="189961" y="65223"/>
                  </a:lnTo>
                  <a:lnTo>
                    <a:pt x="189961" y="247846"/>
                  </a:lnTo>
                  <a:cubicBezTo>
                    <a:pt x="202598" y="237655"/>
                    <a:pt x="218089" y="230725"/>
                    <a:pt x="234802" y="228280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40764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BBF99C-B4DC-496F-8A1D-5015586DEE21}"/>
                </a:ext>
              </a:extLst>
            </p:cNvPr>
            <p:cNvSpPr/>
            <p:nvPr/>
          </p:nvSpPr>
          <p:spPr>
            <a:xfrm>
              <a:off x="6954140" y="3068862"/>
              <a:ext cx="234801" cy="320406"/>
            </a:xfrm>
            <a:custGeom>
              <a:avLst/>
              <a:gdLst>
                <a:gd name="connsiteX0" fmla="*/ 0 w 234801"/>
                <a:gd name="connsiteY0" fmla="*/ 320407 h 320406"/>
                <a:gd name="connsiteX1" fmla="*/ 234802 w 234801"/>
                <a:gd name="connsiteY1" fmla="*/ 320407 h 320406"/>
                <a:gd name="connsiteX2" fmla="*/ 234802 w 234801"/>
                <a:gd name="connsiteY2" fmla="*/ 289018 h 320406"/>
                <a:gd name="connsiteX3" fmla="*/ 226649 w 234801"/>
                <a:gd name="connsiteY3" fmla="*/ 251923 h 320406"/>
                <a:gd name="connsiteX4" fmla="*/ 234802 w 234801"/>
                <a:gd name="connsiteY4" fmla="*/ 214827 h 320406"/>
                <a:gd name="connsiteX5" fmla="*/ 234802 w 234801"/>
                <a:gd name="connsiteY5" fmla="*/ 0 h 320406"/>
                <a:gd name="connsiteX6" fmla="*/ 0 w 234801"/>
                <a:gd name="connsiteY6" fmla="*/ 0 h 320406"/>
                <a:gd name="connsiteX7" fmla="*/ 0 w 234801"/>
                <a:gd name="connsiteY7" fmla="*/ 320407 h 320406"/>
                <a:gd name="connsiteX8" fmla="*/ 54216 w 234801"/>
                <a:gd name="connsiteY8" fmla="*/ 73376 h 320406"/>
                <a:gd name="connsiteX9" fmla="*/ 65630 w 234801"/>
                <a:gd name="connsiteY9" fmla="*/ 58293 h 320406"/>
                <a:gd name="connsiteX10" fmla="*/ 112917 w 234801"/>
                <a:gd name="connsiteY10" fmla="*/ 44025 h 320406"/>
                <a:gd name="connsiteX11" fmla="*/ 121885 w 234801"/>
                <a:gd name="connsiteY11" fmla="*/ 44025 h 320406"/>
                <a:gd name="connsiteX12" fmla="*/ 169171 w 234801"/>
                <a:gd name="connsiteY12" fmla="*/ 58293 h 320406"/>
                <a:gd name="connsiteX13" fmla="*/ 180585 w 234801"/>
                <a:gd name="connsiteY13" fmla="*/ 73376 h 320406"/>
                <a:gd name="connsiteX14" fmla="*/ 180585 w 234801"/>
                <a:gd name="connsiteY14" fmla="*/ 125554 h 320406"/>
                <a:gd name="connsiteX15" fmla="*/ 169987 w 234801"/>
                <a:gd name="connsiteY15" fmla="*/ 153681 h 320406"/>
                <a:gd name="connsiteX16" fmla="*/ 150420 w 234801"/>
                <a:gd name="connsiteY16" fmla="*/ 171617 h 320406"/>
                <a:gd name="connsiteX17" fmla="*/ 123923 w 234801"/>
                <a:gd name="connsiteY17" fmla="*/ 187108 h 320406"/>
                <a:gd name="connsiteX18" fmla="*/ 117401 w 234801"/>
                <a:gd name="connsiteY18" fmla="*/ 188331 h 320406"/>
                <a:gd name="connsiteX19" fmla="*/ 110879 w 234801"/>
                <a:gd name="connsiteY19" fmla="*/ 187108 h 320406"/>
                <a:gd name="connsiteX20" fmla="*/ 84382 w 234801"/>
                <a:gd name="connsiteY20" fmla="*/ 171617 h 320406"/>
                <a:gd name="connsiteX21" fmla="*/ 64815 w 234801"/>
                <a:gd name="connsiteY21" fmla="*/ 153681 h 320406"/>
                <a:gd name="connsiteX22" fmla="*/ 54216 w 234801"/>
                <a:gd name="connsiteY22" fmla="*/ 125554 h 320406"/>
                <a:gd name="connsiteX23" fmla="*/ 54216 w 234801"/>
                <a:gd name="connsiteY23" fmla="*/ 73376 h 320406"/>
                <a:gd name="connsiteX24" fmla="*/ 44025 w 234801"/>
                <a:gd name="connsiteY24" fmla="*/ 217273 h 320406"/>
                <a:gd name="connsiteX25" fmla="*/ 190777 w 234801"/>
                <a:gd name="connsiteY25" fmla="*/ 217273 h 320406"/>
                <a:gd name="connsiteX26" fmla="*/ 190777 w 234801"/>
                <a:gd name="connsiteY26" fmla="*/ 241732 h 320406"/>
                <a:gd name="connsiteX27" fmla="*/ 44025 w 234801"/>
                <a:gd name="connsiteY27" fmla="*/ 241732 h 320406"/>
                <a:gd name="connsiteX28" fmla="*/ 44025 w 234801"/>
                <a:gd name="connsiteY28" fmla="*/ 217273 h 320406"/>
                <a:gd name="connsiteX29" fmla="*/ 44025 w 234801"/>
                <a:gd name="connsiteY29" fmla="*/ 264152 h 320406"/>
                <a:gd name="connsiteX30" fmla="*/ 190777 w 234801"/>
                <a:gd name="connsiteY30" fmla="*/ 264152 h 320406"/>
                <a:gd name="connsiteX31" fmla="*/ 190777 w 234801"/>
                <a:gd name="connsiteY31" fmla="*/ 288611 h 320406"/>
                <a:gd name="connsiteX32" fmla="*/ 44025 w 234801"/>
                <a:gd name="connsiteY32" fmla="*/ 288611 h 320406"/>
                <a:gd name="connsiteX33" fmla="*/ 44025 w 234801"/>
                <a:gd name="connsiteY33" fmla="*/ 264152 h 32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4801" h="320406">
                  <a:moveTo>
                    <a:pt x="0" y="320407"/>
                  </a:moveTo>
                  <a:lnTo>
                    <a:pt x="234802" y="320407"/>
                  </a:lnTo>
                  <a:lnTo>
                    <a:pt x="234802" y="289018"/>
                  </a:lnTo>
                  <a:cubicBezTo>
                    <a:pt x="229503" y="277604"/>
                    <a:pt x="226649" y="264967"/>
                    <a:pt x="226649" y="251923"/>
                  </a:cubicBezTo>
                  <a:cubicBezTo>
                    <a:pt x="226649" y="238878"/>
                    <a:pt x="229503" y="225834"/>
                    <a:pt x="234802" y="214827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320407"/>
                  </a:lnTo>
                  <a:close/>
                  <a:moveTo>
                    <a:pt x="54216" y="73376"/>
                  </a:moveTo>
                  <a:cubicBezTo>
                    <a:pt x="54216" y="66446"/>
                    <a:pt x="58700" y="60331"/>
                    <a:pt x="65630" y="58293"/>
                  </a:cubicBezTo>
                  <a:lnTo>
                    <a:pt x="112917" y="44025"/>
                  </a:lnTo>
                  <a:cubicBezTo>
                    <a:pt x="115770" y="43210"/>
                    <a:pt x="119032" y="43210"/>
                    <a:pt x="121885" y="44025"/>
                  </a:cubicBezTo>
                  <a:lnTo>
                    <a:pt x="169171" y="58293"/>
                  </a:lnTo>
                  <a:cubicBezTo>
                    <a:pt x="175694" y="60331"/>
                    <a:pt x="180585" y="66446"/>
                    <a:pt x="180585" y="73376"/>
                  </a:cubicBezTo>
                  <a:lnTo>
                    <a:pt x="180585" y="125554"/>
                  </a:lnTo>
                  <a:cubicBezTo>
                    <a:pt x="180585" y="134930"/>
                    <a:pt x="176917" y="144713"/>
                    <a:pt x="169987" y="153681"/>
                  </a:cubicBezTo>
                  <a:cubicBezTo>
                    <a:pt x="165095" y="159796"/>
                    <a:pt x="158573" y="165910"/>
                    <a:pt x="150420" y="171617"/>
                  </a:cubicBezTo>
                  <a:cubicBezTo>
                    <a:pt x="137783" y="180993"/>
                    <a:pt x="125146" y="186292"/>
                    <a:pt x="123923" y="187108"/>
                  </a:cubicBezTo>
                  <a:cubicBezTo>
                    <a:pt x="121885" y="187923"/>
                    <a:pt x="119847" y="188331"/>
                    <a:pt x="117401" y="188331"/>
                  </a:cubicBezTo>
                  <a:cubicBezTo>
                    <a:pt x="114955" y="188331"/>
                    <a:pt x="112917" y="187923"/>
                    <a:pt x="110879" y="187108"/>
                  </a:cubicBezTo>
                  <a:cubicBezTo>
                    <a:pt x="109248" y="186292"/>
                    <a:pt x="97019" y="180585"/>
                    <a:pt x="84382" y="171617"/>
                  </a:cubicBezTo>
                  <a:cubicBezTo>
                    <a:pt x="76229" y="165910"/>
                    <a:pt x="69707" y="159796"/>
                    <a:pt x="64815" y="153681"/>
                  </a:cubicBezTo>
                  <a:cubicBezTo>
                    <a:pt x="57885" y="144713"/>
                    <a:pt x="54216" y="134930"/>
                    <a:pt x="54216" y="125554"/>
                  </a:cubicBezTo>
                  <a:lnTo>
                    <a:pt x="54216" y="73376"/>
                  </a:lnTo>
                  <a:close/>
                  <a:moveTo>
                    <a:pt x="44025" y="217273"/>
                  </a:moveTo>
                  <a:lnTo>
                    <a:pt x="190777" y="217273"/>
                  </a:lnTo>
                  <a:lnTo>
                    <a:pt x="190777" y="241732"/>
                  </a:lnTo>
                  <a:lnTo>
                    <a:pt x="44025" y="241732"/>
                  </a:lnTo>
                  <a:lnTo>
                    <a:pt x="44025" y="217273"/>
                  </a:lnTo>
                  <a:close/>
                  <a:moveTo>
                    <a:pt x="44025" y="264152"/>
                  </a:moveTo>
                  <a:lnTo>
                    <a:pt x="190777" y="264152"/>
                  </a:lnTo>
                  <a:lnTo>
                    <a:pt x="190777" y="288611"/>
                  </a:lnTo>
                  <a:lnTo>
                    <a:pt x="44025" y="288611"/>
                  </a:lnTo>
                  <a:lnTo>
                    <a:pt x="44025" y="264152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7C4B672-C373-4D3A-B54A-15872D0DCEAC}"/>
                </a:ext>
              </a:extLst>
            </p:cNvPr>
            <p:cNvSpPr/>
            <p:nvPr/>
          </p:nvSpPr>
          <p:spPr>
            <a:xfrm>
              <a:off x="7033222" y="3137346"/>
              <a:ext cx="77452" cy="94980"/>
            </a:xfrm>
            <a:custGeom>
              <a:avLst/>
              <a:gdLst>
                <a:gd name="connsiteX0" fmla="*/ 19567 w 77452"/>
                <a:gd name="connsiteY0" fmla="*/ 83567 h 94980"/>
                <a:gd name="connsiteX1" fmla="*/ 38318 w 77452"/>
                <a:gd name="connsiteY1" fmla="*/ 94981 h 94980"/>
                <a:gd name="connsiteX2" fmla="*/ 57070 w 77452"/>
                <a:gd name="connsiteY2" fmla="*/ 83567 h 94980"/>
                <a:gd name="connsiteX3" fmla="*/ 71745 w 77452"/>
                <a:gd name="connsiteY3" fmla="*/ 70114 h 94980"/>
                <a:gd name="connsiteX4" fmla="*/ 77452 w 77452"/>
                <a:gd name="connsiteY4" fmla="*/ 57070 h 94980"/>
                <a:gd name="connsiteX5" fmla="*/ 77452 w 77452"/>
                <a:gd name="connsiteY5" fmla="*/ 11414 h 94980"/>
                <a:gd name="connsiteX6" fmla="*/ 38726 w 77452"/>
                <a:gd name="connsiteY6" fmla="*/ 0 h 94980"/>
                <a:gd name="connsiteX7" fmla="*/ 0 w 77452"/>
                <a:gd name="connsiteY7" fmla="*/ 11414 h 94980"/>
                <a:gd name="connsiteX8" fmla="*/ 0 w 77452"/>
                <a:gd name="connsiteY8" fmla="*/ 57070 h 94980"/>
                <a:gd name="connsiteX9" fmla="*/ 5707 w 77452"/>
                <a:gd name="connsiteY9" fmla="*/ 70114 h 94980"/>
                <a:gd name="connsiteX10" fmla="*/ 19567 w 77452"/>
                <a:gd name="connsiteY10" fmla="*/ 83567 h 94980"/>
                <a:gd name="connsiteX11" fmla="*/ 20790 w 77452"/>
                <a:gd name="connsiteY11" fmla="*/ 40357 h 94980"/>
                <a:gd name="connsiteX12" fmla="*/ 30573 w 77452"/>
                <a:gd name="connsiteY12" fmla="*/ 50140 h 94980"/>
                <a:gd name="connsiteX13" fmla="*/ 55847 w 77452"/>
                <a:gd name="connsiteY13" fmla="*/ 24866 h 94980"/>
                <a:gd name="connsiteX14" fmla="*/ 63592 w 77452"/>
                <a:gd name="connsiteY14" fmla="*/ 32611 h 94980"/>
                <a:gd name="connsiteX15" fmla="*/ 30573 w 77452"/>
                <a:gd name="connsiteY15" fmla="*/ 66038 h 94980"/>
                <a:gd name="connsiteX16" fmla="*/ 12637 w 77452"/>
                <a:gd name="connsiteY16" fmla="*/ 48102 h 94980"/>
                <a:gd name="connsiteX17" fmla="*/ 20790 w 77452"/>
                <a:gd name="connsiteY17" fmla="*/ 40357 h 9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452" h="94980">
                  <a:moveTo>
                    <a:pt x="19567" y="83567"/>
                  </a:moveTo>
                  <a:cubicBezTo>
                    <a:pt x="26904" y="88866"/>
                    <a:pt x="33834" y="92535"/>
                    <a:pt x="38318" y="94981"/>
                  </a:cubicBezTo>
                  <a:cubicBezTo>
                    <a:pt x="42395" y="92942"/>
                    <a:pt x="49732" y="88866"/>
                    <a:pt x="57070" y="83567"/>
                  </a:cubicBezTo>
                  <a:cubicBezTo>
                    <a:pt x="63185" y="79083"/>
                    <a:pt x="68076" y="74599"/>
                    <a:pt x="71745" y="70114"/>
                  </a:cubicBezTo>
                  <a:cubicBezTo>
                    <a:pt x="75414" y="65223"/>
                    <a:pt x="77452" y="61146"/>
                    <a:pt x="77452" y="57070"/>
                  </a:cubicBezTo>
                  <a:lnTo>
                    <a:pt x="77452" y="11414"/>
                  </a:lnTo>
                  <a:lnTo>
                    <a:pt x="38726" y="0"/>
                  </a:lnTo>
                  <a:lnTo>
                    <a:pt x="0" y="11414"/>
                  </a:lnTo>
                  <a:lnTo>
                    <a:pt x="0" y="57070"/>
                  </a:lnTo>
                  <a:cubicBezTo>
                    <a:pt x="0" y="61146"/>
                    <a:pt x="2038" y="65630"/>
                    <a:pt x="5707" y="70114"/>
                  </a:cubicBezTo>
                  <a:cubicBezTo>
                    <a:pt x="8560" y="74599"/>
                    <a:pt x="13452" y="79083"/>
                    <a:pt x="19567" y="83567"/>
                  </a:cubicBezTo>
                  <a:close/>
                  <a:moveTo>
                    <a:pt x="20790" y="40357"/>
                  </a:moveTo>
                  <a:lnTo>
                    <a:pt x="30573" y="50140"/>
                  </a:lnTo>
                  <a:lnTo>
                    <a:pt x="55847" y="24866"/>
                  </a:lnTo>
                  <a:lnTo>
                    <a:pt x="63592" y="32611"/>
                  </a:lnTo>
                  <a:lnTo>
                    <a:pt x="30573" y="66038"/>
                  </a:lnTo>
                  <a:lnTo>
                    <a:pt x="12637" y="48102"/>
                  </a:lnTo>
                  <a:lnTo>
                    <a:pt x="20790" y="40357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8958D1-C3CF-4520-90ED-FDEB9C669FB8}"/>
                </a:ext>
              </a:extLst>
            </p:cNvPr>
            <p:cNvSpPr/>
            <p:nvPr/>
          </p:nvSpPr>
          <p:spPr>
            <a:xfrm>
              <a:off x="7205247" y="3255562"/>
              <a:ext cx="129630" cy="129630"/>
            </a:xfrm>
            <a:custGeom>
              <a:avLst/>
              <a:gdLst>
                <a:gd name="connsiteX0" fmla="*/ 64815 w 129630"/>
                <a:gd name="connsiteY0" fmla="*/ 0 h 129630"/>
                <a:gd name="connsiteX1" fmla="*/ 0 w 129630"/>
                <a:gd name="connsiteY1" fmla="*/ 64815 h 129630"/>
                <a:gd name="connsiteX2" fmla="*/ 64815 w 129630"/>
                <a:gd name="connsiteY2" fmla="*/ 129630 h 129630"/>
                <a:gd name="connsiteX3" fmla="*/ 129630 w 129630"/>
                <a:gd name="connsiteY3" fmla="*/ 64815 h 129630"/>
                <a:gd name="connsiteX4" fmla="*/ 64815 w 129630"/>
                <a:gd name="connsiteY4" fmla="*/ 0 h 129630"/>
                <a:gd name="connsiteX5" fmla="*/ 101911 w 129630"/>
                <a:gd name="connsiteY5" fmla="*/ 97019 h 129630"/>
                <a:gd name="connsiteX6" fmla="*/ 27720 w 129630"/>
                <a:gd name="connsiteY6" fmla="*/ 97019 h 129630"/>
                <a:gd name="connsiteX7" fmla="*/ 27720 w 129630"/>
                <a:gd name="connsiteY7" fmla="*/ 42395 h 129630"/>
                <a:gd name="connsiteX8" fmla="*/ 27720 w 129630"/>
                <a:gd name="connsiteY8" fmla="*/ 32204 h 129630"/>
                <a:gd name="connsiteX9" fmla="*/ 46471 w 129630"/>
                <a:gd name="connsiteY9" fmla="*/ 32204 h 129630"/>
                <a:gd name="connsiteX10" fmla="*/ 46471 w 129630"/>
                <a:gd name="connsiteY10" fmla="*/ 42395 h 129630"/>
                <a:gd name="connsiteX11" fmla="*/ 101911 w 129630"/>
                <a:gd name="connsiteY11" fmla="*/ 42395 h 129630"/>
                <a:gd name="connsiteX12" fmla="*/ 101911 w 129630"/>
                <a:gd name="connsiteY12" fmla="*/ 97019 h 12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630" h="129630">
                  <a:moveTo>
                    <a:pt x="64815" y="0"/>
                  </a:moveTo>
                  <a:cubicBezTo>
                    <a:pt x="28943" y="0"/>
                    <a:pt x="0" y="29350"/>
                    <a:pt x="0" y="64815"/>
                  </a:cubicBezTo>
                  <a:cubicBezTo>
                    <a:pt x="0" y="100280"/>
                    <a:pt x="29350" y="129630"/>
                    <a:pt x="64815" y="129630"/>
                  </a:cubicBezTo>
                  <a:cubicBezTo>
                    <a:pt x="100280" y="129630"/>
                    <a:pt x="129630" y="100280"/>
                    <a:pt x="129630" y="64815"/>
                  </a:cubicBezTo>
                  <a:cubicBezTo>
                    <a:pt x="129630" y="29350"/>
                    <a:pt x="100688" y="0"/>
                    <a:pt x="64815" y="0"/>
                  </a:cubicBezTo>
                  <a:close/>
                  <a:moveTo>
                    <a:pt x="101911" y="97019"/>
                  </a:moveTo>
                  <a:lnTo>
                    <a:pt x="27720" y="97019"/>
                  </a:lnTo>
                  <a:lnTo>
                    <a:pt x="27720" y="42395"/>
                  </a:lnTo>
                  <a:lnTo>
                    <a:pt x="27720" y="32204"/>
                  </a:lnTo>
                  <a:lnTo>
                    <a:pt x="46471" y="32204"/>
                  </a:lnTo>
                  <a:lnTo>
                    <a:pt x="46471" y="42395"/>
                  </a:lnTo>
                  <a:lnTo>
                    <a:pt x="101911" y="42395"/>
                  </a:lnTo>
                  <a:lnTo>
                    <a:pt x="101911" y="97019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03CDF1AC-863C-4081-92FF-43B25E5909C2}"/>
              </a:ext>
            </a:extLst>
          </p:cNvPr>
          <p:cNvSpPr txBox="1"/>
          <p:nvPr/>
        </p:nvSpPr>
        <p:spPr>
          <a:xfrm>
            <a:off x="7393432" y="2678227"/>
            <a:ext cx="6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Container</a:t>
            </a:r>
            <a:br>
              <a:rPr lang="en-US" sz="800" dirty="0"/>
            </a:br>
            <a:r>
              <a:rPr lang="en-US" sz="800" dirty="0"/>
              <a:t>Host</a:t>
            </a:r>
          </a:p>
        </p:txBody>
      </p:sp>
      <p:pic>
        <p:nvPicPr>
          <p:cNvPr id="396" name="Distribution">
            <a:extLst>
              <a:ext uri="{FF2B5EF4-FFF2-40B4-BE49-F238E27FC236}">
                <a16:creationId xmlns:a16="http://schemas.microsoft.com/office/drawing/2014/main" id="{A3D27EF5-92C5-4A7D-91D8-48471601E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6278" y="1972596"/>
            <a:ext cx="335450" cy="335450"/>
          </a:xfrm>
          <a:prstGeom prst="rect">
            <a:avLst/>
          </a:prstGeom>
        </p:spPr>
      </p:pic>
      <p:pic>
        <p:nvPicPr>
          <p:cNvPr id="398" name="Distribution">
            <a:extLst>
              <a:ext uri="{FF2B5EF4-FFF2-40B4-BE49-F238E27FC236}">
                <a16:creationId xmlns:a16="http://schemas.microsoft.com/office/drawing/2014/main" id="{382C0602-6752-48B5-98C1-185F1D96C7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7084" y="1972596"/>
            <a:ext cx="335450" cy="335450"/>
          </a:xfrm>
          <a:prstGeom prst="rect">
            <a:avLst/>
          </a:prstGeom>
        </p:spPr>
      </p:pic>
      <p:sp>
        <p:nvSpPr>
          <p:cNvPr id="399" name="TextBox 398">
            <a:extLst>
              <a:ext uri="{FF2B5EF4-FFF2-40B4-BE49-F238E27FC236}">
                <a16:creationId xmlns:a16="http://schemas.microsoft.com/office/drawing/2014/main" id="{9CCCC6A4-C418-48C1-A09A-3EA6DE5E3241}"/>
              </a:ext>
            </a:extLst>
          </p:cNvPr>
          <p:cNvSpPr txBox="1"/>
          <p:nvPr/>
        </p:nvSpPr>
        <p:spPr>
          <a:xfrm>
            <a:off x="4788194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Private Registry</a:t>
            </a:r>
          </a:p>
        </p:txBody>
      </p:sp>
      <p:pic>
        <p:nvPicPr>
          <p:cNvPr id="404" name="Key">
            <a:extLst>
              <a:ext uri="{FF2B5EF4-FFF2-40B4-BE49-F238E27FC236}">
                <a16:creationId xmlns:a16="http://schemas.microsoft.com/office/drawing/2014/main" id="{6C13D24E-1291-4D9C-B1AB-6C58BE60DF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203" y="1854124"/>
            <a:ext cx="122745" cy="122745"/>
          </a:xfrm>
          <a:prstGeom prst="rect">
            <a:avLst/>
          </a:prstGeom>
        </p:spPr>
      </p:pic>
      <p:pic>
        <p:nvPicPr>
          <p:cNvPr id="406" name="Key">
            <a:extLst>
              <a:ext uri="{FF2B5EF4-FFF2-40B4-BE49-F238E27FC236}">
                <a16:creationId xmlns:a16="http://schemas.microsoft.com/office/drawing/2014/main" id="{47A39C92-18EF-4659-AFC8-C911D9B3C6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2788" y="1854124"/>
            <a:ext cx="122745" cy="1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04838" cy="1648053"/>
            <a:chOff x="2114945" y="8266"/>
            <a:chExt cx="3104838" cy="1648053"/>
          </a:xfrm>
        </p:grpSpPr>
        <p:sp>
          <p:nvSpPr>
            <p:cNvPr id="110" name="Rectangle: Folded Corner 5">
              <a:extLst>
                <a:ext uri="{FF2B5EF4-FFF2-40B4-BE49-F238E27FC236}">
                  <a16:creationId xmlns:a16="http://schemas.microsoft.com/office/drawing/2014/main" id="{FD39A772-CD8D-4852-8675-F0A8C6072980}"/>
                </a:ext>
              </a:extLst>
            </p:cNvPr>
            <p:cNvSpPr/>
            <p:nvPr/>
          </p:nvSpPr>
          <p:spPr>
            <a:xfrm>
              <a:off x="4997548" y="1434085"/>
              <a:ext cx="222235" cy="222234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7116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endCxn id="45" idx="7"/>
          </p:cNvCxnSpPr>
          <p:nvPr/>
        </p:nvCxnSpPr>
        <p:spPr>
          <a:xfrm rot="10800000">
            <a:off x="7260431" y="1102520"/>
            <a:ext cx="828298" cy="122564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617992"/>
            <a:chOff x="2114945" y="8266"/>
            <a:chExt cx="3132917" cy="161799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4748" y="475395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531338"/>
          </a:xfrm>
          <a:prstGeom prst="bentConnector3">
            <a:avLst>
              <a:gd name="adj1" fmla="val 716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2" name="Container Image">
            <a:extLst>
              <a:ext uri="{FF2B5EF4-FFF2-40B4-BE49-F238E27FC236}">
                <a16:creationId xmlns:a16="http://schemas.microsoft.com/office/drawing/2014/main" id="{74BF7676-2596-4217-A956-550DB14D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5" name="Signature">
            <a:extLst>
              <a:ext uri="{FF2B5EF4-FFF2-40B4-BE49-F238E27FC236}">
                <a16:creationId xmlns:a16="http://schemas.microsoft.com/office/drawing/2014/main" id="{A5DC200E-F089-4B1D-BBFF-4ECD3ED9A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6" name="Signature">
            <a:extLst>
              <a:ext uri="{FF2B5EF4-FFF2-40B4-BE49-F238E27FC236}">
                <a16:creationId xmlns:a16="http://schemas.microsoft.com/office/drawing/2014/main" id="{372B363C-0EB7-4A7F-81A8-E32BDF099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C6DE1422-B890-48E7-9763-E4EFE49D1681}"/>
              </a:ext>
            </a:extLst>
          </p:cNvPr>
          <p:cNvSpPr/>
          <p:nvPr/>
        </p:nvSpPr>
        <p:spPr>
          <a:xfrm>
            <a:off x="8088729" y="1551374"/>
            <a:ext cx="3057066" cy="1612238"/>
          </a:xfrm>
          <a:prstGeom prst="foldedCorne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3429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OCI index</a:t>
            </a:r>
          </a:p>
        </p:txBody>
      </p:sp>
    </p:spTree>
    <p:extLst>
      <p:ext uri="{BB962C8B-B14F-4D97-AF65-F5344CB8AC3E}">
        <p14:creationId xmlns:p14="http://schemas.microsoft.com/office/powerpoint/2010/main" val="171687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18092" y="4533619"/>
                <a:ext cx="418352" cy="418351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7054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8" name="Container Image">
            <a:extLst>
              <a:ext uri="{FF2B5EF4-FFF2-40B4-BE49-F238E27FC236}">
                <a16:creationId xmlns:a16="http://schemas.microsoft.com/office/drawing/2014/main" id="{3B608C22-69B6-4CC4-A37B-102302B7C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9" name="Signature">
            <a:extLst>
              <a:ext uri="{FF2B5EF4-FFF2-40B4-BE49-F238E27FC236}">
                <a16:creationId xmlns:a16="http://schemas.microsoft.com/office/drawing/2014/main" id="{277E4C32-4002-4DFF-9B65-BAF1328A0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46" name="Signature">
            <a:extLst>
              <a:ext uri="{FF2B5EF4-FFF2-40B4-BE49-F238E27FC236}">
                <a16:creationId xmlns:a16="http://schemas.microsoft.com/office/drawing/2014/main" id="{D8261124-9F38-4A7B-8741-B79311677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D4E2F61-189A-4BD6-9E30-516F8A3E1213}"/>
              </a:ext>
            </a:extLst>
          </p:cNvPr>
          <p:cNvGrpSpPr/>
          <p:nvPr/>
        </p:nvGrpSpPr>
        <p:grpSpPr>
          <a:xfrm>
            <a:off x="4129003" y="1703300"/>
            <a:ext cx="1496539" cy="1626258"/>
            <a:chOff x="3296661" y="4120393"/>
            <a:chExt cx="1496539" cy="16262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A5BE31-C1C8-4D05-87EA-88E1AE9772B3}"/>
                </a:ext>
              </a:extLst>
            </p:cNvPr>
            <p:cNvGrpSpPr/>
            <p:nvPr/>
          </p:nvGrpSpPr>
          <p:grpSpPr>
            <a:xfrm>
              <a:off x="3361544" y="4193079"/>
              <a:ext cx="1335611" cy="1553572"/>
              <a:chOff x="3489470" y="2239670"/>
              <a:chExt cx="2124175" cy="2470825"/>
            </a:xfrm>
          </p:grpSpPr>
          <p:sp>
            <p:nvSpPr>
              <p:cNvPr id="41" name="Rectangle: Folded Corner 5">
                <a:extLst>
                  <a:ext uri="{FF2B5EF4-FFF2-40B4-BE49-F238E27FC236}">
                    <a16:creationId xmlns:a16="http://schemas.microsoft.com/office/drawing/2014/main" id="{8CED7353-1394-4868-BA39-EC77804A455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: Folded Corner 44">
                <a:extLst>
                  <a:ext uri="{FF2B5EF4-FFF2-40B4-BE49-F238E27FC236}">
                    <a16:creationId xmlns:a16="http://schemas.microsoft.com/office/drawing/2014/main" id="{2CFC9EA6-B528-46D2-830F-A6225F359AA0}"/>
                  </a:ext>
                </a:extLst>
              </p:cNvPr>
              <p:cNvSpPr/>
              <p:nvPr/>
            </p:nvSpPr>
            <p:spPr>
              <a:xfrm>
                <a:off x="3489470" y="2239670"/>
                <a:ext cx="2124175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1580 w 1333975"/>
                  <a:gd name="connsiteY5" fmla="*/ 554464 h 1553572"/>
                  <a:gd name="connsiteX6" fmla="*/ 0 w 1333975"/>
                  <a:gd name="connsiteY6" fmla="*/ 0 h 1553572"/>
                  <a:gd name="connsiteX7" fmla="*/ 1333382 w 1333975"/>
                  <a:gd name="connsiteY7" fmla="*/ 0 h 1553572"/>
                  <a:gd name="connsiteX8" fmla="*/ 1331518 w 1333975"/>
                  <a:gd name="connsiteY8" fmla="*/ 568276 h 1553572"/>
                  <a:gd name="connsiteX9" fmla="*/ 1333900 w 1333975"/>
                  <a:gd name="connsiteY9" fmla="*/ 973088 h 1553572"/>
                  <a:gd name="connsiteX10" fmla="*/ 1333382 w 1333975"/>
                  <a:gd name="connsiteY10" fmla="*/ 1331337 h 1553572"/>
                  <a:gd name="connsiteX0" fmla="*/ 82899 w 1416874"/>
                  <a:gd name="connsiteY0" fmla="*/ 0 h 1553572"/>
                  <a:gd name="connsiteX1" fmla="*/ 1416281 w 1416874"/>
                  <a:gd name="connsiteY1" fmla="*/ 0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2899 w 1416874"/>
                  <a:gd name="connsiteY5" fmla="*/ 0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1304 w 1416874"/>
                  <a:gd name="connsiteY5" fmla="*/ 964039 h 1553572"/>
                  <a:gd name="connsiteX6" fmla="*/ 84479 w 1416874"/>
                  <a:gd name="connsiteY6" fmla="*/ 554464 h 1553572"/>
                  <a:gd name="connsiteX7" fmla="*/ 82899 w 1416874"/>
                  <a:gd name="connsiteY7" fmla="*/ 0 h 1553572"/>
                  <a:gd name="connsiteX8" fmla="*/ 1416281 w 1416874"/>
                  <a:gd name="connsiteY8" fmla="*/ 0 h 1553572"/>
                  <a:gd name="connsiteX9" fmla="*/ 1414417 w 1416874"/>
                  <a:gd name="connsiteY9" fmla="*/ 568276 h 1553572"/>
                  <a:gd name="connsiteX10" fmla="*/ 1416799 w 1416874"/>
                  <a:gd name="connsiteY10" fmla="*/ 973088 h 1553572"/>
                  <a:gd name="connsiteX11" fmla="*/ 1416281 w 1416874"/>
                  <a:gd name="connsiteY11" fmla="*/ 1331337 h 1553572"/>
                  <a:gd name="connsiteX0" fmla="*/ 82899 w 1416874"/>
                  <a:gd name="connsiteY0" fmla="*/ 0 h 1553572"/>
                  <a:gd name="connsiteX1" fmla="*/ 1416281 w 1416874"/>
                  <a:gd name="connsiteY1" fmla="*/ 0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2899 w 1416874"/>
                  <a:gd name="connsiteY5" fmla="*/ 0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1304 w 1416874"/>
                  <a:gd name="connsiteY5" fmla="*/ 964039 h 1553572"/>
                  <a:gd name="connsiteX6" fmla="*/ 84479 w 1416874"/>
                  <a:gd name="connsiteY6" fmla="*/ 554464 h 1553572"/>
                  <a:gd name="connsiteX7" fmla="*/ 82899 w 1416874"/>
                  <a:gd name="connsiteY7" fmla="*/ 0 h 1553572"/>
                  <a:gd name="connsiteX8" fmla="*/ 1416281 w 1416874"/>
                  <a:gd name="connsiteY8" fmla="*/ 0 h 1553572"/>
                  <a:gd name="connsiteX9" fmla="*/ 1414417 w 1416874"/>
                  <a:gd name="connsiteY9" fmla="*/ 568276 h 1553572"/>
                  <a:gd name="connsiteX10" fmla="*/ 1416799 w 1416874"/>
                  <a:gd name="connsiteY10" fmla="*/ 973088 h 1553572"/>
                  <a:gd name="connsiteX11" fmla="*/ 1416281 w 1416874"/>
                  <a:gd name="connsiteY11" fmla="*/ 1331337 h 1553572"/>
                  <a:gd name="connsiteX0" fmla="*/ 1636 w 1335611"/>
                  <a:gd name="connsiteY0" fmla="*/ 0 h 1553572"/>
                  <a:gd name="connsiteX1" fmla="*/ 1335018 w 1335611"/>
                  <a:gd name="connsiteY1" fmla="*/ 0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4" fmla="*/ 1636 w 1335611"/>
                  <a:gd name="connsiteY4" fmla="*/ 1553572 h 1553572"/>
                  <a:gd name="connsiteX5" fmla="*/ 1636 w 1335611"/>
                  <a:gd name="connsiteY5" fmla="*/ 0 h 1553572"/>
                  <a:gd name="connsiteX0" fmla="*/ 1112783 w 1335611"/>
                  <a:gd name="connsiteY0" fmla="*/ 1553572 h 1553572"/>
                  <a:gd name="connsiteX1" fmla="*/ 1157230 w 1335611"/>
                  <a:gd name="connsiteY1" fmla="*/ 1375784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0" fmla="*/ 1112783 w 1335611"/>
                  <a:gd name="connsiteY0" fmla="*/ 1553572 h 1553572"/>
                  <a:gd name="connsiteX1" fmla="*/ 1157230 w 1335611"/>
                  <a:gd name="connsiteY1" fmla="*/ 1375784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4" fmla="*/ 1636 w 1335611"/>
                  <a:gd name="connsiteY4" fmla="*/ 1553572 h 1553572"/>
                  <a:gd name="connsiteX5" fmla="*/ 41 w 1335611"/>
                  <a:gd name="connsiteY5" fmla="*/ 964039 h 1553572"/>
                  <a:gd name="connsiteX6" fmla="*/ 3216 w 1335611"/>
                  <a:gd name="connsiteY6" fmla="*/ 554464 h 1553572"/>
                  <a:gd name="connsiteX7" fmla="*/ 1636 w 1335611"/>
                  <a:gd name="connsiteY7" fmla="*/ 0 h 1553572"/>
                  <a:gd name="connsiteX8" fmla="*/ 1335018 w 1335611"/>
                  <a:gd name="connsiteY8" fmla="*/ 0 h 1553572"/>
                  <a:gd name="connsiteX9" fmla="*/ 1333154 w 1335611"/>
                  <a:gd name="connsiteY9" fmla="*/ 568276 h 1553572"/>
                  <a:gd name="connsiteX10" fmla="*/ 1335536 w 1335611"/>
                  <a:gd name="connsiteY10" fmla="*/ 973088 h 1553572"/>
                  <a:gd name="connsiteX11" fmla="*/ 1335018 w 1335611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5611" h="1553572" stroke="0" extrusionOk="0">
                    <a:moveTo>
                      <a:pt x="1636" y="0"/>
                    </a:moveTo>
                    <a:lnTo>
                      <a:pt x="1335018" y="0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lnTo>
                      <a:pt x="1636" y="1553572"/>
                    </a:lnTo>
                    <a:lnTo>
                      <a:pt x="1636" y="0"/>
                    </a:lnTo>
                    <a:close/>
                  </a:path>
                  <a:path w="1335611" h="1553572" fill="darkenLess" stroke="0" extrusionOk="0">
                    <a:moveTo>
                      <a:pt x="1112783" y="1553572"/>
                    </a:moveTo>
                    <a:lnTo>
                      <a:pt x="1157230" y="1375784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close/>
                  </a:path>
                  <a:path w="1335611" h="1553572" fill="none" extrusionOk="0">
                    <a:moveTo>
                      <a:pt x="1112783" y="1553572"/>
                    </a:moveTo>
                    <a:lnTo>
                      <a:pt x="1157230" y="1375784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lnTo>
                      <a:pt x="1636" y="1553572"/>
                    </a:lnTo>
                    <a:cubicBezTo>
                      <a:pt x="838" y="1258805"/>
                      <a:pt x="-222" y="1130557"/>
                      <a:pt x="41" y="964039"/>
                    </a:cubicBezTo>
                    <a:cubicBezTo>
                      <a:pt x="304" y="797521"/>
                      <a:pt x="2950" y="715137"/>
                      <a:pt x="3216" y="554464"/>
                    </a:cubicBezTo>
                    <a:cubicBezTo>
                      <a:pt x="2689" y="369643"/>
                      <a:pt x="2163" y="184821"/>
                      <a:pt x="1636" y="0"/>
                    </a:cubicBezTo>
                    <a:lnTo>
                      <a:pt x="1335018" y="0"/>
                    </a:lnTo>
                    <a:cubicBezTo>
                      <a:pt x="1334397" y="189425"/>
                      <a:pt x="1333775" y="378851"/>
                      <a:pt x="1333154" y="568276"/>
                    </a:cubicBezTo>
                    <a:cubicBezTo>
                      <a:pt x="1333240" y="730457"/>
                      <a:pt x="1335225" y="845911"/>
                      <a:pt x="1335536" y="973088"/>
                    </a:cubicBezTo>
                    <a:cubicBezTo>
                      <a:pt x="1335847" y="1100265"/>
                      <a:pt x="1335104" y="1271629"/>
                      <a:pt x="1335018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982861-B84F-4BC0-BF42-ADFBECDF2AC5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148D290-F340-4DEF-9205-1381FB0ADD2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640E58AF-A56E-4950-A65F-9DA72622E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B69111-9FEB-4DE2-826A-83D8A90EA15C}"/>
                </a:ext>
              </a:extLst>
            </p:cNvPr>
            <p:cNvSpPr/>
            <p:nvPr/>
          </p:nvSpPr>
          <p:spPr>
            <a:xfrm>
              <a:off x="3478016" y="4824146"/>
              <a:ext cx="1315184" cy="646331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90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net-monitor:v1-win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sha256:11wm…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(windows)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3983DB2-177F-46FC-B774-28F413871025}"/>
              </a:ext>
            </a:extLst>
          </p:cNvPr>
          <p:cNvSpPr/>
          <p:nvPr/>
        </p:nvSpPr>
        <p:spPr>
          <a:xfrm>
            <a:off x="4538246" y="1946657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95AF2B-0BAA-49E1-8238-B7CE6262875E}"/>
              </a:ext>
            </a:extLst>
          </p:cNvPr>
          <p:cNvSpPr/>
          <p:nvPr/>
        </p:nvSpPr>
        <p:spPr>
          <a:xfrm>
            <a:off x="3898236" y="1806554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E733C1-E457-4D67-87DF-0D007233E704}"/>
              </a:ext>
            </a:extLst>
          </p:cNvPr>
          <p:cNvGrpSpPr/>
          <p:nvPr/>
        </p:nvGrpSpPr>
        <p:grpSpPr>
          <a:xfrm>
            <a:off x="4132531" y="3413809"/>
            <a:ext cx="1705041" cy="1626258"/>
            <a:chOff x="3296661" y="4120393"/>
            <a:chExt cx="1705041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2D5E7C-D556-49EC-8B4D-99C4B22B10F4}"/>
                </a:ext>
              </a:extLst>
            </p:cNvPr>
            <p:cNvGrpSpPr/>
            <p:nvPr/>
          </p:nvGrpSpPr>
          <p:grpSpPr>
            <a:xfrm>
              <a:off x="3362819" y="4193079"/>
              <a:ext cx="1334335" cy="1553572"/>
              <a:chOff x="3491499" y="2239670"/>
              <a:chExt cx="2122146" cy="2470825"/>
            </a:xfrm>
          </p:grpSpPr>
          <p:sp>
            <p:nvSpPr>
              <p:cNvPr id="59" name="Rectangle: Folded Corner 5">
                <a:extLst>
                  <a:ext uri="{FF2B5EF4-FFF2-40B4-BE49-F238E27FC236}">
                    <a16:creationId xmlns:a16="http://schemas.microsoft.com/office/drawing/2014/main" id="{271C4420-E13A-460D-B670-ACE5ECB88421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: Folded Corner 44">
                <a:extLst>
                  <a:ext uri="{FF2B5EF4-FFF2-40B4-BE49-F238E27FC236}">
                    <a16:creationId xmlns:a16="http://schemas.microsoft.com/office/drawing/2014/main" id="{418CC85E-82D0-4501-9EC4-1D2AC14FDE77}"/>
                  </a:ext>
                </a:extLst>
              </p:cNvPr>
              <p:cNvSpPr/>
              <p:nvPr/>
            </p:nvSpPr>
            <p:spPr>
              <a:xfrm>
                <a:off x="3491499" y="2239670"/>
                <a:ext cx="2122146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360 w 1334335"/>
                  <a:gd name="connsiteY0" fmla="*/ 0 h 1553572"/>
                  <a:gd name="connsiteX1" fmla="*/ 1333742 w 1334335"/>
                  <a:gd name="connsiteY1" fmla="*/ 0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360 w 1334335"/>
                  <a:gd name="connsiteY5" fmla="*/ 0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0 w 1334335"/>
                  <a:gd name="connsiteY5" fmla="*/ 559249 h 1553572"/>
                  <a:gd name="connsiteX6" fmla="*/ 360 w 1334335"/>
                  <a:gd name="connsiteY6" fmla="*/ 0 h 1553572"/>
                  <a:gd name="connsiteX7" fmla="*/ 1333742 w 1334335"/>
                  <a:gd name="connsiteY7" fmla="*/ 0 h 1553572"/>
                  <a:gd name="connsiteX8" fmla="*/ 1331878 w 1334335"/>
                  <a:gd name="connsiteY8" fmla="*/ 568276 h 1553572"/>
                  <a:gd name="connsiteX9" fmla="*/ 1334260 w 1334335"/>
                  <a:gd name="connsiteY9" fmla="*/ 973088 h 1553572"/>
                  <a:gd name="connsiteX10" fmla="*/ 1333742 w 1334335"/>
                  <a:gd name="connsiteY10" fmla="*/ 1331337 h 1553572"/>
                  <a:gd name="connsiteX0" fmla="*/ 360 w 1334335"/>
                  <a:gd name="connsiteY0" fmla="*/ 0 h 1553572"/>
                  <a:gd name="connsiteX1" fmla="*/ 1333742 w 1334335"/>
                  <a:gd name="connsiteY1" fmla="*/ 0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360 w 1334335"/>
                  <a:gd name="connsiteY5" fmla="*/ 0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1 w 1334335"/>
                  <a:gd name="connsiteY5" fmla="*/ 945011 h 1553572"/>
                  <a:gd name="connsiteX6" fmla="*/ 0 w 1334335"/>
                  <a:gd name="connsiteY6" fmla="*/ 559249 h 1553572"/>
                  <a:gd name="connsiteX7" fmla="*/ 360 w 1334335"/>
                  <a:gd name="connsiteY7" fmla="*/ 0 h 1553572"/>
                  <a:gd name="connsiteX8" fmla="*/ 1333742 w 1334335"/>
                  <a:gd name="connsiteY8" fmla="*/ 0 h 1553572"/>
                  <a:gd name="connsiteX9" fmla="*/ 1331878 w 1334335"/>
                  <a:gd name="connsiteY9" fmla="*/ 568276 h 1553572"/>
                  <a:gd name="connsiteX10" fmla="*/ 1334260 w 1334335"/>
                  <a:gd name="connsiteY10" fmla="*/ 973088 h 1553572"/>
                  <a:gd name="connsiteX11" fmla="*/ 1333742 w 1334335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335" h="1553572" stroke="0" extrusionOk="0">
                    <a:moveTo>
                      <a:pt x="360" y="0"/>
                    </a:moveTo>
                    <a:lnTo>
                      <a:pt x="1333742" y="0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lnTo>
                      <a:pt x="360" y="1553572"/>
                    </a:lnTo>
                    <a:lnTo>
                      <a:pt x="360" y="0"/>
                    </a:lnTo>
                    <a:close/>
                  </a:path>
                  <a:path w="1334335" h="1553572" fill="darkenLess" stroke="0" extrusionOk="0">
                    <a:moveTo>
                      <a:pt x="1111507" y="1553572"/>
                    </a:moveTo>
                    <a:lnTo>
                      <a:pt x="1155954" y="1375784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close/>
                  </a:path>
                  <a:path w="1334335" h="1553572" fill="none" extrusionOk="0">
                    <a:moveTo>
                      <a:pt x="1111507" y="1553572"/>
                    </a:moveTo>
                    <a:lnTo>
                      <a:pt x="1155954" y="1375784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lnTo>
                      <a:pt x="360" y="1553572"/>
                    </a:lnTo>
                    <a:cubicBezTo>
                      <a:pt x="240" y="1350718"/>
                      <a:pt x="121" y="1147865"/>
                      <a:pt x="1" y="945011"/>
                    </a:cubicBezTo>
                    <a:cubicBezTo>
                      <a:pt x="1" y="816424"/>
                      <a:pt x="0" y="687836"/>
                      <a:pt x="0" y="559249"/>
                    </a:cubicBezTo>
                    <a:lnTo>
                      <a:pt x="360" y="0"/>
                    </a:lnTo>
                    <a:lnTo>
                      <a:pt x="1333742" y="0"/>
                    </a:lnTo>
                    <a:cubicBezTo>
                      <a:pt x="1333121" y="189425"/>
                      <a:pt x="1332499" y="378851"/>
                      <a:pt x="1331878" y="568276"/>
                    </a:cubicBezTo>
                    <a:cubicBezTo>
                      <a:pt x="1331964" y="730457"/>
                      <a:pt x="1333949" y="845911"/>
                      <a:pt x="1334260" y="973088"/>
                    </a:cubicBezTo>
                    <a:cubicBezTo>
                      <a:pt x="1334571" y="1100265"/>
                      <a:pt x="1333828" y="1271629"/>
                      <a:pt x="133374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DD898B2-9BCC-454B-97BE-8FABC911588F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F98EF99-7E77-43DE-A4A1-1257B5A67B5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B7273135-54AB-4B44-ACA2-E94B5991B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7B792B-081E-489C-B1BA-8AB8287451AE}"/>
                </a:ext>
              </a:extLst>
            </p:cNvPr>
            <p:cNvSpPr/>
            <p:nvPr/>
          </p:nvSpPr>
          <p:spPr>
            <a:xfrm>
              <a:off x="3478015" y="4824146"/>
              <a:ext cx="1523687" cy="669414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90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net-monitor:v1-lin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sha256:11Lm…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(Linux)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821AA56-9F2E-415E-83B0-EB5DCAEC1E23}"/>
              </a:ext>
            </a:extLst>
          </p:cNvPr>
          <p:cNvSpPr/>
          <p:nvPr/>
        </p:nvSpPr>
        <p:spPr>
          <a:xfrm>
            <a:off x="4506005" y="3672357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C5D274A-7215-4E0F-808B-AE8F0FD11CC0}"/>
              </a:ext>
            </a:extLst>
          </p:cNvPr>
          <p:cNvSpPr/>
          <p:nvPr/>
        </p:nvSpPr>
        <p:spPr>
          <a:xfrm>
            <a:off x="3902046" y="3473094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81C528E-6939-41BC-A414-5255B376110B}"/>
              </a:ext>
            </a:extLst>
          </p:cNvPr>
          <p:cNvCxnSpPr>
            <a:cxnSpLocks/>
            <a:stCxn id="72" idx="5"/>
            <a:endCxn id="60" idx="9"/>
          </p:cNvCxnSpPr>
          <p:nvPr/>
        </p:nvCxnSpPr>
        <p:spPr>
          <a:xfrm flipH="1">
            <a:off x="5530567" y="1482725"/>
            <a:ext cx="393983" cy="2572046"/>
          </a:xfrm>
          <a:prstGeom prst="bentConnector3">
            <a:avLst>
              <a:gd name="adj1" fmla="val 307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FA50366-92A0-460C-A774-4CA5C6406BF1}"/>
              </a:ext>
            </a:extLst>
          </p:cNvPr>
          <p:cNvCxnSpPr>
            <a:cxnSpLocks/>
            <a:stCxn id="72" idx="6"/>
            <a:endCxn id="42" idx="9"/>
          </p:cNvCxnSpPr>
          <p:nvPr/>
        </p:nvCxnSpPr>
        <p:spPr>
          <a:xfrm flipH="1">
            <a:off x="5527040" y="1101725"/>
            <a:ext cx="397510" cy="1242537"/>
          </a:xfrm>
          <a:prstGeom prst="bentConnector3">
            <a:avLst>
              <a:gd name="adj1" fmla="val 570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A2EFDC-96FC-4A3D-842A-1D7540F8AEF6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8198F4-E8DA-4FC6-9D5B-0DF016966855}"/>
                </a:ext>
              </a:extLst>
            </p:cNvPr>
            <p:cNvGrpSpPr/>
            <p:nvPr/>
          </p:nvGrpSpPr>
          <p:grpSpPr>
            <a:xfrm>
              <a:off x="3358271" y="4193079"/>
              <a:ext cx="1338884" cy="1553572"/>
              <a:chOff x="3484265" y="2239670"/>
              <a:chExt cx="212938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B0F3DA77-6CFE-4B3A-B898-9D0499E2383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44">
                <a:extLst>
                  <a:ext uri="{FF2B5EF4-FFF2-40B4-BE49-F238E27FC236}">
                    <a16:creationId xmlns:a16="http://schemas.microsoft.com/office/drawing/2014/main" id="{405F6E23-7C26-40E1-9DF7-BC2111E3506C}"/>
                  </a:ext>
                </a:extLst>
              </p:cNvPr>
              <p:cNvSpPr/>
              <p:nvPr/>
            </p:nvSpPr>
            <p:spPr>
              <a:xfrm>
                <a:off x="3484265" y="2239670"/>
                <a:ext cx="2129380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4363 w 1338338"/>
                  <a:gd name="connsiteY0" fmla="*/ 0 h 1553572"/>
                  <a:gd name="connsiteX1" fmla="*/ 1337745 w 1338338"/>
                  <a:gd name="connsiteY1" fmla="*/ 0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4" fmla="*/ 4363 w 1338338"/>
                  <a:gd name="connsiteY4" fmla="*/ 1553572 h 1553572"/>
                  <a:gd name="connsiteX5" fmla="*/ 4363 w 1338338"/>
                  <a:gd name="connsiteY5" fmla="*/ 0 h 1553572"/>
                  <a:gd name="connsiteX0" fmla="*/ 1115510 w 1338338"/>
                  <a:gd name="connsiteY0" fmla="*/ 1553572 h 1553572"/>
                  <a:gd name="connsiteX1" fmla="*/ 1159957 w 1338338"/>
                  <a:gd name="connsiteY1" fmla="*/ 1375784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0" fmla="*/ 1115510 w 1338338"/>
                  <a:gd name="connsiteY0" fmla="*/ 1553572 h 1553572"/>
                  <a:gd name="connsiteX1" fmla="*/ 1159957 w 1338338"/>
                  <a:gd name="connsiteY1" fmla="*/ 1375784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4" fmla="*/ 4363 w 1338338"/>
                  <a:gd name="connsiteY4" fmla="*/ 1553572 h 1553572"/>
                  <a:gd name="connsiteX5" fmla="*/ 0 w 1338338"/>
                  <a:gd name="connsiteY5" fmla="*/ 567482 h 1553572"/>
                  <a:gd name="connsiteX6" fmla="*/ 4363 w 1338338"/>
                  <a:gd name="connsiteY6" fmla="*/ 0 h 1553572"/>
                  <a:gd name="connsiteX7" fmla="*/ 1337745 w 1338338"/>
                  <a:gd name="connsiteY7" fmla="*/ 0 h 1553572"/>
                  <a:gd name="connsiteX8" fmla="*/ 1335881 w 1338338"/>
                  <a:gd name="connsiteY8" fmla="*/ 568276 h 1553572"/>
                  <a:gd name="connsiteX9" fmla="*/ 1338263 w 1338338"/>
                  <a:gd name="connsiteY9" fmla="*/ 973088 h 1553572"/>
                  <a:gd name="connsiteX10" fmla="*/ 1337745 w 1338338"/>
                  <a:gd name="connsiteY10" fmla="*/ 1331337 h 1553572"/>
                  <a:gd name="connsiteX0" fmla="*/ 83611 w 1417586"/>
                  <a:gd name="connsiteY0" fmla="*/ 0 h 1553572"/>
                  <a:gd name="connsiteX1" fmla="*/ 1416993 w 1417586"/>
                  <a:gd name="connsiteY1" fmla="*/ 0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4" fmla="*/ 83611 w 1417586"/>
                  <a:gd name="connsiteY4" fmla="*/ 1553572 h 1553572"/>
                  <a:gd name="connsiteX5" fmla="*/ 83611 w 1417586"/>
                  <a:gd name="connsiteY5" fmla="*/ 0 h 1553572"/>
                  <a:gd name="connsiteX0" fmla="*/ 1194758 w 1417586"/>
                  <a:gd name="connsiteY0" fmla="*/ 1553572 h 1553572"/>
                  <a:gd name="connsiteX1" fmla="*/ 1239205 w 1417586"/>
                  <a:gd name="connsiteY1" fmla="*/ 1375784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0" fmla="*/ 1194758 w 1417586"/>
                  <a:gd name="connsiteY0" fmla="*/ 1553572 h 1553572"/>
                  <a:gd name="connsiteX1" fmla="*/ 1239205 w 1417586"/>
                  <a:gd name="connsiteY1" fmla="*/ 1375784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4" fmla="*/ 83611 w 1417586"/>
                  <a:gd name="connsiteY4" fmla="*/ 1553572 h 1553572"/>
                  <a:gd name="connsiteX5" fmla="*/ 79248 w 1417586"/>
                  <a:gd name="connsiteY5" fmla="*/ 948482 h 1553572"/>
                  <a:gd name="connsiteX6" fmla="*/ 79248 w 1417586"/>
                  <a:gd name="connsiteY6" fmla="*/ 567482 h 1553572"/>
                  <a:gd name="connsiteX7" fmla="*/ 83611 w 1417586"/>
                  <a:gd name="connsiteY7" fmla="*/ 0 h 1553572"/>
                  <a:gd name="connsiteX8" fmla="*/ 1416993 w 1417586"/>
                  <a:gd name="connsiteY8" fmla="*/ 0 h 1553572"/>
                  <a:gd name="connsiteX9" fmla="*/ 1415129 w 1417586"/>
                  <a:gd name="connsiteY9" fmla="*/ 568276 h 1553572"/>
                  <a:gd name="connsiteX10" fmla="*/ 1417511 w 1417586"/>
                  <a:gd name="connsiteY10" fmla="*/ 973088 h 1553572"/>
                  <a:gd name="connsiteX11" fmla="*/ 1416993 w 1417586"/>
                  <a:gd name="connsiteY11" fmla="*/ 1331337 h 1553572"/>
                  <a:gd name="connsiteX0" fmla="*/ 4909 w 1338884"/>
                  <a:gd name="connsiteY0" fmla="*/ 0 h 1553572"/>
                  <a:gd name="connsiteX1" fmla="*/ 1338291 w 1338884"/>
                  <a:gd name="connsiteY1" fmla="*/ 0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4" fmla="*/ 4909 w 1338884"/>
                  <a:gd name="connsiteY4" fmla="*/ 1553572 h 1553572"/>
                  <a:gd name="connsiteX5" fmla="*/ 4909 w 1338884"/>
                  <a:gd name="connsiteY5" fmla="*/ 0 h 1553572"/>
                  <a:gd name="connsiteX0" fmla="*/ 1116056 w 1338884"/>
                  <a:gd name="connsiteY0" fmla="*/ 1553572 h 1553572"/>
                  <a:gd name="connsiteX1" fmla="*/ 1160503 w 1338884"/>
                  <a:gd name="connsiteY1" fmla="*/ 1375784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0" fmla="*/ 1116056 w 1338884"/>
                  <a:gd name="connsiteY0" fmla="*/ 1553572 h 1553572"/>
                  <a:gd name="connsiteX1" fmla="*/ 1160503 w 1338884"/>
                  <a:gd name="connsiteY1" fmla="*/ 1375784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4" fmla="*/ 4909 w 1338884"/>
                  <a:gd name="connsiteY4" fmla="*/ 1553572 h 1553572"/>
                  <a:gd name="connsiteX5" fmla="*/ 546 w 1338884"/>
                  <a:gd name="connsiteY5" fmla="*/ 948482 h 1553572"/>
                  <a:gd name="connsiteX6" fmla="*/ 546 w 1338884"/>
                  <a:gd name="connsiteY6" fmla="*/ 567482 h 1553572"/>
                  <a:gd name="connsiteX7" fmla="*/ 4909 w 1338884"/>
                  <a:gd name="connsiteY7" fmla="*/ 0 h 1553572"/>
                  <a:gd name="connsiteX8" fmla="*/ 1338291 w 1338884"/>
                  <a:gd name="connsiteY8" fmla="*/ 0 h 1553572"/>
                  <a:gd name="connsiteX9" fmla="*/ 1336427 w 1338884"/>
                  <a:gd name="connsiteY9" fmla="*/ 568276 h 1553572"/>
                  <a:gd name="connsiteX10" fmla="*/ 1338809 w 1338884"/>
                  <a:gd name="connsiteY10" fmla="*/ 973088 h 1553572"/>
                  <a:gd name="connsiteX11" fmla="*/ 1338291 w 1338884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884" h="1553572" stroke="0" extrusionOk="0">
                    <a:moveTo>
                      <a:pt x="4909" y="0"/>
                    </a:moveTo>
                    <a:lnTo>
                      <a:pt x="1338291" y="0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lnTo>
                      <a:pt x="4909" y="1553572"/>
                    </a:lnTo>
                    <a:lnTo>
                      <a:pt x="4909" y="0"/>
                    </a:lnTo>
                    <a:close/>
                  </a:path>
                  <a:path w="1338884" h="1553572" fill="darkenLess" stroke="0" extrusionOk="0">
                    <a:moveTo>
                      <a:pt x="1116056" y="1553572"/>
                    </a:moveTo>
                    <a:lnTo>
                      <a:pt x="1160503" y="1375784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close/>
                  </a:path>
                  <a:path w="1338884" h="1553572" fill="none" extrusionOk="0">
                    <a:moveTo>
                      <a:pt x="1116056" y="1553572"/>
                    </a:moveTo>
                    <a:lnTo>
                      <a:pt x="1160503" y="1375784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lnTo>
                      <a:pt x="4909" y="1553572"/>
                    </a:lnTo>
                    <a:cubicBezTo>
                      <a:pt x="2727" y="1251027"/>
                      <a:pt x="1273" y="1112830"/>
                      <a:pt x="546" y="948482"/>
                    </a:cubicBezTo>
                    <a:cubicBezTo>
                      <a:pt x="-181" y="784134"/>
                      <a:pt x="-181" y="725562"/>
                      <a:pt x="546" y="567482"/>
                    </a:cubicBezTo>
                    <a:cubicBezTo>
                      <a:pt x="2000" y="378321"/>
                      <a:pt x="3455" y="189161"/>
                      <a:pt x="4909" y="0"/>
                    </a:cubicBezTo>
                    <a:lnTo>
                      <a:pt x="1338291" y="0"/>
                    </a:lnTo>
                    <a:cubicBezTo>
                      <a:pt x="1337670" y="189425"/>
                      <a:pt x="1337048" y="378851"/>
                      <a:pt x="1336427" y="568276"/>
                    </a:cubicBezTo>
                    <a:cubicBezTo>
                      <a:pt x="1336513" y="730457"/>
                      <a:pt x="1338498" y="845911"/>
                      <a:pt x="1338809" y="973088"/>
                    </a:cubicBezTo>
                    <a:cubicBezTo>
                      <a:pt x="1339120" y="1100265"/>
                      <a:pt x="1338377" y="1271629"/>
                      <a:pt x="1338291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313C540-E4D2-413F-8150-CB1F279F0706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AE3FA9-75F6-43E0-A731-025F4F46742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48B18DF5-20E1-4A85-9DC1-F4AB9B4F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12CD2D-F098-47A9-A9EA-146CCD29A586}"/>
                </a:ext>
              </a:extLst>
            </p:cNvPr>
            <p:cNvSpPr/>
            <p:nvPr/>
          </p:nvSpPr>
          <p:spPr>
            <a:xfrm>
              <a:off x="3478016" y="4824146"/>
              <a:ext cx="1034141" cy="669414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sha256:111ma…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(multi-arch)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088D58-D927-496F-8DBC-B4E67D3DD47E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13214F9-0791-4F20-8138-FA0DBF98FA4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79" name="Rectangle: Folded Corner 5">
                <a:extLst>
                  <a:ext uri="{FF2B5EF4-FFF2-40B4-BE49-F238E27FC236}">
                    <a16:creationId xmlns:a16="http://schemas.microsoft.com/office/drawing/2014/main" id="{F4952F56-70B9-4756-B495-C25538AA21C9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: Folded Corner 79">
                <a:extLst>
                  <a:ext uri="{FF2B5EF4-FFF2-40B4-BE49-F238E27FC236}">
                    <a16:creationId xmlns:a16="http://schemas.microsoft.com/office/drawing/2014/main" id="{05FF6032-1F0B-41CC-A624-CBFC1E6FEFCC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85097F7-C4B0-43D8-B3BD-6C218B7C3C38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420FAD6-B209-4B82-8590-7D73D0BFDCA2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548252BE-7190-45CB-944A-FE35647E8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07F3E6-328C-4604-AAB4-1DD56EA06C5F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sha256:111ma…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989008C-BD24-43DD-A1F8-E500A2267CE0}"/>
              </a:ext>
            </a:extLst>
          </p:cNvPr>
          <p:cNvCxnSpPr>
            <a:cxnSpLocks/>
            <a:stCxn id="80" idx="1"/>
            <a:endCxn id="72" idx="9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E4F9D2-E522-4C0D-B573-E98F63110883}"/>
              </a:ext>
            </a:extLst>
          </p:cNvPr>
          <p:cNvSpPr/>
          <p:nvPr/>
        </p:nvSpPr>
        <p:spPr>
          <a:xfrm>
            <a:off x="6271637" y="704914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oci.Index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05BB858-E798-41E7-8279-21CFFB9B59B8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AA2A5B-E9AF-469E-9BD8-1B946A028E4D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42A3962-2ADD-4F02-AC06-C36C32386346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77BAC9-71D0-41A6-9BC2-B70F6D888866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CDDDF2B-43C2-4861-BC09-88882AB6A312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92" name="Rectangle: Folded Corner 5">
                <a:extLst>
                  <a:ext uri="{FF2B5EF4-FFF2-40B4-BE49-F238E27FC236}">
                    <a16:creationId xmlns:a16="http://schemas.microsoft.com/office/drawing/2014/main" id="{5DFC8003-1598-4766-85CD-5FE3062FD9B8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: Folded Corner 92">
                <a:extLst>
                  <a:ext uri="{FF2B5EF4-FFF2-40B4-BE49-F238E27FC236}">
                    <a16:creationId xmlns:a16="http://schemas.microsoft.com/office/drawing/2014/main" id="{57E4B86D-7426-471B-897B-5C43B197402B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8F9158-E83E-4EF5-98D6-686C44568A7B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2832C81-7E23-4F74-8A23-0F81301A2DB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137F6809-5F3D-4015-BEA4-D5E47FFB3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6CC38C-1FE3-49F3-9795-74E462A880F1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sha256:111ma…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842AB0D-E853-4696-A5DE-97DF4440387A}"/>
              </a:ext>
            </a:extLst>
          </p:cNvPr>
          <p:cNvCxnSpPr>
            <a:cxnSpLocks/>
            <a:stCxn id="93" idx="1"/>
            <a:endCxn id="72" idx="10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6902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E11DA17-BC54-4CCB-A071-7CBCFDF978CA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C92636-4655-4A75-BFED-343F42D1E9F2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112" name="Container Image">
            <a:extLst>
              <a:ext uri="{FF2B5EF4-FFF2-40B4-BE49-F238E27FC236}">
                <a16:creationId xmlns:a16="http://schemas.microsoft.com/office/drawing/2014/main" id="{3BB921C7-2401-40DF-84CE-B2E6A985B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65761" y="1934132"/>
            <a:ext cx="291498" cy="291498"/>
          </a:xfrm>
          <a:prstGeom prst="rect">
            <a:avLst/>
          </a:prstGeom>
        </p:spPr>
      </p:pic>
      <p:pic>
        <p:nvPicPr>
          <p:cNvPr id="113" name="Container Image">
            <a:extLst>
              <a:ext uri="{FF2B5EF4-FFF2-40B4-BE49-F238E27FC236}">
                <a16:creationId xmlns:a16="http://schemas.microsoft.com/office/drawing/2014/main" id="{99984AB3-0D5E-4E45-84C9-20E1FD38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43024" y="3693780"/>
            <a:ext cx="291498" cy="2914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7606D-BCD6-4C14-9DFF-33E10C76FF77}"/>
              </a:ext>
            </a:extLst>
          </p:cNvPr>
          <p:cNvGrpSpPr/>
          <p:nvPr/>
        </p:nvGrpSpPr>
        <p:grpSpPr>
          <a:xfrm>
            <a:off x="6854322" y="704028"/>
            <a:ext cx="371476" cy="291498"/>
            <a:chOff x="8839199" y="588216"/>
            <a:chExt cx="371476" cy="291498"/>
          </a:xfrm>
        </p:grpSpPr>
        <p:pic>
          <p:nvPicPr>
            <p:cNvPr id="136" name="Container Image">
              <a:extLst>
                <a:ext uri="{FF2B5EF4-FFF2-40B4-BE49-F238E27FC236}">
                  <a16:creationId xmlns:a16="http://schemas.microsoft.com/office/drawing/2014/main" id="{A2B2AB7C-A885-4783-BB94-B22803987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884412" y="588216"/>
              <a:ext cx="291498" cy="29149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B36C84-B392-4D87-9284-DDF9D33B2B91}"/>
                </a:ext>
              </a:extLst>
            </p:cNvPr>
            <p:cNvGrpSpPr/>
            <p:nvPr/>
          </p:nvGrpSpPr>
          <p:grpSpPr>
            <a:xfrm>
              <a:off x="8839199" y="640524"/>
              <a:ext cx="371476" cy="197912"/>
              <a:chOff x="8839199" y="640524"/>
              <a:chExt cx="375308" cy="20159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37D7ABC-90B8-47D7-9669-8424FFA8AE4A}"/>
                  </a:ext>
                </a:extLst>
              </p:cNvPr>
              <p:cNvSpPr/>
              <p:nvPr/>
            </p:nvSpPr>
            <p:spPr>
              <a:xfrm>
                <a:off x="8839199" y="640524"/>
                <a:ext cx="70607" cy="201590"/>
              </a:xfrm>
              <a:custGeom>
                <a:avLst/>
                <a:gdLst>
                  <a:gd name="connsiteX0" fmla="*/ 326231 w 335756"/>
                  <a:gd name="connsiteY0" fmla="*/ 0 h 938212"/>
                  <a:gd name="connsiteX1" fmla="*/ 0 w 335756"/>
                  <a:gd name="connsiteY1" fmla="*/ 4762 h 938212"/>
                  <a:gd name="connsiteX2" fmla="*/ 11906 w 335756"/>
                  <a:gd name="connsiteY2" fmla="*/ 938212 h 938212"/>
                  <a:gd name="connsiteX3" fmla="*/ 335756 w 335756"/>
                  <a:gd name="connsiteY3" fmla="*/ 938212 h 938212"/>
                  <a:gd name="connsiteX0" fmla="*/ 319087 w 328612"/>
                  <a:gd name="connsiteY0" fmla="*/ 1 h 938213"/>
                  <a:gd name="connsiteX1" fmla="*/ 0 w 328612"/>
                  <a:gd name="connsiteY1" fmla="*/ 0 h 938213"/>
                  <a:gd name="connsiteX2" fmla="*/ 4762 w 328612"/>
                  <a:gd name="connsiteY2" fmla="*/ 938213 h 938213"/>
                  <a:gd name="connsiteX3" fmla="*/ 328612 w 328612"/>
                  <a:gd name="connsiteY3" fmla="*/ 938213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612" h="938213">
                    <a:moveTo>
                      <a:pt x="319087" y="1"/>
                    </a:moveTo>
                    <a:lnTo>
                      <a:pt x="0" y="0"/>
                    </a:lnTo>
                    <a:cubicBezTo>
                      <a:pt x="1587" y="312738"/>
                      <a:pt x="3175" y="625475"/>
                      <a:pt x="4762" y="938213"/>
                    </a:cubicBezTo>
                    <a:lnTo>
                      <a:pt x="328612" y="93821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2E6FE36-6103-4BE5-94B9-728527FCD728}"/>
                  </a:ext>
                </a:extLst>
              </p:cNvPr>
              <p:cNvSpPr/>
              <p:nvPr/>
            </p:nvSpPr>
            <p:spPr>
              <a:xfrm flipH="1">
                <a:off x="9143900" y="640524"/>
                <a:ext cx="70607" cy="201590"/>
              </a:xfrm>
              <a:custGeom>
                <a:avLst/>
                <a:gdLst>
                  <a:gd name="connsiteX0" fmla="*/ 326231 w 335756"/>
                  <a:gd name="connsiteY0" fmla="*/ 0 h 938212"/>
                  <a:gd name="connsiteX1" fmla="*/ 0 w 335756"/>
                  <a:gd name="connsiteY1" fmla="*/ 4762 h 938212"/>
                  <a:gd name="connsiteX2" fmla="*/ 11906 w 335756"/>
                  <a:gd name="connsiteY2" fmla="*/ 938212 h 938212"/>
                  <a:gd name="connsiteX3" fmla="*/ 335756 w 335756"/>
                  <a:gd name="connsiteY3" fmla="*/ 938212 h 938212"/>
                  <a:gd name="connsiteX0" fmla="*/ 319087 w 328612"/>
                  <a:gd name="connsiteY0" fmla="*/ 1 h 938213"/>
                  <a:gd name="connsiteX1" fmla="*/ 0 w 328612"/>
                  <a:gd name="connsiteY1" fmla="*/ 0 h 938213"/>
                  <a:gd name="connsiteX2" fmla="*/ 4762 w 328612"/>
                  <a:gd name="connsiteY2" fmla="*/ 938213 h 938213"/>
                  <a:gd name="connsiteX3" fmla="*/ 328612 w 328612"/>
                  <a:gd name="connsiteY3" fmla="*/ 938213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612" h="938213">
                    <a:moveTo>
                      <a:pt x="319087" y="1"/>
                    </a:moveTo>
                    <a:lnTo>
                      <a:pt x="0" y="0"/>
                    </a:lnTo>
                    <a:cubicBezTo>
                      <a:pt x="1587" y="312738"/>
                      <a:pt x="3175" y="625475"/>
                      <a:pt x="4762" y="938213"/>
                    </a:cubicBezTo>
                    <a:lnTo>
                      <a:pt x="328612" y="93821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Signature">
            <a:extLst>
              <a:ext uri="{FF2B5EF4-FFF2-40B4-BE49-F238E27FC236}">
                <a16:creationId xmlns:a16="http://schemas.microsoft.com/office/drawing/2014/main" id="{FC63AA9F-53E6-4E3E-B6E3-FEAD5A046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25" name="Signature">
            <a:extLst>
              <a:ext uri="{FF2B5EF4-FFF2-40B4-BE49-F238E27FC236}">
                <a16:creationId xmlns:a16="http://schemas.microsoft.com/office/drawing/2014/main" id="{F20DFA8A-1DC0-45A4-83F1-646E5EA6D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442CEDE-7C02-4B37-81CB-23F3F9385D98}"/>
              </a:ext>
            </a:extLst>
          </p:cNvPr>
          <p:cNvGrpSpPr/>
          <p:nvPr/>
        </p:nvGrpSpPr>
        <p:grpSpPr>
          <a:xfrm>
            <a:off x="316836" y="541916"/>
            <a:ext cx="3141355" cy="1792977"/>
            <a:chOff x="2114945" y="8266"/>
            <a:chExt cx="3141355" cy="179297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151ECFF-2FF1-4594-9CFA-018F3D8388C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56" name="Rectangle: Folded Corner 5">
                <a:extLst>
                  <a:ext uri="{FF2B5EF4-FFF2-40B4-BE49-F238E27FC236}">
                    <a16:creationId xmlns:a16="http://schemas.microsoft.com/office/drawing/2014/main" id="{37933453-F4B9-4CAF-AC0F-45CB50BC343B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: Folded Corner 156">
                <a:extLst>
                  <a:ext uri="{FF2B5EF4-FFF2-40B4-BE49-F238E27FC236}">
                    <a16:creationId xmlns:a16="http://schemas.microsoft.com/office/drawing/2014/main" id="{1C5A2DCE-61FF-4BFA-ABC9-A6B746A3A8B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FD895FC-98F1-4EC6-B007-0451E929FBF8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E9F7869-08FA-4C8C-A6A4-7209C6BD49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5" name="Graphic 154">
                <a:extLst>
                  <a:ext uri="{FF2B5EF4-FFF2-40B4-BE49-F238E27FC236}">
                    <a16:creationId xmlns:a16="http://schemas.microsoft.com/office/drawing/2014/main" id="{3088B16D-F14B-48EA-B7EB-D219376D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AAE3825-BCA1-412E-B2D7-C571BAFBB622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sha256:111wm…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6FD695-369C-48D8-BE37-A3AA4FEB91FA}"/>
              </a:ext>
            </a:extLst>
          </p:cNvPr>
          <p:cNvSpPr/>
          <p:nvPr/>
        </p:nvSpPr>
        <p:spPr>
          <a:xfrm>
            <a:off x="743755" y="758262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0289453-1158-445F-B07F-61BD5D136F0A}"/>
              </a:ext>
            </a:extLst>
          </p:cNvPr>
          <p:cNvSpPr/>
          <p:nvPr/>
        </p:nvSpPr>
        <p:spPr>
          <a:xfrm>
            <a:off x="90564" y="64517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6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FB6C7A-A7CD-4125-A307-66E78479A8A2}"/>
              </a:ext>
            </a:extLst>
          </p:cNvPr>
          <p:cNvGrpSpPr/>
          <p:nvPr/>
        </p:nvGrpSpPr>
        <p:grpSpPr>
          <a:xfrm>
            <a:off x="325274" y="2252425"/>
            <a:ext cx="3132917" cy="1856891"/>
            <a:chOff x="2114945" y="8266"/>
            <a:chExt cx="3132917" cy="185689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CC1451-98A3-4C72-9121-F9DE5B921A4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66" name="Rectangle: Folded Corner 5">
                <a:extLst>
                  <a:ext uri="{FF2B5EF4-FFF2-40B4-BE49-F238E27FC236}">
                    <a16:creationId xmlns:a16="http://schemas.microsoft.com/office/drawing/2014/main" id="{E18773A3-A81C-4143-9650-702AE746BA2E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68942783-1F8B-4707-8287-10C21485ABD5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404ABC1-97DD-4202-B1D4-AF725EB5905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142EEB3-57EA-448C-AAA2-E2B40AAB2CE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Graphic 164">
                <a:extLst>
                  <a:ext uri="{FF2B5EF4-FFF2-40B4-BE49-F238E27FC236}">
                    <a16:creationId xmlns:a16="http://schemas.microsoft.com/office/drawing/2014/main" id="{D443FB85-DBB7-4DB3-B71D-97ADD48F8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0321AE7-E62B-4413-A67C-182672AC3013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sha256:111wm…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5DDF6AE-337D-4DD0-B4F3-033414740181}"/>
              </a:ext>
            </a:extLst>
          </p:cNvPr>
          <p:cNvSpPr/>
          <p:nvPr/>
        </p:nvSpPr>
        <p:spPr>
          <a:xfrm>
            <a:off x="752193" y="2468771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609C607-6A3E-4493-92DB-9810245DCB61}"/>
              </a:ext>
            </a:extLst>
          </p:cNvPr>
          <p:cNvSpPr/>
          <p:nvPr/>
        </p:nvSpPr>
        <p:spPr>
          <a:xfrm>
            <a:off x="90564" y="2355679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7</a:t>
            </a:r>
          </a:p>
        </p:txBody>
      </p:sp>
      <p:pic>
        <p:nvPicPr>
          <p:cNvPr id="170" name="Signature">
            <a:extLst>
              <a:ext uri="{FF2B5EF4-FFF2-40B4-BE49-F238E27FC236}">
                <a16:creationId xmlns:a16="http://schemas.microsoft.com/office/drawing/2014/main" id="{06933909-8DDA-49F4-B979-101C7A2C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2400143"/>
            <a:ext cx="230886" cy="230886"/>
          </a:xfrm>
          <a:prstGeom prst="rect">
            <a:avLst/>
          </a:prstGeom>
        </p:spPr>
      </p:pic>
      <p:pic>
        <p:nvPicPr>
          <p:cNvPr id="171" name="Signature">
            <a:extLst>
              <a:ext uri="{FF2B5EF4-FFF2-40B4-BE49-F238E27FC236}">
                <a16:creationId xmlns:a16="http://schemas.microsoft.com/office/drawing/2014/main" id="{84CD29EA-7CFF-4BC9-8B4D-3B07C4AE3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712533"/>
            <a:ext cx="230886" cy="230886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9C3F270-D24B-4ED5-A29E-444D28ABD8F4}"/>
              </a:ext>
            </a:extLst>
          </p:cNvPr>
          <p:cNvGrpSpPr/>
          <p:nvPr/>
        </p:nvGrpSpPr>
        <p:grpSpPr>
          <a:xfrm>
            <a:off x="316836" y="4293439"/>
            <a:ext cx="3141355" cy="1792977"/>
            <a:chOff x="2114945" y="8266"/>
            <a:chExt cx="3141355" cy="1792977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AE330E0-6DFC-413D-B188-7A6D97D77929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79" name="Rectangle: Folded Corner 5">
                <a:extLst>
                  <a:ext uri="{FF2B5EF4-FFF2-40B4-BE49-F238E27FC236}">
                    <a16:creationId xmlns:a16="http://schemas.microsoft.com/office/drawing/2014/main" id="{E62D5E06-06C4-4E65-ADC9-871EAF36566B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: Folded Corner 179">
                <a:extLst>
                  <a:ext uri="{FF2B5EF4-FFF2-40B4-BE49-F238E27FC236}">
                    <a16:creationId xmlns:a16="http://schemas.microsoft.com/office/drawing/2014/main" id="{BD0CC03E-4DB2-4838-B68E-B8D81A910B14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685BFD7-396F-43C0-9152-F72F937E63F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502428E-CA8C-48EB-B66E-ECD2CBCECF21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69AA788E-DB87-485F-BB22-F43E1B9A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275EEA7-9C56-48DD-9F57-B6FBBD517B89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sha256:111Lm…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7F8F581-3890-4CE4-A37C-CB6819946B84}"/>
              </a:ext>
            </a:extLst>
          </p:cNvPr>
          <p:cNvSpPr/>
          <p:nvPr/>
        </p:nvSpPr>
        <p:spPr>
          <a:xfrm>
            <a:off x="743755" y="4509785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96989D1-553F-41D0-83F1-DF12CDBF361C}"/>
              </a:ext>
            </a:extLst>
          </p:cNvPr>
          <p:cNvSpPr/>
          <p:nvPr/>
        </p:nvSpPr>
        <p:spPr>
          <a:xfrm>
            <a:off x="90564" y="439669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8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F52E0D2-B2D2-4DF5-938A-71F28891A3E0}"/>
              </a:ext>
            </a:extLst>
          </p:cNvPr>
          <p:cNvGrpSpPr/>
          <p:nvPr/>
        </p:nvGrpSpPr>
        <p:grpSpPr>
          <a:xfrm>
            <a:off x="325274" y="6003948"/>
            <a:ext cx="3132917" cy="1856891"/>
            <a:chOff x="2114945" y="8266"/>
            <a:chExt cx="3132917" cy="185689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1009EB6-69EF-4818-9A5F-3DCC44552ED4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89" name="Rectangle: Folded Corner 5">
                <a:extLst>
                  <a:ext uri="{FF2B5EF4-FFF2-40B4-BE49-F238E27FC236}">
                    <a16:creationId xmlns:a16="http://schemas.microsoft.com/office/drawing/2014/main" id="{536F19DE-5DF2-49A2-B08F-AD788ED7CF90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: Folded Corner 189">
                <a:extLst>
                  <a:ext uri="{FF2B5EF4-FFF2-40B4-BE49-F238E27FC236}">
                    <a16:creationId xmlns:a16="http://schemas.microsoft.com/office/drawing/2014/main" id="{89908EDF-DAE3-4CE1-AB59-B0D4049C5B8F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5F5808A-3191-471D-A365-3F1519FBA417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369BACA-A73E-43AA-92CC-A6F72701B2A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38B62C7A-EE92-46A7-BF16-AB83574A5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6EA702-6584-4389-A688-3E8F309FAF31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sha256:111Lm…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1AED62C-70CD-41F9-82EE-E6CAEA6F4A40}"/>
              </a:ext>
            </a:extLst>
          </p:cNvPr>
          <p:cNvSpPr/>
          <p:nvPr/>
        </p:nvSpPr>
        <p:spPr>
          <a:xfrm>
            <a:off x="752193" y="6220294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803E965-3BC1-4AE9-BCC2-4ABB12E8CBB7}"/>
              </a:ext>
            </a:extLst>
          </p:cNvPr>
          <p:cNvSpPr/>
          <p:nvPr/>
        </p:nvSpPr>
        <p:spPr>
          <a:xfrm>
            <a:off x="90564" y="6107202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9</a:t>
            </a:r>
          </a:p>
        </p:txBody>
      </p:sp>
      <p:pic>
        <p:nvPicPr>
          <p:cNvPr id="193" name="Signature">
            <a:extLst>
              <a:ext uri="{FF2B5EF4-FFF2-40B4-BE49-F238E27FC236}">
                <a16:creationId xmlns:a16="http://schemas.microsoft.com/office/drawing/2014/main" id="{74F8DFD2-AC16-4015-B111-E4C58FB6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6151666"/>
            <a:ext cx="230886" cy="230886"/>
          </a:xfrm>
          <a:prstGeom prst="rect">
            <a:avLst/>
          </a:prstGeom>
        </p:spPr>
      </p:pic>
      <p:pic>
        <p:nvPicPr>
          <p:cNvPr id="194" name="Signature">
            <a:extLst>
              <a:ext uri="{FF2B5EF4-FFF2-40B4-BE49-F238E27FC236}">
                <a16:creationId xmlns:a16="http://schemas.microsoft.com/office/drawing/2014/main" id="{039782DD-79AE-43B8-9EC4-B5CE57244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4464056"/>
            <a:ext cx="230886" cy="230886"/>
          </a:xfrm>
          <a:prstGeom prst="rect">
            <a:avLst/>
          </a:prstGeom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D5F2DE8D-E994-463E-9E17-DBC5A1C4CB70}"/>
              </a:ext>
            </a:extLst>
          </p:cNvPr>
          <p:cNvCxnSpPr>
            <a:cxnSpLocks/>
            <a:stCxn id="157" idx="3"/>
            <a:endCxn id="42" idx="6"/>
          </p:cNvCxnSpPr>
          <p:nvPr/>
        </p:nvCxnSpPr>
        <p:spPr>
          <a:xfrm>
            <a:off x="3449753" y="1412455"/>
            <a:ext cx="747349" cy="917995"/>
          </a:xfrm>
          <a:prstGeom prst="bentConnector3">
            <a:avLst>
              <a:gd name="adj1" fmla="val 359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4E5555B6-8936-4AB1-BDEA-E115EDF2E5CF}"/>
              </a:ext>
            </a:extLst>
          </p:cNvPr>
          <p:cNvCxnSpPr>
            <a:cxnSpLocks/>
            <a:stCxn id="167" idx="3"/>
            <a:endCxn id="42" idx="5"/>
          </p:cNvCxnSpPr>
          <p:nvPr/>
        </p:nvCxnSpPr>
        <p:spPr>
          <a:xfrm flipV="1">
            <a:off x="3458191" y="2740025"/>
            <a:ext cx="735736" cy="436666"/>
          </a:xfrm>
          <a:prstGeom prst="bentConnector5">
            <a:avLst>
              <a:gd name="adj1" fmla="val 33267"/>
              <a:gd name="adj2" fmla="val -778"/>
              <a:gd name="adj3" fmla="val 390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42E8CF78-7D1C-44BC-9F05-A941D4ABA32D}"/>
              </a:ext>
            </a:extLst>
          </p:cNvPr>
          <p:cNvCxnSpPr>
            <a:cxnSpLocks/>
            <a:stCxn id="180" idx="3"/>
            <a:endCxn id="60" idx="6"/>
          </p:cNvCxnSpPr>
          <p:nvPr/>
        </p:nvCxnSpPr>
        <p:spPr>
          <a:xfrm flipV="1">
            <a:off x="3449753" y="4045744"/>
            <a:ext cx="748936" cy="1118234"/>
          </a:xfrm>
          <a:prstGeom prst="bentConnector3">
            <a:avLst>
              <a:gd name="adj1" fmla="val 316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44D04AB-AE0E-41D4-900B-19243F5DB5DC}"/>
              </a:ext>
            </a:extLst>
          </p:cNvPr>
          <p:cNvCxnSpPr>
            <a:cxnSpLocks/>
            <a:stCxn id="190" idx="3"/>
            <a:endCxn id="60" idx="5"/>
          </p:cNvCxnSpPr>
          <p:nvPr/>
        </p:nvCxnSpPr>
        <p:spPr>
          <a:xfrm flipV="1">
            <a:off x="3458191" y="4431506"/>
            <a:ext cx="740499" cy="2496708"/>
          </a:xfrm>
          <a:prstGeom prst="bentConnector3">
            <a:avLst>
              <a:gd name="adj1" fmla="val 62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5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353BB8C-AC26-42DE-ACB4-88ABC30E5A99}"/>
              </a:ext>
            </a:extLst>
          </p:cNvPr>
          <p:cNvGrpSpPr/>
          <p:nvPr/>
        </p:nvGrpSpPr>
        <p:grpSpPr>
          <a:xfrm>
            <a:off x="5355284" y="1247410"/>
            <a:ext cx="2688101" cy="2821451"/>
            <a:chOff x="5355284" y="1247410"/>
            <a:chExt cx="2688101" cy="28214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112BC3-2551-4142-9D41-FA2F81077944}"/>
                </a:ext>
              </a:extLst>
            </p:cNvPr>
            <p:cNvGrpSpPr/>
            <p:nvPr/>
          </p:nvGrpSpPr>
          <p:grpSpPr>
            <a:xfrm>
              <a:off x="5793434" y="1818910"/>
              <a:ext cx="2249951" cy="2249951"/>
              <a:chOff x="5650559" y="1552210"/>
              <a:chExt cx="2249951" cy="224995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3681630-6C79-49D1-809B-83FF1D5771BB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Container Image">
                <a:extLst>
                  <a:ext uri="{FF2B5EF4-FFF2-40B4-BE49-F238E27FC236}">
                    <a16:creationId xmlns:a16="http://schemas.microsoft.com/office/drawing/2014/main" id="{53D0A854-24F8-4547-9E52-63C636B6D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015745-56FC-441D-8251-069001EC0F44}"/>
                </a:ext>
              </a:extLst>
            </p:cNvPr>
            <p:cNvGrpSpPr/>
            <p:nvPr/>
          </p:nvGrpSpPr>
          <p:grpSpPr>
            <a:xfrm>
              <a:off x="5574359" y="1533160"/>
              <a:ext cx="2249951" cy="2249951"/>
              <a:chOff x="5650559" y="1552210"/>
              <a:chExt cx="2249951" cy="22499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1BAAB2A-8D1D-420D-B6EB-2AA444CC6E71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Container Image">
                <a:extLst>
                  <a:ext uri="{FF2B5EF4-FFF2-40B4-BE49-F238E27FC236}">
                    <a16:creationId xmlns:a16="http://schemas.microsoft.com/office/drawing/2014/main" id="{5C8ABD67-7889-42C0-9AAD-D34774634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52BC8F-21D1-4023-86AC-CB0133C2BE5D}"/>
                </a:ext>
              </a:extLst>
            </p:cNvPr>
            <p:cNvGrpSpPr/>
            <p:nvPr/>
          </p:nvGrpSpPr>
          <p:grpSpPr>
            <a:xfrm>
              <a:off x="5355284" y="1247410"/>
              <a:ext cx="2249951" cy="2249951"/>
              <a:chOff x="5650559" y="1552210"/>
              <a:chExt cx="2249951" cy="224995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3BA2730-AE0A-4139-B4AB-29D974D3F4F2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Container Image">
                <a:extLst>
                  <a:ext uri="{FF2B5EF4-FFF2-40B4-BE49-F238E27FC236}">
                    <a16:creationId xmlns:a16="http://schemas.microsoft.com/office/drawing/2014/main" id="{4B103365-D8D1-4D18-8D05-1536C09F5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2649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1449144" y="64570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3599628" y="1671104"/>
            <a:ext cx="3132917" cy="1617992"/>
            <a:chOff x="2114945" y="8266"/>
            <a:chExt cx="3132917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71616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           sha256:222m…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2847181" y="1286670"/>
            <a:ext cx="828298" cy="122564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1858387" y="88906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4026547" y="188745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1218377" y="74896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3373356" y="177435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3608066" y="3381613"/>
            <a:ext cx="3132917" cy="1617992"/>
            <a:chOff x="2114945" y="8266"/>
            <a:chExt cx="3132917" cy="161799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79662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           sha256:333m…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2849563" y="1691481"/>
            <a:ext cx="834354" cy="2531338"/>
          </a:xfrm>
          <a:prstGeom prst="bentConnector3">
            <a:avLst>
              <a:gd name="adj1" fmla="val 716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4034985" y="359795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3373356" y="348486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0F811-4E51-40EF-A736-4D7C22151719}"/>
              </a:ext>
            </a:extLst>
          </p:cNvPr>
          <p:cNvGrpSpPr/>
          <p:nvPr/>
        </p:nvGrpSpPr>
        <p:grpSpPr>
          <a:xfrm>
            <a:off x="7470013" y="2434165"/>
            <a:ext cx="3132917" cy="1617992"/>
            <a:chOff x="2114945" y="8266"/>
            <a:chExt cx="3132917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C39F29F-8D3C-4584-B1D2-51E35E14BED2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70" name="Rectangle: Folded Corner 5">
                <a:extLst>
                  <a:ext uri="{FF2B5EF4-FFF2-40B4-BE49-F238E27FC236}">
                    <a16:creationId xmlns:a16="http://schemas.microsoft.com/office/drawing/2014/main" id="{3122BEC7-A58B-433A-A700-44D171F497C0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Rectangle: Folded Corner 70">
                <a:extLst>
                  <a:ext uri="{FF2B5EF4-FFF2-40B4-BE49-F238E27FC236}">
                    <a16:creationId xmlns:a16="http://schemas.microsoft.com/office/drawing/2014/main" id="{A70AF588-BD06-4846-9D2A-D0F47200F2D5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B532597-8039-4EC8-AC34-CB4548FC46F6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CC101D8-DE94-48FA-AF3E-E15B391861D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26C91A69-4D77-475B-A422-F92C346CC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5B2694C-A81F-4562-BB46-D98189DE9177}"/>
                </a:ext>
              </a:extLst>
            </p:cNvPr>
            <p:cNvSpPr/>
            <p:nvPr/>
          </p:nvSpPr>
          <p:spPr>
            <a:xfrm>
              <a:off x="2259511" y="486013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net-monitor:v1-sig-o-wabbit-networks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sha256:222m…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B00C2E2-CF22-4387-A670-42440E1F3568}"/>
              </a:ext>
            </a:extLst>
          </p:cNvPr>
          <p:cNvCxnSpPr>
            <a:cxnSpLocks/>
            <a:stCxn id="71" idx="1"/>
            <a:endCxn id="111" idx="3"/>
          </p:cNvCxnSpPr>
          <p:nvPr/>
        </p:nvCxnSpPr>
        <p:spPr>
          <a:xfrm rot="10800000">
            <a:off x="6732546" y="2512311"/>
            <a:ext cx="813319" cy="7630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4921639-BDBD-42CC-97EF-B32F87EE06FC}"/>
              </a:ext>
            </a:extLst>
          </p:cNvPr>
          <p:cNvSpPr/>
          <p:nvPr/>
        </p:nvSpPr>
        <p:spPr>
          <a:xfrm>
            <a:off x="7896932" y="2650511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F71ACE-80D2-488B-A81C-08B2C704A3E6}"/>
              </a:ext>
            </a:extLst>
          </p:cNvPr>
          <p:cNvSpPr/>
          <p:nvPr/>
        </p:nvSpPr>
        <p:spPr>
          <a:xfrm>
            <a:off x="7243741" y="2537419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AF33AE-27F5-4FA7-BB65-574E5EF24D3C}"/>
              </a:ext>
            </a:extLst>
          </p:cNvPr>
          <p:cNvGrpSpPr/>
          <p:nvPr/>
        </p:nvGrpSpPr>
        <p:grpSpPr>
          <a:xfrm>
            <a:off x="7478451" y="4144674"/>
            <a:ext cx="3132917" cy="1617992"/>
            <a:chOff x="2114945" y="8266"/>
            <a:chExt cx="3132917" cy="161799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FEFD48-6E1C-45D1-B845-24D4174F10F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81" name="Rectangle: Folded Corner 5">
                <a:extLst>
                  <a:ext uri="{FF2B5EF4-FFF2-40B4-BE49-F238E27FC236}">
                    <a16:creationId xmlns:a16="http://schemas.microsoft.com/office/drawing/2014/main" id="{93114C2A-FC55-4997-8EBD-0A73310B42C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: Folded Corner 81">
                <a:extLst>
                  <a:ext uri="{FF2B5EF4-FFF2-40B4-BE49-F238E27FC236}">
                    <a16:creationId xmlns:a16="http://schemas.microsoft.com/office/drawing/2014/main" id="{D1647E1A-E9C5-4A77-94DC-A2E5E3A5D278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93334C3-D7D5-4EEA-9E3C-5E037D7C12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2B652C-87A3-4D61-8149-D63D97DC6DD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6A972210-99FE-46A9-8A89-9AC1A5B86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5C5144-6172-4A6F-9998-336767C6AC5C}"/>
                </a:ext>
              </a:extLst>
            </p:cNvPr>
            <p:cNvSpPr/>
            <p:nvPr/>
          </p:nvSpPr>
          <p:spPr>
            <a:xfrm>
              <a:off x="2259511" y="508913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net-monitor:v1-sig-o-acme-rockets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sha256:333m…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EDE95BF-31DF-48A5-8031-624B5C8CA275}"/>
              </a:ext>
            </a:extLst>
          </p:cNvPr>
          <p:cNvCxnSpPr>
            <a:cxnSpLocks/>
            <a:stCxn id="82" idx="1"/>
            <a:endCxn id="125" idx="3"/>
          </p:cNvCxnSpPr>
          <p:nvPr/>
        </p:nvCxnSpPr>
        <p:spPr>
          <a:xfrm rot="10800000">
            <a:off x="6740984" y="4222820"/>
            <a:ext cx="813319" cy="7630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580AE50-4747-42FB-9B00-E609F3C56DA7}"/>
              </a:ext>
            </a:extLst>
          </p:cNvPr>
          <p:cNvSpPr/>
          <p:nvPr/>
        </p:nvSpPr>
        <p:spPr>
          <a:xfrm>
            <a:off x="7905370" y="436102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5506CE-7807-421A-85FC-01D3D6C25BB2}"/>
              </a:ext>
            </a:extLst>
          </p:cNvPr>
          <p:cNvSpPr/>
          <p:nvPr/>
        </p:nvSpPr>
        <p:spPr>
          <a:xfrm>
            <a:off x="7243741" y="424792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556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2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20326 0.000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14388 0.0402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5" grpId="0" animBg="1"/>
      <p:bldP spid="128" grpId="0"/>
      <p:bldP spid="129" grpId="0"/>
      <p:bldP spid="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09DA37B-4F2B-4CB5-A924-15BF4C15C8D8}"/>
              </a:ext>
            </a:extLst>
          </p:cNvPr>
          <p:cNvGrpSpPr/>
          <p:nvPr/>
        </p:nvGrpSpPr>
        <p:grpSpPr>
          <a:xfrm>
            <a:off x="4863561" y="2307314"/>
            <a:ext cx="1010034" cy="748315"/>
            <a:chOff x="5308157" y="2060309"/>
            <a:chExt cx="1010034" cy="748315"/>
          </a:xfrm>
        </p:grpSpPr>
        <p:pic>
          <p:nvPicPr>
            <p:cNvPr id="14" name="x_Picture 1">
              <a:extLst>
                <a:ext uri="{FF2B5EF4-FFF2-40B4-BE49-F238E27FC236}">
                  <a16:creationId xmlns:a16="http://schemas.microsoft.com/office/drawing/2014/main" id="{173FF093-4BC7-4283-8A1D-E538DCA5197C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6" t="10178" r="77161" b="71938"/>
            <a:stretch/>
          </p:blipFill>
          <p:spPr bwMode="auto">
            <a:xfrm>
              <a:off x="5591106" y="2060309"/>
              <a:ext cx="444137" cy="50375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label">
              <a:extLst>
                <a:ext uri="{FF2B5EF4-FFF2-40B4-BE49-F238E27FC236}">
                  <a16:creationId xmlns:a16="http://schemas.microsoft.com/office/drawing/2014/main" id="{CCF61452-8F06-4D0D-95C8-B22AA479E8D5}"/>
                </a:ext>
              </a:extLst>
            </p:cNvPr>
            <p:cNvSpPr txBox="1"/>
            <p:nvPr/>
          </p:nvSpPr>
          <p:spPr>
            <a:xfrm>
              <a:off x="5308157" y="2577792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Artifact</a:t>
              </a:r>
            </a:p>
          </p:txBody>
        </p:sp>
      </p:grpSp>
      <p:grpSp>
        <p:nvGrpSpPr>
          <p:cNvPr id="37" name="Signature">
            <a:extLst>
              <a:ext uri="{FF2B5EF4-FFF2-40B4-BE49-F238E27FC236}">
                <a16:creationId xmlns:a16="http://schemas.microsoft.com/office/drawing/2014/main" id="{D7E849D5-61C3-4D19-89B1-1E1B68AB6567}"/>
              </a:ext>
            </a:extLst>
          </p:cNvPr>
          <p:cNvGrpSpPr/>
          <p:nvPr/>
        </p:nvGrpSpPr>
        <p:grpSpPr>
          <a:xfrm>
            <a:off x="5486254" y="2360024"/>
            <a:ext cx="1010034" cy="692979"/>
            <a:chOff x="10144411" y="3029273"/>
            <a:chExt cx="1010034" cy="692979"/>
          </a:xfrm>
        </p:grpSpPr>
        <p:sp>
          <p:nvSpPr>
            <p:cNvPr id="38" name="label">
              <a:extLst>
                <a:ext uri="{FF2B5EF4-FFF2-40B4-BE49-F238E27FC236}">
                  <a16:creationId xmlns:a16="http://schemas.microsoft.com/office/drawing/2014/main" id="{5D4D60A7-F749-4682-AC42-0CAA0F9B5E81}"/>
                </a:ext>
              </a:extLst>
            </p:cNvPr>
            <p:cNvSpPr txBox="1"/>
            <p:nvPr/>
          </p:nvSpPr>
          <p:spPr>
            <a:xfrm>
              <a:off x="10144411" y="3491420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Signature</a:t>
              </a:r>
            </a:p>
          </p:txBody>
        </p:sp>
        <p:pic>
          <p:nvPicPr>
            <p:cNvPr id="39" name="Signature">
              <a:extLst>
                <a:ext uri="{FF2B5EF4-FFF2-40B4-BE49-F238E27FC236}">
                  <a16:creationId xmlns:a16="http://schemas.microsoft.com/office/drawing/2014/main" id="{98760C94-3A5E-4879-87F8-37C01CDC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43396" y="3029273"/>
              <a:ext cx="412064" cy="4120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1A02A0-771A-4E03-BD1E-D98DB1305A93}"/>
              </a:ext>
            </a:extLst>
          </p:cNvPr>
          <p:cNvGrpSpPr>
            <a:grpSpLocks noChangeAspect="1"/>
          </p:cNvGrpSpPr>
          <p:nvPr/>
        </p:nvGrpSpPr>
        <p:grpSpPr>
          <a:xfrm>
            <a:off x="4633138" y="1114165"/>
            <a:ext cx="2003882" cy="878516"/>
            <a:chOff x="1499608" y="125108"/>
            <a:chExt cx="5090683" cy="2231789"/>
          </a:xfrm>
        </p:grpSpPr>
        <p:pic>
          <p:nvPicPr>
            <p:cNvPr id="5" name="Distribution">
              <a:extLst>
                <a:ext uri="{FF2B5EF4-FFF2-40B4-BE49-F238E27FC236}">
                  <a16:creationId xmlns:a16="http://schemas.microsoft.com/office/drawing/2014/main" id="{D0AF4864-2468-4EE1-8DFE-EFC09C48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2513" y="125108"/>
              <a:ext cx="904874" cy="904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533DCE-2130-4279-821B-8F7306C9BEB1}"/>
                </a:ext>
              </a:extLst>
            </p:cNvPr>
            <p:cNvSpPr txBox="1"/>
            <p:nvPr/>
          </p:nvSpPr>
          <p:spPr>
            <a:xfrm>
              <a:off x="1499608" y="1066799"/>
              <a:ext cx="5090683" cy="12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Registry</a:t>
              </a:r>
              <a:br>
                <a:rPr lang="en-US" sz="900" dirty="0"/>
              </a:br>
              <a:r>
                <a:rPr lang="en-US" sz="900" dirty="0"/>
                <a:t>OCI Artifact enabled</a:t>
              </a:r>
              <a:br>
                <a:rPr lang="en-US" sz="900" dirty="0"/>
              </a:br>
              <a:r>
                <a:rPr lang="en-US" sz="900" dirty="0"/>
                <a:t>OCI distribution-spec compliant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433D4B-3002-47F4-9424-2FA7B4667BDB}"/>
              </a:ext>
            </a:extLst>
          </p:cNvPr>
          <p:cNvCxnSpPr>
            <a:cxnSpLocks/>
          </p:cNvCxnSpPr>
          <p:nvPr/>
        </p:nvCxnSpPr>
        <p:spPr>
          <a:xfrm flipV="1">
            <a:off x="5368578" y="1977203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4A118-030F-44D4-BC61-7BF182CAAAA3}"/>
              </a:ext>
            </a:extLst>
          </p:cNvPr>
          <p:cNvCxnSpPr>
            <a:cxnSpLocks/>
          </p:cNvCxnSpPr>
          <p:nvPr/>
        </p:nvCxnSpPr>
        <p:spPr>
          <a:xfrm flipV="1">
            <a:off x="5999723" y="1977202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C0E17FB-4DAD-4D76-A17E-DAEA0C8584C7}"/>
              </a:ext>
            </a:extLst>
          </p:cNvPr>
          <p:cNvSpPr/>
          <p:nvPr/>
        </p:nvSpPr>
        <p:spPr>
          <a:xfrm>
            <a:off x="4723794" y="2562806"/>
            <a:ext cx="195105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34C8DD-4C1C-4A86-82DC-EBDC2EFEA684}"/>
              </a:ext>
            </a:extLst>
          </p:cNvPr>
          <p:cNvSpPr/>
          <p:nvPr/>
        </p:nvSpPr>
        <p:spPr>
          <a:xfrm>
            <a:off x="5044119" y="1301141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97DB7F-8EC4-48D1-A1BB-326C1888A682}"/>
              </a:ext>
            </a:extLst>
          </p:cNvPr>
          <p:cNvSpPr/>
          <p:nvPr/>
        </p:nvSpPr>
        <p:spPr>
          <a:xfrm>
            <a:off x="6284119" y="2551455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A859A-18DC-44B9-9AEA-ABAE99700FB1}"/>
              </a:ext>
            </a:extLst>
          </p:cNvPr>
          <p:cNvGrpSpPr/>
          <p:nvPr/>
        </p:nvGrpSpPr>
        <p:grpSpPr>
          <a:xfrm>
            <a:off x="4549293" y="3279076"/>
            <a:ext cx="2316484" cy="647682"/>
            <a:chOff x="5113173" y="3318055"/>
            <a:chExt cx="2316484" cy="647682"/>
          </a:xfrm>
        </p:grpSpPr>
        <p:grpSp>
          <p:nvGrpSpPr>
            <p:cNvPr id="11" name="Signature">
              <a:extLst>
                <a:ext uri="{FF2B5EF4-FFF2-40B4-BE49-F238E27FC236}">
                  <a16:creationId xmlns:a16="http://schemas.microsoft.com/office/drawing/2014/main" id="{139ED5B6-FC03-4E76-AF94-4EA316138BFD}"/>
                </a:ext>
              </a:extLst>
            </p:cNvPr>
            <p:cNvGrpSpPr/>
            <p:nvPr/>
          </p:nvGrpSpPr>
          <p:grpSpPr>
            <a:xfrm>
              <a:off x="5146510" y="3318055"/>
              <a:ext cx="1010034" cy="647682"/>
              <a:chOff x="9296027" y="2976564"/>
              <a:chExt cx="1010034" cy="647682"/>
            </a:xfrm>
          </p:grpSpPr>
          <p:sp>
            <p:nvSpPr>
              <p:cNvPr id="12" name="label">
                <a:extLst>
                  <a:ext uri="{FF2B5EF4-FFF2-40B4-BE49-F238E27FC236}">
                    <a16:creationId xmlns:a16="http://schemas.microsoft.com/office/drawing/2014/main" id="{0012ED11-BBFD-4508-9246-1996EE7314D5}"/>
                  </a:ext>
                </a:extLst>
              </p:cNvPr>
              <p:cNvSpPr txBox="1"/>
              <p:nvPr/>
            </p:nvSpPr>
            <p:spPr>
              <a:xfrm>
                <a:off x="9296027" y="3393414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nv2 client</a:t>
                </a:r>
              </a:p>
            </p:txBody>
          </p:sp>
          <p:pic>
            <p:nvPicPr>
              <p:cNvPr id="13" name="Signature">
                <a:extLst>
                  <a:ext uri="{FF2B5EF4-FFF2-40B4-BE49-F238E27FC236}">
                    <a16:creationId xmlns:a16="http://schemas.microsoft.com/office/drawing/2014/main" id="{CB2EB7C9-B086-43F3-8DB2-B56BBA404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9616378" y="297656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77B780-B147-4FB2-948C-CFC615005369}"/>
                </a:ext>
              </a:extLst>
            </p:cNvPr>
            <p:cNvGrpSpPr/>
            <p:nvPr/>
          </p:nvGrpSpPr>
          <p:grpSpPr>
            <a:xfrm>
              <a:off x="6330939" y="3374785"/>
              <a:ext cx="1010034" cy="590952"/>
              <a:chOff x="5644885" y="3011481"/>
              <a:chExt cx="1010034" cy="59095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CAF85D1-C178-475A-9555-D53EC46C8A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8430" y="3011481"/>
                <a:ext cx="702945" cy="255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label">
                <a:extLst>
                  <a:ext uri="{FF2B5EF4-FFF2-40B4-BE49-F238E27FC236}">
                    <a16:creationId xmlns:a16="http://schemas.microsoft.com/office/drawing/2014/main" id="{D84A052B-31F9-4A85-9648-82BF24C70264}"/>
                  </a:ext>
                </a:extLst>
              </p:cNvPr>
              <p:cNvSpPr txBox="1"/>
              <p:nvPr/>
            </p:nvSpPr>
            <p:spPr>
              <a:xfrm>
                <a:off x="5644885" y="3371601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ORAS client</a:t>
                </a: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7B1228B-C28A-4176-8E25-567603068539}"/>
                </a:ext>
              </a:extLst>
            </p:cNvPr>
            <p:cNvSpPr/>
            <p:nvPr/>
          </p:nvSpPr>
          <p:spPr>
            <a:xfrm>
              <a:off x="5113173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8AF25C-38C9-4DBB-B398-3B43BE75D348}"/>
                </a:ext>
              </a:extLst>
            </p:cNvPr>
            <p:cNvSpPr/>
            <p:nvPr/>
          </p:nvSpPr>
          <p:spPr>
            <a:xfrm>
              <a:off x="7252289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1AB86-DEEF-4FBD-A92F-B87A43451CCF}"/>
              </a:ext>
            </a:extLst>
          </p:cNvPr>
          <p:cNvGrpSpPr/>
          <p:nvPr/>
        </p:nvGrpSpPr>
        <p:grpSpPr>
          <a:xfrm>
            <a:off x="3522029" y="3279076"/>
            <a:ext cx="674134" cy="765828"/>
            <a:chOff x="8616655" y="1888626"/>
            <a:chExt cx="1287500" cy="1462624"/>
          </a:xfrm>
        </p:grpSpPr>
        <p:pic>
          <p:nvPicPr>
            <p:cNvPr id="53" name="Developer">
              <a:extLst>
                <a:ext uri="{FF2B5EF4-FFF2-40B4-BE49-F238E27FC236}">
                  <a16:creationId xmlns:a16="http://schemas.microsoft.com/office/drawing/2014/main" id="{2FD08BAE-21F5-4BCE-8F27-701F4EFCE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3780E1-2F73-407B-B528-FB146D9A307E}"/>
                </a:ext>
              </a:extLst>
            </p:cNvPr>
            <p:cNvSpPr txBox="1"/>
            <p:nvPr/>
          </p:nvSpPr>
          <p:spPr>
            <a:xfrm>
              <a:off x="8616655" y="2910393"/>
              <a:ext cx="1287500" cy="44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Developer</a:t>
              </a: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3D7653E3-4EEF-4C51-AFD7-530E7B446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9302" y="5154810"/>
            <a:ext cx="390525" cy="4476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F44BA14-75FF-4DEB-A297-7A98133A6D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9661" y="3814072"/>
            <a:ext cx="17240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-A">
            <a:extLst>
              <a:ext uri="{FF2B5EF4-FFF2-40B4-BE49-F238E27FC236}">
                <a16:creationId xmlns:a16="http://schemas.microsoft.com/office/drawing/2014/main" id="{AC4C0F00-1D04-4B76-98BB-6C029212E0D9}"/>
              </a:ext>
            </a:extLst>
          </p:cNvPr>
          <p:cNvSpPr/>
          <p:nvPr/>
        </p:nvSpPr>
        <p:spPr>
          <a:xfrm>
            <a:off x="6813835" y="119697"/>
            <a:ext cx="5259523" cy="3516553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2999F8-5C01-416E-94E2-542222170D45}"/>
              </a:ext>
            </a:extLst>
          </p:cNvPr>
          <p:cNvSpPr/>
          <p:nvPr/>
        </p:nvSpPr>
        <p:spPr>
          <a:xfrm>
            <a:off x="7173100" y="456445"/>
            <a:ext cx="4788744" cy="2832757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Cloud Environment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280E3-0F8B-462D-95CF-EEB51A1CF098}"/>
              </a:ext>
            </a:extLst>
          </p:cNvPr>
          <p:cNvGrpSpPr/>
          <p:nvPr/>
        </p:nvGrpSpPr>
        <p:grpSpPr>
          <a:xfrm>
            <a:off x="4131646" y="193552"/>
            <a:ext cx="1200332" cy="824709"/>
            <a:chOff x="2844414" y="125108"/>
            <a:chExt cx="2401074" cy="1649700"/>
          </a:xfrm>
        </p:grpSpPr>
        <p:pic>
          <p:nvPicPr>
            <p:cNvPr id="4" name="Distribution">
              <a:extLst>
                <a:ext uri="{FF2B5EF4-FFF2-40B4-BE49-F238E27FC236}">
                  <a16:creationId xmlns:a16="http://schemas.microsoft.com/office/drawing/2014/main" id="{8578C495-AAF3-484F-87F5-F529867D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E0BC9-3C66-4584-B5CC-67470E1C155F}"/>
                </a:ext>
              </a:extLst>
            </p:cNvPr>
            <p:cNvSpPr txBox="1"/>
            <p:nvPr/>
          </p:nvSpPr>
          <p:spPr>
            <a:xfrm>
              <a:off x="2844414" y="1066801"/>
              <a:ext cx="2401074" cy="70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Public Registry</a:t>
              </a:r>
            </a:p>
            <a:p>
              <a:pPr algn="ctr"/>
              <a:r>
                <a:rPr lang="en-US" sz="600" dirty="0">
                  <a:hlinkClick r:id="rId4" action="ppaction://hlinkfile"/>
                </a:rPr>
                <a:t>registry.notaryv2.io</a:t>
              </a:r>
              <a:endParaRPr lang="en-US" sz="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8DF985-2163-4192-B5FF-AFC58279D204}"/>
              </a:ext>
            </a:extLst>
          </p:cNvPr>
          <p:cNvGrpSpPr>
            <a:grpSpLocks noChangeAspect="1"/>
          </p:cNvGrpSpPr>
          <p:nvPr/>
        </p:nvGrpSpPr>
        <p:grpSpPr>
          <a:xfrm>
            <a:off x="9430293" y="650181"/>
            <a:ext cx="934404" cy="555351"/>
            <a:chOff x="2858065" y="125108"/>
            <a:chExt cx="2373770" cy="1410818"/>
          </a:xfrm>
        </p:grpSpPr>
        <p:pic>
          <p:nvPicPr>
            <p:cNvPr id="9" name="Distribution">
              <a:extLst>
                <a:ext uri="{FF2B5EF4-FFF2-40B4-BE49-F238E27FC236}">
                  <a16:creationId xmlns:a16="http://schemas.microsoft.com/office/drawing/2014/main" id="{DF468852-25B4-4844-8510-28A74D28D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18F0D-F4CA-4891-9D0A-394772342A76}"/>
                </a:ext>
              </a:extLst>
            </p:cNvPr>
            <p:cNvSpPr txBox="1"/>
            <p:nvPr/>
          </p:nvSpPr>
          <p:spPr>
            <a:xfrm>
              <a:off x="2858065" y="1066799"/>
              <a:ext cx="2373770" cy="46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hlinkClick r:id="rId5" action="ppaction://hlinkfile"/>
                </a:rPr>
                <a:t>registry.acme-rockets.io</a:t>
              </a:r>
              <a:endParaRPr lang="en-US" sz="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17F9E-6F79-4AC0-ACC6-A1ACB53B6BB3}"/>
              </a:ext>
            </a:extLst>
          </p:cNvPr>
          <p:cNvGrpSpPr/>
          <p:nvPr/>
        </p:nvGrpSpPr>
        <p:grpSpPr>
          <a:xfrm>
            <a:off x="8920269" y="5097718"/>
            <a:ext cx="1187636" cy="778543"/>
            <a:chOff x="2857111" y="125108"/>
            <a:chExt cx="2375679" cy="1557352"/>
          </a:xfrm>
        </p:grpSpPr>
        <p:pic>
          <p:nvPicPr>
            <p:cNvPr id="12" name="Distribution">
              <a:extLst>
                <a:ext uri="{FF2B5EF4-FFF2-40B4-BE49-F238E27FC236}">
                  <a16:creationId xmlns:a16="http://schemas.microsoft.com/office/drawing/2014/main" id="{37100DD3-2F18-4AA0-B35F-48F3A5EF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6CFD24-F99D-4F0D-BC16-178D12DA19A3}"/>
                </a:ext>
              </a:extLst>
            </p:cNvPr>
            <p:cNvSpPr txBox="1"/>
            <p:nvPr/>
          </p:nvSpPr>
          <p:spPr>
            <a:xfrm>
              <a:off x="2857111" y="1066801"/>
              <a:ext cx="2375679" cy="6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Factory Floor registry</a:t>
              </a:r>
            </a:p>
            <a:p>
              <a:pPr algn="ctr"/>
              <a:r>
                <a:rPr lang="en-US" sz="600" dirty="0">
                  <a:hlinkClick r:id="rId5" action="ppaction://hlinkfile"/>
                </a:rPr>
                <a:t>registry-factory.acme-rockets.io</a:t>
              </a:r>
              <a:endParaRPr lang="en-US" sz="6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2F735-9794-406E-8B48-DC43578851C1}"/>
              </a:ext>
            </a:extLst>
          </p:cNvPr>
          <p:cNvSpPr/>
          <p:nvPr/>
        </p:nvSpPr>
        <p:spPr>
          <a:xfrm>
            <a:off x="355188" y="1122115"/>
            <a:ext cx="3695700" cy="3446145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Public Content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Build Environment</a:t>
            </a:r>
          </a:p>
        </p:txBody>
      </p:sp>
      <p:pic>
        <p:nvPicPr>
          <p:cNvPr id="53" name="cloud">
            <a:extLst>
              <a:ext uri="{FF2B5EF4-FFF2-40B4-BE49-F238E27FC236}">
                <a16:creationId xmlns:a16="http://schemas.microsoft.com/office/drawing/2014/main" id="{1566710E-AEB7-49F4-A481-04A367A65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262" y="-218900"/>
            <a:ext cx="1469948" cy="1469948"/>
          </a:xfrm>
          <a:prstGeom prst="rect">
            <a:avLst/>
          </a:prstGeom>
        </p:spPr>
      </p:pic>
      <p:sp>
        <p:nvSpPr>
          <p:cNvPr id="54" name="Cloud-B">
            <a:extLst>
              <a:ext uri="{FF2B5EF4-FFF2-40B4-BE49-F238E27FC236}">
                <a16:creationId xmlns:a16="http://schemas.microsoft.com/office/drawing/2014/main" id="{ACCAFF9D-2E66-4481-8486-86CC7EEE1EC1}"/>
              </a:ext>
            </a:extLst>
          </p:cNvPr>
          <p:cNvSpPr/>
          <p:nvPr/>
        </p:nvSpPr>
        <p:spPr>
          <a:xfrm>
            <a:off x="230156" y="119697"/>
            <a:ext cx="5259523" cy="4620254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Cloud-A</a:t>
            </a:r>
          </a:p>
        </p:txBody>
      </p:sp>
      <p:sp>
        <p:nvSpPr>
          <p:cNvPr id="56" name="On-Prem">
            <a:extLst>
              <a:ext uri="{FF2B5EF4-FFF2-40B4-BE49-F238E27FC236}">
                <a16:creationId xmlns:a16="http://schemas.microsoft.com/office/drawing/2014/main" id="{2AE1EB31-0659-4228-B59F-68C273BFE565}"/>
              </a:ext>
            </a:extLst>
          </p:cNvPr>
          <p:cNvSpPr/>
          <p:nvPr/>
        </p:nvSpPr>
        <p:spPr>
          <a:xfrm>
            <a:off x="7539989" y="3910292"/>
            <a:ext cx="4421855" cy="2822599"/>
          </a:xfrm>
          <a:prstGeom prst="rect">
            <a:avLst/>
          </a:prstGeom>
          <a:noFill/>
          <a:ln>
            <a:solidFill>
              <a:srgbClr val="2622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On-prem environment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9" name="IoT">
            <a:extLst>
              <a:ext uri="{FF2B5EF4-FFF2-40B4-BE49-F238E27FC236}">
                <a16:creationId xmlns:a16="http://schemas.microsoft.com/office/drawing/2014/main" id="{4165B96D-15B5-48AC-BECA-7556B5212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5935918"/>
            <a:ext cx="326981" cy="326981"/>
          </a:xfrm>
          <a:prstGeom prst="rect">
            <a:avLst/>
          </a:prstGeom>
        </p:spPr>
      </p:pic>
      <p:pic>
        <p:nvPicPr>
          <p:cNvPr id="61" name="VNet">
            <a:extLst>
              <a:ext uri="{FF2B5EF4-FFF2-40B4-BE49-F238E27FC236}">
                <a16:creationId xmlns:a16="http://schemas.microsoft.com/office/drawing/2014/main" id="{A429E06D-BB06-47E6-AB53-F978FB6EA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7221" y="4683487"/>
            <a:ext cx="317235" cy="317235"/>
          </a:xfrm>
          <a:prstGeom prst="rect">
            <a:avLst/>
          </a:prstGeom>
        </p:spPr>
      </p:pic>
      <p:sp>
        <p:nvSpPr>
          <p:cNvPr id="62" name="Cloud-A">
            <a:extLst>
              <a:ext uri="{FF2B5EF4-FFF2-40B4-BE49-F238E27FC236}">
                <a16:creationId xmlns:a16="http://schemas.microsoft.com/office/drawing/2014/main" id="{97A9B8D8-B020-408D-8CE7-088473C5A7F5}"/>
              </a:ext>
            </a:extLst>
          </p:cNvPr>
          <p:cNvSpPr/>
          <p:nvPr/>
        </p:nvSpPr>
        <p:spPr>
          <a:xfrm>
            <a:off x="8348980" y="4683487"/>
            <a:ext cx="3454244" cy="1977125"/>
          </a:xfrm>
          <a:prstGeom prst="rect">
            <a:avLst/>
          </a:prstGeom>
          <a:noFill/>
          <a:ln>
            <a:solidFill>
              <a:srgbClr val="2622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     </a:t>
            </a:r>
            <a:r>
              <a:rPr lang="en-US" sz="1200" dirty="0">
                <a:solidFill>
                  <a:sysClr val="windowText" lastClr="000000"/>
                </a:solidFill>
              </a:rPr>
              <a:t>air-gapped network</a:t>
            </a:r>
          </a:p>
        </p:txBody>
      </p:sp>
      <p:pic>
        <p:nvPicPr>
          <p:cNvPr id="63" name="IoT">
            <a:extLst>
              <a:ext uri="{FF2B5EF4-FFF2-40B4-BE49-F238E27FC236}">
                <a16:creationId xmlns:a16="http://schemas.microsoft.com/office/drawing/2014/main" id="{2125AAA9-3F0F-474B-B552-45AD69165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5935918"/>
            <a:ext cx="326981" cy="326981"/>
          </a:xfrm>
          <a:prstGeom prst="rect">
            <a:avLst/>
          </a:prstGeom>
        </p:spPr>
      </p:pic>
      <p:pic>
        <p:nvPicPr>
          <p:cNvPr id="64" name="IoT">
            <a:extLst>
              <a:ext uri="{FF2B5EF4-FFF2-40B4-BE49-F238E27FC236}">
                <a16:creationId xmlns:a16="http://schemas.microsoft.com/office/drawing/2014/main" id="{2B7599C8-D40C-4B42-BF7D-BCC4EE184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5935918"/>
            <a:ext cx="326981" cy="326981"/>
          </a:xfrm>
          <a:prstGeom prst="rect">
            <a:avLst/>
          </a:prstGeom>
        </p:spPr>
      </p:pic>
      <p:pic>
        <p:nvPicPr>
          <p:cNvPr id="65" name="IoT">
            <a:extLst>
              <a:ext uri="{FF2B5EF4-FFF2-40B4-BE49-F238E27FC236}">
                <a16:creationId xmlns:a16="http://schemas.microsoft.com/office/drawing/2014/main" id="{1815F7D9-3213-4A5C-876A-36E72B579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6262899"/>
            <a:ext cx="326981" cy="326981"/>
          </a:xfrm>
          <a:prstGeom prst="rect">
            <a:avLst/>
          </a:prstGeom>
        </p:spPr>
      </p:pic>
      <p:pic>
        <p:nvPicPr>
          <p:cNvPr id="66" name="IoT">
            <a:extLst>
              <a:ext uri="{FF2B5EF4-FFF2-40B4-BE49-F238E27FC236}">
                <a16:creationId xmlns:a16="http://schemas.microsoft.com/office/drawing/2014/main" id="{0A718672-B056-4178-8A17-8E179AC59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6262899"/>
            <a:ext cx="326981" cy="326981"/>
          </a:xfrm>
          <a:prstGeom prst="rect">
            <a:avLst/>
          </a:prstGeom>
        </p:spPr>
      </p:pic>
      <p:pic>
        <p:nvPicPr>
          <p:cNvPr id="67" name="IoT">
            <a:extLst>
              <a:ext uri="{FF2B5EF4-FFF2-40B4-BE49-F238E27FC236}">
                <a16:creationId xmlns:a16="http://schemas.microsoft.com/office/drawing/2014/main" id="{8C76AF5D-7DD9-467E-A974-4F3637B2A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6262899"/>
            <a:ext cx="326981" cy="32698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96BD731-CA55-4748-AB9D-BE75B225CA28}"/>
              </a:ext>
            </a:extLst>
          </p:cNvPr>
          <p:cNvGrpSpPr>
            <a:grpSpLocks noChangeAspect="1"/>
          </p:cNvGrpSpPr>
          <p:nvPr/>
        </p:nvGrpSpPr>
        <p:grpSpPr>
          <a:xfrm>
            <a:off x="10497451" y="664319"/>
            <a:ext cx="476514" cy="637162"/>
            <a:chOff x="1632979" y="1888626"/>
            <a:chExt cx="1040609" cy="1391433"/>
          </a:xfrm>
        </p:grpSpPr>
        <p:pic>
          <p:nvPicPr>
            <p:cNvPr id="70" name="Container Host">
              <a:extLst>
                <a:ext uri="{FF2B5EF4-FFF2-40B4-BE49-F238E27FC236}">
                  <a16:creationId xmlns:a16="http://schemas.microsoft.com/office/drawing/2014/main" id="{0C9AEF5F-5969-4E2A-81C5-1348D9A38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6" y="1888626"/>
              <a:ext cx="988032" cy="988033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7A85D1-5C6A-4580-A86E-3DA29E64EF37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Staging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6D4D61-D4C7-4B46-9D47-5CDBE228B199}"/>
              </a:ext>
            </a:extLst>
          </p:cNvPr>
          <p:cNvGrpSpPr/>
          <p:nvPr/>
        </p:nvGrpSpPr>
        <p:grpSpPr>
          <a:xfrm>
            <a:off x="11346668" y="664316"/>
            <a:ext cx="476513" cy="637164"/>
            <a:chOff x="1632979" y="1888622"/>
            <a:chExt cx="1040607" cy="1391437"/>
          </a:xfrm>
        </p:grpSpPr>
        <p:pic>
          <p:nvPicPr>
            <p:cNvPr id="73" name="Container Host">
              <a:extLst>
                <a:ext uri="{FF2B5EF4-FFF2-40B4-BE49-F238E27FC236}">
                  <a16:creationId xmlns:a16="http://schemas.microsoft.com/office/drawing/2014/main" id="{E847AC48-D668-4486-B616-1BD37C39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4" y="1888622"/>
              <a:ext cx="988032" cy="98803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B590DD-BBF4-4541-A3F2-82D9453356AD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Prod</a:t>
              </a:r>
            </a:p>
          </p:txBody>
        </p:sp>
      </p:grpSp>
      <p:grpSp>
        <p:nvGrpSpPr>
          <p:cNvPr id="75" name="Key Vault">
            <a:extLst>
              <a:ext uri="{FF2B5EF4-FFF2-40B4-BE49-F238E27FC236}">
                <a16:creationId xmlns:a16="http://schemas.microsoft.com/office/drawing/2014/main" id="{E429DFED-18BF-4886-ADBE-6B161131BFB4}"/>
              </a:ext>
            </a:extLst>
          </p:cNvPr>
          <p:cNvGrpSpPr/>
          <p:nvPr/>
        </p:nvGrpSpPr>
        <p:grpSpPr>
          <a:xfrm>
            <a:off x="8621038" y="664316"/>
            <a:ext cx="476412" cy="553706"/>
            <a:chOff x="390922" y="5455599"/>
            <a:chExt cx="1044828" cy="1097180"/>
          </a:xfrm>
        </p:grpSpPr>
        <p:sp>
          <p:nvSpPr>
            <p:cNvPr id="76" name="label">
              <a:extLst>
                <a:ext uri="{FF2B5EF4-FFF2-40B4-BE49-F238E27FC236}">
                  <a16:creationId xmlns:a16="http://schemas.microsoft.com/office/drawing/2014/main" id="{B73C06BB-5A14-47F2-96DB-605DA7C13EFD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77" name="key vault">
              <a:extLst>
                <a:ext uri="{FF2B5EF4-FFF2-40B4-BE49-F238E27FC236}">
                  <a16:creationId xmlns:a16="http://schemas.microsoft.com/office/drawing/2014/main" id="{BB503A90-71B2-4DF4-93B4-C92DFDA8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E06F5A-C962-49C8-850A-29DDDCA33306}"/>
              </a:ext>
            </a:extLst>
          </p:cNvPr>
          <p:cNvGrpSpPr/>
          <p:nvPr/>
        </p:nvGrpSpPr>
        <p:grpSpPr>
          <a:xfrm>
            <a:off x="672412" y="3532628"/>
            <a:ext cx="443016" cy="496491"/>
            <a:chOff x="7400766" y="3672112"/>
            <a:chExt cx="1010034" cy="1131950"/>
          </a:xfrm>
        </p:grpSpPr>
        <p:pic>
          <p:nvPicPr>
            <p:cNvPr id="79" name="Git">
              <a:extLst>
                <a:ext uri="{FF2B5EF4-FFF2-40B4-BE49-F238E27FC236}">
                  <a16:creationId xmlns:a16="http://schemas.microsoft.com/office/drawing/2014/main" id="{A6DBFCD7-B9D6-468E-8ACB-B1D68B66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596046-7528-4592-86FA-F7E9FB8E6FD2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9C4B09-6427-4E9B-BC14-F18794583A22}"/>
              </a:ext>
            </a:extLst>
          </p:cNvPr>
          <p:cNvGrpSpPr>
            <a:grpSpLocks noChangeAspect="1"/>
          </p:cNvGrpSpPr>
          <p:nvPr/>
        </p:nvGrpSpPr>
        <p:grpSpPr>
          <a:xfrm>
            <a:off x="7438252" y="1985626"/>
            <a:ext cx="505017" cy="695549"/>
            <a:chOff x="8755387" y="1888626"/>
            <a:chExt cx="1010034" cy="1391097"/>
          </a:xfrm>
        </p:grpSpPr>
        <p:pic>
          <p:nvPicPr>
            <p:cNvPr id="88" name="Developer">
              <a:extLst>
                <a:ext uri="{FF2B5EF4-FFF2-40B4-BE49-F238E27FC236}">
                  <a16:creationId xmlns:a16="http://schemas.microsoft.com/office/drawing/2014/main" id="{65DD3CBC-18C2-4F87-B6C1-5DF9FA0CB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B85913-122F-4B22-9716-0E2DE8478BE0}"/>
                </a:ext>
              </a:extLst>
            </p:cNvPr>
            <p:cNvSpPr txBox="1"/>
            <p:nvPr/>
          </p:nvSpPr>
          <p:spPr>
            <a:xfrm>
              <a:off x="8755387" y="2910391"/>
              <a:ext cx="101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Developer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44D6E5-30B0-4ADC-AAE2-CF5FF51C10F2}"/>
              </a:ext>
            </a:extLst>
          </p:cNvPr>
          <p:cNvGrpSpPr/>
          <p:nvPr/>
        </p:nvGrpSpPr>
        <p:grpSpPr>
          <a:xfrm>
            <a:off x="10722047" y="1828286"/>
            <a:ext cx="737774" cy="1374207"/>
            <a:chOff x="664620" y="2022578"/>
            <a:chExt cx="1363362" cy="253944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EA7CB4A-D7A5-49B0-B26D-1D2E03BB54D2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web:a1b2</a:t>
              </a:r>
            </a:p>
          </p:txBody>
        </p:sp>
        <p:pic>
          <p:nvPicPr>
            <p:cNvPr id="94" name="Container Image">
              <a:extLst>
                <a:ext uri="{FF2B5EF4-FFF2-40B4-BE49-F238E27FC236}">
                  <a16:creationId xmlns:a16="http://schemas.microsoft.com/office/drawing/2014/main" id="{E296977A-04F7-468B-967C-060E6BF5E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95" name="SBoM">
              <a:extLst>
                <a:ext uri="{FF2B5EF4-FFF2-40B4-BE49-F238E27FC236}">
                  <a16:creationId xmlns:a16="http://schemas.microsoft.com/office/drawing/2014/main" id="{C65BA929-47C7-4A5C-998A-9A0FC24A8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96" name="Source Artifact">
              <a:extLst>
                <a:ext uri="{FF2B5EF4-FFF2-40B4-BE49-F238E27FC236}">
                  <a16:creationId xmlns:a16="http://schemas.microsoft.com/office/drawing/2014/main" id="{C45F5CB1-8DB9-4497-9119-3C5A9A00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88BC832-FBB2-439D-94B7-6CC22CC5A671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02" name="oci-icon-color">
                <a:extLst>
                  <a:ext uri="{FF2B5EF4-FFF2-40B4-BE49-F238E27FC236}">
                    <a16:creationId xmlns:a16="http://schemas.microsoft.com/office/drawing/2014/main" id="{FB42DE53-1BD2-4D58-A7E4-CEE54CA18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BA6B22-60AC-4EBD-8F24-4FB2A7B57257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98" name="Signature">
              <a:extLst>
                <a:ext uri="{FF2B5EF4-FFF2-40B4-BE49-F238E27FC236}">
                  <a16:creationId xmlns:a16="http://schemas.microsoft.com/office/drawing/2014/main" id="{D69D1B2B-21E4-422D-8921-66CED777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99" name="Signature">
              <a:extLst>
                <a:ext uri="{FF2B5EF4-FFF2-40B4-BE49-F238E27FC236}">
                  <a16:creationId xmlns:a16="http://schemas.microsoft.com/office/drawing/2014/main" id="{67886124-C349-4B3C-8A40-19FE3A0B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00" name="Signature">
              <a:extLst>
                <a:ext uri="{FF2B5EF4-FFF2-40B4-BE49-F238E27FC236}">
                  <a16:creationId xmlns:a16="http://schemas.microsoft.com/office/drawing/2014/main" id="{19A2C823-F9FC-4088-9A26-B9DBA2F8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01" name="Signature">
              <a:extLst>
                <a:ext uri="{FF2B5EF4-FFF2-40B4-BE49-F238E27FC236}">
                  <a16:creationId xmlns:a16="http://schemas.microsoft.com/office/drawing/2014/main" id="{153F51E4-92A1-41D8-8FB5-8808F994C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ED42094-86D5-4CC1-B925-A00C952441CA}"/>
              </a:ext>
            </a:extLst>
          </p:cNvPr>
          <p:cNvGrpSpPr/>
          <p:nvPr/>
        </p:nvGrpSpPr>
        <p:grpSpPr>
          <a:xfrm>
            <a:off x="8239797" y="2125730"/>
            <a:ext cx="1010034" cy="463112"/>
            <a:chOff x="2513715" y="5213850"/>
            <a:chExt cx="1010034" cy="463112"/>
          </a:xfrm>
        </p:grpSpPr>
        <p:pic>
          <p:nvPicPr>
            <p:cNvPr id="105" name="VM">
              <a:extLst>
                <a:ext uri="{FF2B5EF4-FFF2-40B4-BE49-F238E27FC236}">
                  <a16:creationId xmlns:a16="http://schemas.microsoft.com/office/drawing/2014/main" id="{F9DCE62E-A4F7-4245-BE15-AD831CEF3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106" name="label">
              <a:extLst>
                <a:ext uri="{FF2B5EF4-FFF2-40B4-BE49-F238E27FC236}">
                  <a16:creationId xmlns:a16="http://schemas.microsoft.com/office/drawing/2014/main" id="{6B4E494E-1A93-4DAC-B71C-BF3274C295BA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pic>
        <p:nvPicPr>
          <p:cNvPr id="10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5AE78975-BCC7-435D-8937-7757929672EF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6226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350" y="-382212"/>
            <a:ext cx="326624" cy="326624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18A90F-9DDF-4393-A911-7EA1905F2DB4}"/>
              </a:ext>
            </a:extLst>
          </p:cNvPr>
          <p:cNvGrpSpPr/>
          <p:nvPr/>
        </p:nvGrpSpPr>
        <p:grpSpPr>
          <a:xfrm>
            <a:off x="2719996" y="2031137"/>
            <a:ext cx="737774" cy="1374207"/>
            <a:chOff x="664620" y="2022578"/>
            <a:chExt cx="1363362" cy="2539449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2190E0-941F-41D8-AE1E-0FFD79528F3A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node</a:t>
              </a:r>
            </a:p>
          </p:txBody>
        </p:sp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4AA83E7A-12AA-4A97-AD99-D732E64ED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28" name="SBoM">
              <a:extLst>
                <a:ext uri="{FF2B5EF4-FFF2-40B4-BE49-F238E27FC236}">
                  <a16:creationId xmlns:a16="http://schemas.microsoft.com/office/drawing/2014/main" id="{07D4DC23-FFBB-4A52-8B4D-60F764A9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29" name="Source Artifact">
              <a:extLst>
                <a:ext uri="{FF2B5EF4-FFF2-40B4-BE49-F238E27FC236}">
                  <a16:creationId xmlns:a16="http://schemas.microsoft.com/office/drawing/2014/main" id="{6AC12E10-98BE-4A9B-A0D9-A980D09B7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AD2E690-05A2-4A01-9D39-53CEC9D73529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35" name="oci-icon-color">
                <a:extLst>
                  <a:ext uri="{FF2B5EF4-FFF2-40B4-BE49-F238E27FC236}">
                    <a16:creationId xmlns:a16="http://schemas.microsoft.com/office/drawing/2014/main" id="{9CD4AC5A-E97C-4305-AAAC-EFF8BBF78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6C8CAC3-3697-4338-9E40-A9B9134E1F04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31" name="Signature">
              <a:extLst>
                <a:ext uri="{FF2B5EF4-FFF2-40B4-BE49-F238E27FC236}">
                  <a16:creationId xmlns:a16="http://schemas.microsoft.com/office/drawing/2014/main" id="{806982BC-11BA-41EE-AB94-129885D83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780AD6D0-695D-46E2-8ACB-6983277A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33" name="Signature">
              <a:extLst>
                <a:ext uri="{FF2B5EF4-FFF2-40B4-BE49-F238E27FC236}">
                  <a16:creationId xmlns:a16="http://schemas.microsoft.com/office/drawing/2014/main" id="{56C31327-23FB-457A-B524-1E641F3E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78BF760B-3499-47DE-901D-9FB3F6E6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12381A-69E0-442D-9F48-E4B47CCD1310}"/>
              </a:ext>
            </a:extLst>
          </p:cNvPr>
          <p:cNvGrpSpPr/>
          <p:nvPr/>
        </p:nvGrpSpPr>
        <p:grpSpPr>
          <a:xfrm>
            <a:off x="687841" y="2012406"/>
            <a:ext cx="737774" cy="1374207"/>
            <a:chOff x="664620" y="2022578"/>
            <a:chExt cx="1363362" cy="253944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D8FB076-9479-43B4-8EB0-DFAB34E6F1D9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0CE597F4-FBB9-4FEE-B3E3-CDE6BFBF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40" name="SBoM">
              <a:extLst>
                <a:ext uri="{FF2B5EF4-FFF2-40B4-BE49-F238E27FC236}">
                  <a16:creationId xmlns:a16="http://schemas.microsoft.com/office/drawing/2014/main" id="{990B2D9F-E6CF-4C8B-AA62-A0E22119F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41" name="Source Artifact">
              <a:extLst>
                <a:ext uri="{FF2B5EF4-FFF2-40B4-BE49-F238E27FC236}">
                  <a16:creationId xmlns:a16="http://schemas.microsoft.com/office/drawing/2014/main" id="{41AE5C7A-73AE-435B-8751-4432D1C23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4CB847F-A436-4DE8-9929-D6C04F2E07B5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47" name="oci-icon-color">
                <a:extLst>
                  <a:ext uri="{FF2B5EF4-FFF2-40B4-BE49-F238E27FC236}">
                    <a16:creationId xmlns:a16="http://schemas.microsoft.com/office/drawing/2014/main" id="{0AAA918B-7FAF-4065-9EB4-F7D569C51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10ADFC1-9248-4E4F-92E0-D92A3700E846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8BD8FC36-F4C7-400D-8C7B-7A855936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B2B2E8C2-5FAA-4DA7-890B-D3E924EF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79C0083A-700B-40C7-B8C6-58CC4BB4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8E7E1BB0-A5BD-4C76-B3FB-DC6C4E279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8F2F56-82E6-461C-9E93-365B3BBEAC09}"/>
              </a:ext>
            </a:extLst>
          </p:cNvPr>
          <p:cNvGrpSpPr/>
          <p:nvPr/>
        </p:nvGrpSpPr>
        <p:grpSpPr>
          <a:xfrm>
            <a:off x="2738391" y="3532628"/>
            <a:ext cx="443016" cy="496491"/>
            <a:chOff x="7400766" y="3672112"/>
            <a:chExt cx="1010034" cy="1131950"/>
          </a:xfrm>
        </p:grpSpPr>
        <p:pic>
          <p:nvPicPr>
            <p:cNvPr id="150" name="Git">
              <a:extLst>
                <a:ext uri="{FF2B5EF4-FFF2-40B4-BE49-F238E27FC236}">
                  <a16:creationId xmlns:a16="http://schemas.microsoft.com/office/drawing/2014/main" id="{A5761B8C-F3EB-48FE-A189-706E9463C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ABA5940-721D-423B-983D-75D3A3FA6C48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155" name="Key Vault">
            <a:extLst>
              <a:ext uri="{FF2B5EF4-FFF2-40B4-BE49-F238E27FC236}">
                <a16:creationId xmlns:a16="http://schemas.microsoft.com/office/drawing/2014/main" id="{CA5F2D58-2E44-4B7A-94AF-C6365311B21C}"/>
              </a:ext>
            </a:extLst>
          </p:cNvPr>
          <p:cNvGrpSpPr/>
          <p:nvPr/>
        </p:nvGrpSpPr>
        <p:grpSpPr>
          <a:xfrm>
            <a:off x="1808368" y="3517988"/>
            <a:ext cx="476412" cy="649383"/>
            <a:chOff x="390922" y="5455599"/>
            <a:chExt cx="1044828" cy="1286766"/>
          </a:xfrm>
        </p:grpSpPr>
        <p:sp>
          <p:nvSpPr>
            <p:cNvPr id="156" name="label">
              <a:extLst>
                <a:ext uri="{FF2B5EF4-FFF2-40B4-BE49-F238E27FC236}">
                  <a16:creationId xmlns:a16="http://schemas.microsoft.com/office/drawing/2014/main" id="{91CE89CA-311F-45BF-A1F0-F1FD0825285B}"/>
                </a:ext>
              </a:extLst>
            </p:cNvPr>
            <p:cNvSpPr txBox="1"/>
            <p:nvPr/>
          </p:nvSpPr>
          <p:spPr>
            <a:xfrm>
              <a:off x="390922" y="6383527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157" name="key vault">
              <a:extLst>
                <a:ext uri="{FF2B5EF4-FFF2-40B4-BE49-F238E27FC236}">
                  <a16:creationId xmlns:a16="http://schemas.microsoft.com/office/drawing/2014/main" id="{1E7E4878-A80F-4476-83E8-D0917D314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pic>
        <p:nvPicPr>
          <p:cNvPr id="162" name="Key">
            <a:extLst>
              <a:ext uri="{FF2B5EF4-FFF2-40B4-BE49-F238E27FC236}">
                <a16:creationId xmlns:a16="http://schemas.microsoft.com/office/drawing/2014/main" id="{2E9692B6-13E1-4F1F-BB14-68F3BA5263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866859" y="5037540"/>
            <a:ext cx="152361" cy="152360"/>
          </a:xfrm>
          <a:prstGeom prst="rect">
            <a:avLst/>
          </a:prstGeom>
        </p:spPr>
      </p:pic>
      <p:pic>
        <p:nvPicPr>
          <p:cNvPr id="168" name="Key">
            <a:extLst>
              <a:ext uri="{FF2B5EF4-FFF2-40B4-BE49-F238E27FC236}">
                <a16:creationId xmlns:a16="http://schemas.microsoft.com/office/drawing/2014/main" id="{6093C240-8F53-4F56-AE15-7E8C2A20E5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099470" y="200176"/>
            <a:ext cx="152361" cy="152360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4EBBC34-5C2A-4FB4-A8AA-5AFCF3647BBB}"/>
              </a:ext>
            </a:extLst>
          </p:cNvPr>
          <p:cNvCxnSpPr>
            <a:cxnSpLocks/>
            <a:stCxn id="146" idx="3"/>
            <a:endCxn id="179" idx="1"/>
          </p:cNvCxnSpPr>
          <p:nvPr/>
        </p:nvCxnSpPr>
        <p:spPr>
          <a:xfrm flipV="1">
            <a:off x="1321457" y="1162964"/>
            <a:ext cx="3143005" cy="951120"/>
          </a:xfrm>
          <a:prstGeom prst="bentConnector3">
            <a:avLst>
              <a:gd name="adj1" fmla="val 184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E80CA4-3B56-4F47-9E09-EE2ADB025711}"/>
              </a:ext>
            </a:extLst>
          </p:cNvPr>
          <p:cNvCxnSpPr>
            <a:cxnSpLocks/>
            <a:stCxn id="136" idx="0"/>
            <a:endCxn id="178" idx="1"/>
          </p:cNvCxnSpPr>
          <p:nvPr/>
        </p:nvCxnSpPr>
        <p:spPr>
          <a:xfrm rot="5400000" flipH="1" flipV="1">
            <a:off x="3434761" y="1001436"/>
            <a:ext cx="637341" cy="14220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EB499C5-DFE7-489C-BDC8-3F8EF2DCE14B}"/>
              </a:ext>
            </a:extLst>
          </p:cNvPr>
          <p:cNvGrpSpPr/>
          <p:nvPr/>
        </p:nvGrpSpPr>
        <p:grpSpPr>
          <a:xfrm>
            <a:off x="4464462" y="1047548"/>
            <a:ext cx="719379" cy="230832"/>
            <a:chOff x="4464462" y="1047548"/>
            <a:chExt cx="719379" cy="23083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A803020-2075-460B-99EB-9C662175DDCE}"/>
                </a:ext>
              </a:extLst>
            </p:cNvPr>
            <p:cNvSpPr txBox="1"/>
            <p:nvPr/>
          </p:nvSpPr>
          <p:spPr>
            <a:xfrm>
              <a:off x="4464462" y="1047548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2" name="Signature">
              <a:extLst>
                <a:ext uri="{FF2B5EF4-FFF2-40B4-BE49-F238E27FC236}">
                  <a16:creationId xmlns:a16="http://schemas.microsoft.com/office/drawing/2014/main" id="{BC411015-D9D9-4FD6-A8B7-B83342E5B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9757845-A37F-4DDE-A525-5CEE4C6E39D6}"/>
              </a:ext>
            </a:extLst>
          </p:cNvPr>
          <p:cNvGrpSpPr/>
          <p:nvPr/>
        </p:nvGrpSpPr>
        <p:grpSpPr>
          <a:xfrm>
            <a:off x="4464462" y="1278380"/>
            <a:ext cx="719379" cy="230832"/>
            <a:chOff x="4464462" y="1278380"/>
            <a:chExt cx="719379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C55FAEE-D048-4573-9C63-19F09B295E16}"/>
                </a:ext>
              </a:extLst>
            </p:cNvPr>
            <p:cNvSpPr txBox="1"/>
            <p:nvPr/>
          </p:nvSpPr>
          <p:spPr>
            <a:xfrm>
              <a:off x="4464462" y="1278380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/node</a:t>
              </a:r>
            </a:p>
          </p:txBody>
        </p:sp>
        <p:pic>
          <p:nvPicPr>
            <p:cNvPr id="183" name="Signature">
              <a:extLst>
                <a:ext uri="{FF2B5EF4-FFF2-40B4-BE49-F238E27FC236}">
                  <a16:creationId xmlns:a16="http://schemas.microsoft.com/office/drawing/2014/main" id="{50AF696E-512D-4DD0-BABD-0DDFB0855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8D624B-F6F4-41BD-B3BF-5BBEF5B1897A}"/>
              </a:ext>
            </a:extLst>
          </p:cNvPr>
          <p:cNvGrpSpPr/>
          <p:nvPr/>
        </p:nvGrpSpPr>
        <p:grpSpPr>
          <a:xfrm>
            <a:off x="9055895" y="1191750"/>
            <a:ext cx="1386456" cy="230832"/>
            <a:chOff x="3840436" y="1047548"/>
            <a:chExt cx="1386456" cy="2308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53CB4F1-8B3C-4F06-A017-DEBFC0BB7E79}"/>
                </a:ext>
              </a:extLst>
            </p:cNvPr>
            <p:cNvSpPr txBox="1"/>
            <p:nvPr/>
          </p:nvSpPr>
          <p:spPr>
            <a:xfrm>
              <a:off x="3840436" y="1047548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8" name="Signature">
              <a:extLst>
                <a:ext uri="{FF2B5EF4-FFF2-40B4-BE49-F238E27FC236}">
                  <a16:creationId xmlns:a16="http://schemas.microsoft.com/office/drawing/2014/main" id="{5F3FD3E4-D5E9-4178-853E-4DC3BC39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9029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218F090-5AD5-4600-BC7C-AD08C1D87F17}"/>
              </a:ext>
            </a:extLst>
          </p:cNvPr>
          <p:cNvGrpSpPr/>
          <p:nvPr/>
        </p:nvGrpSpPr>
        <p:grpSpPr>
          <a:xfrm>
            <a:off x="9055895" y="1346382"/>
            <a:ext cx="1381055" cy="230832"/>
            <a:chOff x="3840436" y="1278380"/>
            <a:chExt cx="1381055" cy="2308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EFE6CFD-F38C-4E1B-A8C4-84766D79237E}"/>
                </a:ext>
              </a:extLst>
            </p:cNvPr>
            <p:cNvSpPr txBox="1"/>
            <p:nvPr/>
          </p:nvSpPr>
          <p:spPr>
            <a:xfrm>
              <a:off x="3840436" y="1278380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/base-artifacts/node</a:t>
              </a:r>
            </a:p>
          </p:txBody>
        </p:sp>
        <p:pic>
          <p:nvPicPr>
            <p:cNvPr id="191" name="Signature">
              <a:extLst>
                <a:ext uri="{FF2B5EF4-FFF2-40B4-BE49-F238E27FC236}">
                  <a16:creationId xmlns:a16="http://schemas.microsoft.com/office/drawing/2014/main" id="{159BCA2F-1DDA-4421-95CD-18C3FF00A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1F3317-B329-4C04-84AA-0C3B7889103D}"/>
              </a:ext>
            </a:extLst>
          </p:cNvPr>
          <p:cNvGrpSpPr/>
          <p:nvPr/>
        </p:nvGrpSpPr>
        <p:grpSpPr>
          <a:xfrm>
            <a:off x="9046656" y="1499585"/>
            <a:ext cx="1390294" cy="373706"/>
            <a:chOff x="3831197" y="1278380"/>
            <a:chExt cx="1390294" cy="37370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5B3395B-AAE4-4299-9216-D7F011F48008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194" name="Signature">
              <a:extLst>
                <a:ext uri="{FF2B5EF4-FFF2-40B4-BE49-F238E27FC236}">
                  <a16:creationId xmlns:a16="http://schemas.microsoft.com/office/drawing/2014/main" id="{93BA9BAF-991A-4658-A30E-5D2BE9AB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2D68A3D-8CEB-4520-AEF0-787F0C13553C}"/>
                </a:ext>
              </a:extLst>
            </p:cNvPr>
            <p:cNvSpPr txBox="1"/>
            <p:nvPr/>
          </p:nvSpPr>
          <p:spPr>
            <a:xfrm>
              <a:off x="3831197" y="1421254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/prod/web:a1b2</a:t>
              </a:r>
            </a:p>
          </p:txBody>
        </p:sp>
        <p:pic>
          <p:nvPicPr>
            <p:cNvPr id="262" name="Signature">
              <a:extLst>
                <a:ext uri="{FF2B5EF4-FFF2-40B4-BE49-F238E27FC236}">
                  <a16:creationId xmlns:a16="http://schemas.microsoft.com/office/drawing/2014/main" id="{5D01AF1D-CA0D-429F-8A55-B8C40BC9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0939" y="1483329"/>
              <a:ext cx="136598" cy="136598"/>
            </a:xfrm>
            <a:prstGeom prst="rect">
              <a:avLst/>
            </a:prstGeom>
          </p:spPr>
        </p:pic>
        <p:pic>
          <p:nvPicPr>
            <p:cNvPr id="263" name="Signature">
              <a:extLst>
                <a:ext uri="{FF2B5EF4-FFF2-40B4-BE49-F238E27FC236}">
                  <a16:creationId xmlns:a16="http://schemas.microsoft.com/office/drawing/2014/main" id="{5E6E2E86-3EB9-47E2-89C5-2AAD82DA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900654" y="1476197"/>
              <a:ext cx="136598" cy="136598"/>
            </a:xfrm>
            <a:prstGeom prst="rect">
              <a:avLst/>
            </a:prstGeom>
          </p:spPr>
        </p:pic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4C25BB-D45E-4331-BE2D-0C5D81C54EF9}"/>
              </a:ext>
            </a:extLst>
          </p:cNvPr>
          <p:cNvCxnSpPr>
            <a:cxnSpLocks/>
            <a:stCxn id="182" idx="3"/>
            <a:endCxn id="187" idx="1"/>
          </p:cNvCxnSpPr>
          <p:nvPr/>
        </p:nvCxnSpPr>
        <p:spPr>
          <a:xfrm>
            <a:off x="5144342" y="1148542"/>
            <a:ext cx="3911553" cy="1586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E5B13E1-1C64-449E-A26C-E0A2EB634FEE}"/>
              </a:ext>
            </a:extLst>
          </p:cNvPr>
          <p:cNvGrpSpPr/>
          <p:nvPr/>
        </p:nvGrpSpPr>
        <p:grpSpPr>
          <a:xfrm>
            <a:off x="7464541" y="1511313"/>
            <a:ext cx="443016" cy="496491"/>
            <a:chOff x="7400766" y="3672112"/>
            <a:chExt cx="1010034" cy="1131950"/>
          </a:xfrm>
        </p:grpSpPr>
        <p:pic>
          <p:nvPicPr>
            <p:cNvPr id="199" name="Git">
              <a:extLst>
                <a:ext uri="{FF2B5EF4-FFF2-40B4-BE49-F238E27FC236}">
                  <a16:creationId xmlns:a16="http://schemas.microsoft.com/office/drawing/2014/main" id="{0674DD2F-3883-4CC7-BBA1-037097462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D9C508F-2B2D-4C8E-9417-3E7FE06120A9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cxnSp>
        <p:nvCxnSpPr>
          <p:cNvPr id="202" name="Straight Arrow Connector 194">
            <a:extLst>
              <a:ext uri="{FF2B5EF4-FFF2-40B4-BE49-F238E27FC236}">
                <a16:creationId xmlns:a16="http://schemas.microsoft.com/office/drawing/2014/main" id="{8C87D4B1-D420-4922-A127-EC8178CCE6D3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5183841" y="1393796"/>
            <a:ext cx="3872054" cy="68002"/>
          </a:xfrm>
          <a:prstGeom prst="bentConnector3">
            <a:avLst>
              <a:gd name="adj1" fmla="val 455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194">
            <a:extLst>
              <a:ext uri="{FF2B5EF4-FFF2-40B4-BE49-F238E27FC236}">
                <a16:creationId xmlns:a16="http://schemas.microsoft.com/office/drawing/2014/main" id="{FD2A1380-F789-499B-8F73-685ACA74D425}"/>
              </a:ext>
            </a:extLst>
          </p:cNvPr>
          <p:cNvCxnSpPr>
            <a:cxnSpLocks/>
            <a:stCxn id="105" idx="3"/>
            <a:endCxn id="193" idx="1"/>
          </p:cNvCxnSpPr>
          <p:nvPr/>
        </p:nvCxnSpPr>
        <p:spPr>
          <a:xfrm flipV="1">
            <a:off x="8852536" y="1615001"/>
            <a:ext cx="203359" cy="62947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194">
            <a:extLst>
              <a:ext uri="{FF2B5EF4-FFF2-40B4-BE49-F238E27FC236}">
                <a16:creationId xmlns:a16="http://schemas.microsoft.com/office/drawing/2014/main" id="{7CFB1602-2850-4920-AF36-AE2D8B7F9E64}"/>
              </a:ext>
            </a:extLst>
          </p:cNvPr>
          <p:cNvCxnSpPr>
            <a:cxnSpLocks/>
            <a:stCxn id="199" idx="3"/>
            <a:endCxn id="105" idx="1"/>
          </p:cNvCxnSpPr>
          <p:nvPr/>
        </p:nvCxnSpPr>
        <p:spPr>
          <a:xfrm>
            <a:off x="7816217" y="1647045"/>
            <a:ext cx="798833" cy="5974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194">
            <a:extLst>
              <a:ext uri="{FF2B5EF4-FFF2-40B4-BE49-F238E27FC236}">
                <a16:creationId xmlns:a16="http://schemas.microsoft.com/office/drawing/2014/main" id="{44DF1177-E775-44C7-87FF-ADF0D54F3CF5}"/>
              </a:ext>
            </a:extLst>
          </p:cNvPr>
          <p:cNvCxnSpPr>
            <a:cxnSpLocks/>
            <a:stCxn id="221" idx="1"/>
            <a:endCxn id="105" idx="0"/>
          </p:cNvCxnSpPr>
          <p:nvPr/>
        </p:nvCxnSpPr>
        <p:spPr>
          <a:xfrm rot="10800000" flipV="1">
            <a:off x="8733794" y="1525124"/>
            <a:ext cx="282603" cy="600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D7887FE-D2ED-4A8F-A053-FA3EABB05E2E}"/>
              </a:ext>
            </a:extLst>
          </p:cNvPr>
          <p:cNvSpPr/>
          <p:nvPr/>
        </p:nvSpPr>
        <p:spPr>
          <a:xfrm>
            <a:off x="9016396" y="1492955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194">
            <a:extLst>
              <a:ext uri="{FF2B5EF4-FFF2-40B4-BE49-F238E27FC236}">
                <a16:creationId xmlns:a16="http://schemas.microsoft.com/office/drawing/2014/main" id="{866CB71A-2AE8-4C2B-B619-71D66A29B135}"/>
              </a:ext>
            </a:extLst>
          </p:cNvPr>
          <p:cNvCxnSpPr>
            <a:cxnSpLocks/>
            <a:stCxn id="194" idx="3"/>
            <a:endCxn id="12" idx="3"/>
          </p:cNvCxnSpPr>
          <p:nvPr/>
        </p:nvCxnSpPr>
        <p:spPr>
          <a:xfrm flipH="1">
            <a:off x="9740267" y="1617736"/>
            <a:ext cx="696683" cy="3706162"/>
          </a:xfrm>
          <a:prstGeom prst="bentConnector3">
            <a:avLst>
              <a:gd name="adj1" fmla="val -1770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1374EFE-2469-4325-A570-34D7C0E36379}"/>
              </a:ext>
            </a:extLst>
          </p:cNvPr>
          <p:cNvSpPr/>
          <p:nvPr/>
        </p:nvSpPr>
        <p:spPr>
          <a:xfrm>
            <a:off x="11485764" y="3200400"/>
            <a:ext cx="351048" cy="778677"/>
          </a:xfrm>
          <a:prstGeom prst="can">
            <a:avLst/>
          </a:prstGeom>
          <a:solidFill>
            <a:schemeClr val="bg1"/>
          </a:solidFill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C96588B-3108-4847-A965-C84AE41982D8}"/>
              </a:ext>
            </a:extLst>
          </p:cNvPr>
          <p:cNvGrpSpPr/>
          <p:nvPr/>
        </p:nvGrpSpPr>
        <p:grpSpPr>
          <a:xfrm>
            <a:off x="1574449" y="2498567"/>
            <a:ext cx="1010034" cy="463112"/>
            <a:chOff x="2513715" y="5213850"/>
            <a:chExt cx="1010034" cy="463112"/>
          </a:xfrm>
        </p:grpSpPr>
        <p:pic>
          <p:nvPicPr>
            <p:cNvPr id="235" name="VM">
              <a:extLst>
                <a:ext uri="{FF2B5EF4-FFF2-40B4-BE49-F238E27FC236}">
                  <a16:creationId xmlns:a16="http://schemas.microsoft.com/office/drawing/2014/main" id="{5D3B3AA5-7D5F-4329-80D2-28A62965E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236" name="label">
              <a:extLst>
                <a:ext uri="{FF2B5EF4-FFF2-40B4-BE49-F238E27FC236}">
                  <a16:creationId xmlns:a16="http://schemas.microsoft.com/office/drawing/2014/main" id="{901473E5-15C1-4D5E-B916-21A3B494A94B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18B759D-714B-4DBA-AA90-8DDFF9AF8C7B}"/>
              </a:ext>
            </a:extLst>
          </p:cNvPr>
          <p:cNvGrpSpPr/>
          <p:nvPr/>
        </p:nvGrpSpPr>
        <p:grpSpPr>
          <a:xfrm>
            <a:off x="8789813" y="6030051"/>
            <a:ext cx="1488061" cy="230832"/>
            <a:chOff x="3840436" y="1278380"/>
            <a:chExt cx="1488061" cy="230832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17B207B-44B3-4D7B-8BA4-0BA4136D780B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239" name="Signature">
              <a:extLst>
                <a:ext uri="{FF2B5EF4-FFF2-40B4-BE49-F238E27FC236}">
                  <a16:creationId xmlns:a16="http://schemas.microsoft.com/office/drawing/2014/main" id="{BB14026F-5008-4D9C-88BD-C625EECD6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94528" y="1328232"/>
              <a:ext cx="136598" cy="136598"/>
            </a:xfrm>
            <a:prstGeom prst="rect">
              <a:avLst/>
            </a:prstGeom>
          </p:spPr>
        </p:pic>
        <p:pic>
          <p:nvPicPr>
            <p:cNvPr id="240" name="Signature">
              <a:extLst>
                <a:ext uri="{FF2B5EF4-FFF2-40B4-BE49-F238E27FC236}">
                  <a16:creationId xmlns:a16="http://schemas.microsoft.com/office/drawing/2014/main" id="{4B2A683D-220D-4B25-9A02-11938252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46384" y="1328739"/>
              <a:ext cx="136598" cy="136598"/>
            </a:xfrm>
            <a:prstGeom prst="rect">
              <a:avLst/>
            </a:prstGeom>
          </p:spPr>
        </p:pic>
        <p:pic>
          <p:nvPicPr>
            <p:cNvPr id="241" name="Signature">
              <a:extLst>
                <a:ext uri="{FF2B5EF4-FFF2-40B4-BE49-F238E27FC236}">
                  <a16:creationId xmlns:a16="http://schemas.microsoft.com/office/drawing/2014/main" id="{33D07420-E623-4406-A564-3D4B34920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91899" y="1333711"/>
              <a:ext cx="136598" cy="136598"/>
            </a:xfrm>
            <a:prstGeom prst="rect">
              <a:avLst/>
            </a:prstGeom>
          </p:spPr>
        </p:pic>
      </p:grpSp>
      <p:grpSp>
        <p:nvGrpSpPr>
          <p:cNvPr id="245" name="Testing">
            <a:extLst>
              <a:ext uri="{FF2B5EF4-FFF2-40B4-BE49-F238E27FC236}">
                <a16:creationId xmlns:a16="http://schemas.microsoft.com/office/drawing/2014/main" id="{187ED65B-808E-4F61-BE7C-260754AC543C}"/>
              </a:ext>
            </a:extLst>
          </p:cNvPr>
          <p:cNvGrpSpPr/>
          <p:nvPr/>
        </p:nvGrpSpPr>
        <p:grpSpPr>
          <a:xfrm>
            <a:off x="10938690" y="1014920"/>
            <a:ext cx="457858" cy="515382"/>
            <a:chOff x="1344262" y="5106374"/>
            <a:chExt cx="1393583" cy="1568668"/>
          </a:xfrm>
        </p:grpSpPr>
        <p:sp>
          <p:nvSpPr>
            <p:cNvPr id="246" name="label">
              <a:extLst>
                <a:ext uri="{FF2B5EF4-FFF2-40B4-BE49-F238E27FC236}">
                  <a16:creationId xmlns:a16="http://schemas.microsoft.com/office/drawing/2014/main" id="{C7E183A7-8C19-4A5D-A433-ED3E3073F200}"/>
                </a:ext>
              </a:extLst>
            </p:cNvPr>
            <p:cNvSpPr txBox="1"/>
            <p:nvPr/>
          </p:nvSpPr>
          <p:spPr>
            <a:xfrm>
              <a:off x="1344262" y="5925619"/>
              <a:ext cx="1393583" cy="7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Functional</a:t>
              </a:r>
              <a:br>
                <a:rPr lang="en-US" sz="500" dirty="0"/>
              </a:br>
              <a:r>
                <a:rPr lang="en-US" sz="500" dirty="0"/>
                <a:t>Testing</a:t>
              </a:r>
            </a:p>
          </p:txBody>
        </p:sp>
        <p:pic>
          <p:nvPicPr>
            <p:cNvPr id="247" name="testing">
              <a:extLst>
                <a:ext uri="{FF2B5EF4-FFF2-40B4-BE49-F238E27FC236}">
                  <a16:creationId xmlns:a16="http://schemas.microsoft.com/office/drawing/2014/main" id="{6C0629FA-ED7F-41EE-8F4D-DC4FD6D9A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588616" y="5106374"/>
              <a:ext cx="904875" cy="904875"/>
            </a:xfrm>
            <a:prstGeom prst="rect">
              <a:avLst/>
            </a:prstGeom>
          </p:spPr>
        </p:pic>
      </p:grpSp>
      <p:grpSp>
        <p:nvGrpSpPr>
          <p:cNvPr id="248" name="Policy Manager">
            <a:extLst>
              <a:ext uri="{FF2B5EF4-FFF2-40B4-BE49-F238E27FC236}">
                <a16:creationId xmlns:a16="http://schemas.microsoft.com/office/drawing/2014/main" id="{6C3AE64B-6446-46AA-961A-1D14C66E6BDD}"/>
              </a:ext>
            </a:extLst>
          </p:cNvPr>
          <p:cNvGrpSpPr/>
          <p:nvPr/>
        </p:nvGrpSpPr>
        <p:grpSpPr>
          <a:xfrm>
            <a:off x="10959964" y="501862"/>
            <a:ext cx="443872" cy="463484"/>
            <a:chOff x="7293174" y="846752"/>
            <a:chExt cx="1556373" cy="1625143"/>
          </a:xfrm>
        </p:grpSpPr>
        <p:sp>
          <p:nvSpPr>
            <p:cNvPr id="249" name="label">
              <a:extLst>
                <a:ext uri="{FF2B5EF4-FFF2-40B4-BE49-F238E27FC236}">
                  <a16:creationId xmlns:a16="http://schemas.microsoft.com/office/drawing/2014/main" id="{07A29635-C41A-4B8C-B72C-666270D25785}"/>
                </a:ext>
              </a:extLst>
            </p:cNvPr>
            <p:cNvSpPr txBox="1"/>
            <p:nvPr/>
          </p:nvSpPr>
          <p:spPr>
            <a:xfrm>
              <a:off x="7293174" y="1608555"/>
              <a:ext cx="1556373" cy="86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Policy</a:t>
              </a:r>
              <a:br>
                <a:rPr lang="en-US" sz="500" dirty="0"/>
              </a:br>
              <a:r>
                <a:rPr lang="en-US" sz="500" dirty="0"/>
                <a:t>Manager</a:t>
              </a:r>
            </a:p>
          </p:txBody>
        </p:sp>
        <p:pic>
          <p:nvPicPr>
            <p:cNvPr id="250" name="policy manager">
              <a:extLst>
                <a:ext uri="{FF2B5EF4-FFF2-40B4-BE49-F238E27FC236}">
                  <a16:creationId xmlns:a16="http://schemas.microsoft.com/office/drawing/2014/main" id="{7C0961E5-A375-46CD-8F4B-3A35E7B8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51" name="Policy Manager">
            <a:extLst>
              <a:ext uri="{FF2B5EF4-FFF2-40B4-BE49-F238E27FC236}">
                <a16:creationId xmlns:a16="http://schemas.microsoft.com/office/drawing/2014/main" id="{CCA3A3F6-6183-49E4-A059-42F265EA6F6C}"/>
              </a:ext>
            </a:extLst>
          </p:cNvPr>
          <p:cNvGrpSpPr/>
          <p:nvPr/>
        </p:nvGrpSpPr>
        <p:grpSpPr>
          <a:xfrm>
            <a:off x="9980503" y="5471112"/>
            <a:ext cx="485054" cy="494262"/>
            <a:chOff x="7220974" y="846752"/>
            <a:chExt cx="1700772" cy="1733062"/>
          </a:xfrm>
        </p:grpSpPr>
        <p:sp>
          <p:nvSpPr>
            <p:cNvPr id="252" name="label">
              <a:extLst>
                <a:ext uri="{FF2B5EF4-FFF2-40B4-BE49-F238E27FC236}">
                  <a16:creationId xmlns:a16="http://schemas.microsoft.com/office/drawing/2014/main" id="{E63DD942-3F04-4340-BD69-9E2530A419BF}"/>
                </a:ext>
              </a:extLst>
            </p:cNvPr>
            <p:cNvSpPr txBox="1"/>
            <p:nvPr/>
          </p:nvSpPr>
          <p:spPr>
            <a:xfrm>
              <a:off x="7220974" y="1608555"/>
              <a:ext cx="1700772" cy="971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Policy</a:t>
              </a:r>
              <a:br>
                <a:rPr lang="en-US" sz="600" dirty="0"/>
              </a:br>
              <a:r>
                <a:rPr lang="en-US" sz="600" dirty="0"/>
                <a:t>Manager</a:t>
              </a:r>
            </a:p>
          </p:txBody>
        </p:sp>
        <p:pic>
          <p:nvPicPr>
            <p:cNvPr id="253" name="policy manager">
              <a:extLst>
                <a:ext uri="{FF2B5EF4-FFF2-40B4-BE49-F238E27FC236}">
                  <a16:creationId xmlns:a16="http://schemas.microsoft.com/office/drawing/2014/main" id="{09B79BB6-DC69-47ED-8667-27AE43D70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cxnSp>
        <p:nvCxnSpPr>
          <p:cNvPr id="254" name="Straight Arrow Connector 194">
            <a:extLst>
              <a:ext uri="{FF2B5EF4-FFF2-40B4-BE49-F238E27FC236}">
                <a16:creationId xmlns:a16="http://schemas.microsoft.com/office/drawing/2014/main" id="{FF47CD9C-A26C-4278-B63A-A313AD4F8FB8}"/>
              </a:ext>
            </a:extLst>
          </p:cNvPr>
          <p:cNvCxnSpPr>
            <a:cxnSpLocks/>
            <a:stCxn id="255" idx="3"/>
            <a:endCxn id="63" idx="0"/>
          </p:cNvCxnSpPr>
          <p:nvPr/>
        </p:nvCxnSpPr>
        <p:spPr>
          <a:xfrm>
            <a:off x="9731716" y="5430540"/>
            <a:ext cx="1357797" cy="5053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27DEE15-A342-40CA-8C25-2D8F99E35215}"/>
              </a:ext>
            </a:extLst>
          </p:cNvPr>
          <p:cNvSpPr/>
          <p:nvPr/>
        </p:nvSpPr>
        <p:spPr>
          <a:xfrm>
            <a:off x="9607738" y="5398371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Key Vault">
            <a:extLst>
              <a:ext uri="{FF2B5EF4-FFF2-40B4-BE49-F238E27FC236}">
                <a16:creationId xmlns:a16="http://schemas.microsoft.com/office/drawing/2014/main" id="{29449707-1122-42B4-867E-4433EF35E4ED}"/>
              </a:ext>
            </a:extLst>
          </p:cNvPr>
          <p:cNvGrpSpPr/>
          <p:nvPr/>
        </p:nvGrpSpPr>
        <p:grpSpPr>
          <a:xfrm>
            <a:off x="8436845" y="5175473"/>
            <a:ext cx="476412" cy="553706"/>
            <a:chOff x="390922" y="5455599"/>
            <a:chExt cx="1044828" cy="1097180"/>
          </a:xfrm>
        </p:grpSpPr>
        <p:sp>
          <p:nvSpPr>
            <p:cNvPr id="259" name="label">
              <a:extLst>
                <a:ext uri="{FF2B5EF4-FFF2-40B4-BE49-F238E27FC236}">
                  <a16:creationId xmlns:a16="http://schemas.microsoft.com/office/drawing/2014/main" id="{423EB421-0572-4DAA-8848-B17F53A08971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260" name="key vault">
              <a:extLst>
                <a:ext uri="{FF2B5EF4-FFF2-40B4-BE49-F238E27FC236}">
                  <a16:creationId xmlns:a16="http://schemas.microsoft.com/office/drawing/2014/main" id="{CFCA2151-BF00-4FAA-932A-E383AD2B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test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scan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3D690C-4F29-46DA-947A-CC9233FD44B7}"/>
              </a:ext>
            </a:extLst>
          </p:cNvPr>
          <p:cNvSpPr/>
          <p:nvPr/>
        </p:nvSpPr>
        <p:spPr>
          <a:xfrm>
            <a:off x="4520844" y="1722294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658242" y="170330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95B6D3-9F8B-45E7-9F41-1F3933FF07C4}"/>
              </a:ext>
            </a:extLst>
          </p:cNvPr>
          <p:cNvGrpSpPr/>
          <p:nvPr/>
        </p:nvGrpSpPr>
        <p:grpSpPr>
          <a:xfrm>
            <a:off x="4865735" y="3544892"/>
            <a:ext cx="1399901" cy="1626258"/>
            <a:chOff x="3296661" y="4120393"/>
            <a:chExt cx="1399901" cy="162625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309E276-4BE5-4B23-986A-29D709B0A7EC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87" name="Rectangle: Folded Corner 5">
                <a:extLst>
                  <a:ext uri="{FF2B5EF4-FFF2-40B4-BE49-F238E27FC236}">
                    <a16:creationId xmlns:a16="http://schemas.microsoft.com/office/drawing/2014/main" id="{ACD6136B-C0E5-4A2C-BD7C-5FD03628240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: Folded Corner 87">
                <a:extLst>
                  <a:ext uri="{FF2B5EF4-FFF2-40B4-BE49-F238E27FC236}">
                    <a16:creationId xmlns:a16="http://schemas.microsoft.com/office/drawing/2014/main" id="{9E2736A4-5C47-4D0E-B9B3-78DB80CBCF6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8C9D81-6013-45B2-911C-C0D7E2DE94CC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15CA090-C424-4F39-8B45-3B329AF2619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CF179817-8C8A-4B57-89ED-C82433A3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79A3F8-8195-4A51-A244-01AB3813B2DF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73E688-6EE5-4EF0-8A8E-BF8DAC2A1D11}"/>
              </a:ext>
            </a:extLst>
          </p:cNvPr>
          <p:cNvSpPr/>
          <p:nvPr/>
        </p:nvSpPr>
        <p:spPr>
          <a:xfrm>
            <a:off x="5395467" y="3788249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cncf.signature.pgp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test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scan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3D690C-4F29-46DA-947A-CC9233FD44B7}"/>
              </a:ext>
            </a:extLst>
          </p:cNvPr>
          <p:cNvSpPr/>
          <p:nvPr/>
        </p:nvSpPr>
        <p:spPr>
          <a:xfrm>
            <a:off x="4520844" y="1722294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658242" y="170330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95B6D3-9F8B-45E7-9F41-1F3933FF07C4}"/>
              </a:ext>
            </a:extLst>
          </p:cNvPr>
          <p:cNvGrpSpPr/>
          <p:nvPr/>
        </p:nvGrpSpPr>
        <p:grpSpPr>
          <a:xfrm>
            <a:off x="4865735" y="3544892"/>
            <a:ext cx="1399901" cy="1626258"/>
            <a:chOff x="3296661" y="4120393"/>
            <a:chExt cx="1399901" cy="162625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309E276-4BE5-4B23-986A-29D709B0A7EC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87" name="Rectangle: Folded Corner 5">
                <a:extLst>
                  <a:ext uri="{FF2B5EF4-FFF2-40B4-BE49-F238E27FC236}">
                    <a16:creationId xmlns:a16="http://schemas.microsoft.com/office/drawing/2014/main" id="{ACD6136B-C0E5-4A2C-BD7C-5FD03628240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: Folded Corner 87">
                <a:extLst>
                  <a:ext uri="{FF2B5EF4-FFF2-40B4-BE49-F238E27FC236}">
                    <a16:creationId xmlns:a16="http://schemas.microsoft.com/office/drawing/2014/main" id="{9E2736A4-5C47-4D0E-B9B3-78DB80CBCF6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8C9D81-6013-45B2-911C-C0D7E2DE94CC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15CA090-C424-4F39-8B45-3B329AF2619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CF179817-8C8A-4B57-89ED-C82433A3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79A3F8-8195-4A51-A244-01AB3813B2DF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73E688-6EE5-4EF0-8A8E-BF8DAC2A1D11}"/>
              </a:ext>
            </a:extLst>
          </p:cNvPr>
          <p:cNvSpPr/>
          <p:nvPr/>
        </p:nvSpPr>
        <p:spPr>
          <a:xfrm>
            <a:off x="5395467" y="3788249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cncf.signature.pgp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r>
                <a:rPr lang="en-US" sz="1100" dirty="0"/>
                <a:t>  sha256:hgi456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74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r>
                <a:rPr lang="en-US" sz="1050" dirty="0"/>
                <a:t>  sha256:eia821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89ADC12-7950-4891-AD71-3DD32EDEAB4B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032850" y="2905957"/>
            <a:ext cx="523583" cy="9215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824745" y="654942"/>
            <a:ext cx="1472700" cy="519528"/>
          </a:xfrm>
          <a:prstGeom prst="wedgeRectCallout">
            <a:avLst>
              <a:gd name="adj1" fmla="val 76150"/>
              <a:gd name="adj2" fmla="val 129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8829360" y="615120"/>
            <a:ext cx="1472700" cy="519528"/>
          </a:xfrm>
          <a:prstGeom prst="wedgeRectCallout">
            <a:avLst>
              <a:gd name="adj1" fmla="val -55504"/>
              <a:gd name="adj2" fmla="val 1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493111" y="530508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580492" y="440509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4500063" y="5159118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306592" y="5182101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88" idx="0"/>
            <a:endCxn id="45" idx="1"/>
          </p:cNvCxnSpPr>
          <p:nvPr/>
        </p:nvCxnSpPr>
        <p:spPr>
          <a:xfrm rot="5400000" flipH="1" flipV="1">
            <a:off x="4610655" y="2299320"/>
            <a:ext cx="2306549" cy="3299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95" idx="0"/>
            <a:endCxn id="45" idx="3"/>
          </p:cNvCxnSpPr>
          <p:nvPr/>
        </p:nvCxnSpPr>
        <p:spPr>
          <a:xfrm rot="16200000" flipV="1">
            <a:off x="6389328" y="2183996"/>
            <a:ext cx="2317500" cy="57156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980791" y="4347534"/>
            <a:ext cx="1472700" cy="519528"/>
          </a:xfrm>
          <a:prstGeom prst="wedgeRectCallout">
            <a:avLst>
              <a:gd name="adj1" fmla="val 86875"/>
              <a:gd name="adj2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9199523" y="4347534"/>
            <a:ext cx="1472700" cy="519528"/>
          </a:xfrm>
          <a:prstGeom prst="wedgeRectCallout">
            <a:avLst>
              <a:gd name="adj1" fmla="val -93887"/>
              <a:gd name="adj2" fmla="val 22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649157" y="4223100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950655" y="4172923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2613902" y="2692892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test.contoso.com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889335" y="2728917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scan.contoso.com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F244B0-2546-4045-AD1F-868B3372F4F7}"/>
              </a:ext>
            </a:extLst>
          </p:cNvPr>
          <p:cNvGrpSpPr/>
          <p:nvPr/>
        </p:nvGrpSpPr>
        <p:grpSpPr>
          <a:xfrm>
            <a:off x="3299212" y="461557"/>
            <a:ext cx="6271674" cy="4776102"/>
            <a:chOff x="3299212" y="461557"/>
            <a:chExt cx="6271674" cy="477610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0AA312-1F57-4F57-9C94-9D99490AE8F8}"/>
                </a:ext>
              </a:extLst>
            </p:cNvPr>
            <p:cNvGrpSpPr/>
            <p:nvPr/>
          </p:nvGrpSpPr>
          <p:grpSpPr>
            <a:xfrm>
              <a:off x="5862394" y="461557"/>
              <a:ext cx="1399901" cy="1626258"/>
              <a:chOff x="3296661" y="4120393"/>
              <a:chExt cx="1399901" cy="162625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ADD25ED-5112-46AB-8A42-E3E3CD7D3EE0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44" name="Rectangle: Folded Corner 5">
                  <a:extLst>
                    <a:ext uri="{FF2B5EF4-FFF2-40B4-BE49-F238E27FC236}">
                      <a16:creationId xmlns:a16="http://schemas.microsoft.com/office/drawing/2014/main" id="{8BD35240-220C-45CD-8B87-4E91C04D0C2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" name="Rectangle: Folded Corner 44">
                  <a:extLst>
                    <a:ext uri="{FF2B5EF4-FFF2-40B4-BE49-F238E27FC236}">
                      <a16:creationId xmlns:a16="http://schemas.microsoft.com/office/drawing/2014/main" id="{08E849D2-BB53-45A1-82FA-315F7DD72869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8EE8A38-F1AD-4175-96BE-72E23AC3638B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EAE2BC0-03F3-485A-BED7-7349453A9F0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56B84408-6B13-4BB3-B110-C226C40C4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941B5AD-9DB9-4A3C-BC89-21E5C74069AA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034141" cy="42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100" b="1" dirty="0">
                    <a:solidFill>
                      <a:prstClr val="black"/>
                    </a:solidFill>
                  </a:rPr>
                  <a:t>web:a2b2</a:t>
                </a:r>
              </a:p>
              <a:p>
                <a:pPr lvl="0"/>
                <a:r>
                  <a:rPr lang="en-US" sz="1050" b="1" dirty="0">
                    <a:solidFill>
                      <a:prstClr val="black"/>
                    </a:solidFill>
                  </a:rPr>
                  <a:t>sha256:efg123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DD2974-1227-4C3A-BF25-34F5A69E5298}"/>
                </a:ext>
              </a:extLst>
            </p:cNvPr>
            <p:cNvGrpSpPr/>
            <p:nvPr/>
          </p:nvGrpSpPr>
          <p:grpSpPr>
            <a:xfrm>
              <a:off x="3872181" y="1485197"/>
              <a:ext cx="1501158" cy="1617992"/>
              <a:chOff x="2114945" y="8266"/>
              <a:chExt cx="1501158" cy="161799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F07B04-16D9-4682-847B-14E6490F4851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71" name="Rectangle: Folded Corner 5">
                  <a:extLst>
                    <a:ext uri="{FF2B5EF4-FFF2-40B4-BE49-F238E27FC236}">
                      <a16:creationId xmlns:a16="http://schemas.microsoft.com/office/drawing/2014/main" id="{98851590-D958-443E-81A3-82019107310C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" name="Rectangle: Folded Corner 71">
                  <a:extLst>
                    <a:ext uri="{FF2B5EF4-FFF2-40B4-BE49-F238E27FC236}">
                      <a16:creationId xmlns:a16="http://schemas.microsoft.com/office/drawing/2014/main" id="{3B9848F1-DDBA-4F4E-8961-483A27402C9C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0836F0B-6336-4A67-896F-FE3E7E951AB5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E24814-6FF1-49F4-A597-E27B12EC5EA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>
                  <a:extLst>
                    <a:ext uri="{FF2B5EF4-FFF2-40B4-BE49-F238E27FC236}">
                      <a16:creationId xmlns:a16="http://schemas.microsoft.com/office/drawing/2014/main" id="{71A0F119-ED1F-4197-8FF7-3C183AC80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AB62CD-3BAC-4543-9D3B-02D032DEBE66}"/>
                  </a:ext>
                </a:extLst>
              </p:cNvPr>
              <p:cNvSpPr/>
              <p:nvPr/>
            </p:nvSpPr>
            <p:spPr>
              <a:xfrm>
                <a:off x="2133052" y="481670"/>
                <a:ext cx="148305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test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pPr lvl="0"/>
                <a:r>
                  <a:rPr lang="en-US" sz="1100" dirty="0"/>
                  <a:t>  </a:t>
                </a:r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</a:p>
              <a:p>
                <a:r>
                  <a:rPr lang="en-US" sz="1100" dirty="0"/>
                  <a:t>  web@sha256:sbom</a:t>
                </a:r>
              </a:p>
              <a:p>
                <a:r>
                  <a:rPr lang="en-US" sz="1100" dirty="0"/>
                  <a:t>  web@sha256:tuf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419D252-BB79-4A80-AB4C-791686115A00}"/>
                </a:ext>
              </a:extLst>
            </p:cNvPr>
            <p:cNvGrpSpPr/>
            <p:nvPr/>
          </p:nvGrpSpPr>
          <p:grpSpPr>
            <a:xfrm>
              <a:off x="3299212" y="3609644"/>
              <a:ext cx="2869217" cy="1626258"/>
              <a:chOff x="3296661" y="4120393"/>
              <a:chExt cx="2869217" cy="162625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9D161E2-8E06-4951-A55F-74301F02720F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0" name="Rectangle: Folded Corner 5">
                  <a:extLst>
                    <a:ext uri="{FF2B5EF4-FFF2-40B4-BE49-F238E27FC236}">
                      <a16:creationId xmlns:a16="http://schemas.microsoft.com/office/drawing/2014/main" id="{D6041CE1-2BAC-4103-841B-31E71F6CFE0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: Folded Corner 80">
                  <a:extLst>
                    <a:ext uri="{FF2B5EF4-FFF2-40B4-BE49-F238E27FC236}">
                      <a16:creationId xmlns:a16="http://schemas.microsoft.com/office/drawing/2014/main" id="{CA252AD8-7807-4D6F-BC4F-5BEB8930756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13C3B78-0804-4FFF-9D79-9EB0BECBA3A0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ADB8186-3045-4B37-8995-1D6E69DB91E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9" name="Graphic 78">
                  <a:extLst>
                    <a:ext uri="{FF2B5EF4-FFF2-40B4-BE49-F238E27FC236}">
                      <a16:creationId xmlns:a16="http://schemas.microsoft.com/office/drawing/2014/main" id="{8BC6FCB9-26E1-447E-B222-F8E3DB28E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66B97D5-5393-4098-8EC8-FB7E5A18F22B}"/>
                  </a:ext>
                </a:extLst>
              </p:cNvPr>
              <p:cNvSpPr/>
              <p:nvPr/>
            </p:nvSpPr>
            <p:spPr>
              <a:xfrm>
                <a:off x="3437335" y="4824146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web@sha256:sbom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SBOM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E98D2-80C9-4DA9-864D-602EC2C6B0B9}"/>
                  </a:ext>
                </a:extLst>
              </p:cNvPr>
              <p:cNvSpPr/>
              <p:nvPr/>
            </p:nvSpPr>
            <p:spPr>
              <a:xfrm>
                <a:off x="4933196" y="4824470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 web@sha256:tuf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TUF metadata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D9CF1E1-C9F0-4423-8FE8-10AB608AB26D}"/>
                </a:ext>
              </a:extLst>
            </p:cNvPr>
            <p:cNvGrpSpPr/>
            <p:nvPr/>
          </p:nvGrpSpPr>
          <p:grpSpPr>
            <a:xfrm>
              <a:off x="4825247" y="3609644"/>
              <a:ext cx="1399901" cy="1626258"/>
              <a:chOff x="3296661" y="4120393"/>
              <a:chExt cx="1399901" cy="162625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65A6F25-3E0E-4337-B014-5CF2B3CEDF26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9" name="Rectangle: Folded Corner 5">
                  <a:extLst>
                    <a:ext uri="{FF2B5EF4-FFF2-40B4-BE49-F238E27FC236}">
                      <a16:creationId xmlns:a16="http://schemas.microsoft.com/office/drawing/2014/main" id="{31DD8108-A3AF-4E3D-AF7B-DB4B8A779ABE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Rectangle: Folded Corner 89">
                  <a:extLst>
                    <a:ext uri="{FF2B5EF4-FFF2-40B4-BE49-F238E27FC236}">
                      <a16:creationId xmlns:a16="http://schemas.microsoft.com/office/drawing/2014/main" id="{C98A73A1-BD48-4138-98D4-794BA768FB1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6E0CA93-94AA-44E3-A80E-F241CA8603C1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483DC4F-671E-4E19-9687-4139A3FC3A0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8" name="Graphic 87">
                  <a:extLst>
                    <a:ext uri="{FF2B5EF4-FFF2-40B4-BE49-F238E27FC236}">
                      <a16:creationId xmlns:a16="http://schemas.microsoft.com/office/drawing/2014/main" id="{B8B30B2D-01A7-4D5B-B20F-B6AAD95FB6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89E85EB-4BCC-43B1-9339-EA996E0069A1}"/>
                </a:ext>
              </a:extLst>
            </p:cNvPr>
            <p:cNvCxnSpPr>
              <a:cxnSpLocks/>
              <a:stCxn id="72" idx="3"/>
              <a:endCxn id="45" idx="1"/>
            </p:cNvCxnSpPr>
            <p:nvPr/>
          </p:nvCxnSpPr>
          <p:spPr>
            <a:xfrm flipV="1">
              <a:off x="5281415" y="1311029"/>
              <a:ext cx="647498" cy="101537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DD0C415-0BBB-4486-ABFD-2E0C1245D2C3}"/>
                </a:ext>
              </a:extLst>
            </p:cNvPr>
            <p:cNvCxnSpPr>
              <a:cxnSpLocks/>
              <a:stCxn id="72" idx="2"/>
              <a:endCxn id="81" idx="0"/>
            </p:cNvCxnSpPr>
            <p:nvPr/>
          </p:nvCxnSpPr>
          <p:spPr>
            <a:xfrm rot="5400000">
              <a:off x="4034003" y="3101608"/>
              <a:ext cx="579141" cy="58230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A97F2C74-A332-41DF-B8DA-5FD543537FB1}"/>
                </a:ext>
              </a:extLst>
            </p:cNvPr>
            <p:cNvCxnSpPr>
              <a:cxnSpLocks/>
              <a:stCxn id="72" idx="2"/>
              <a:endCxn id="90" idx="0"/>
            </p:cNvCxnSpPr>
            <p:nvPr/>
          </p:nvCxnSpPr>
          <p:spPr>
            <a:xfrm rot="16200000" flipH="1">
              <a:off x="4797020" y="2920892"/>
              <a:ext cx="579141" cy="943733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AB9AD30-259F-4E00-9AE3-25B0EAB91D5F}"/>
                </a:ext>
              </a:extLst>
            </p:cNvPr>
            <p:cNvGrpSpPr/>
            <p:nvPr/>
          </p:nvGrpSpPr>
          <p:grpSpPr>
            <a:xfrm>
              <a:off x="8012878" y="1486954"/>
              <a:ext cx="1558008" cy="1617992"/>
              <a:chOff x="2114945" y="8266"/>
              <a:chExt cx="1558008" cy="161799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21E7D0-DB99-4C36-B13D-D127166E4EFD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0" name="Rectangle: Folded Corner 5">
                  <a:extLst>
                    <a:ext uri="{FF2B5EF4-FFF2-40B4-BE49-F238E27FC236}">
                      <a16:creationId xmlns:a16="http://schemas.microsoft.com/office/drawing/2014/main" id="{FD39A772-CD8D-4852-8675-F0A8C6072980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1" name="Rectangle: Folded Corner 110">
                  <a:extLst>
                    <a:ext uri="{FF2B5EF4-FFF2-40B4-BE49-F238E27FC236}">
                      <a16:creationId xmlns:a16="http://schemas.microsoft.com/office/drawing/2014/main" id="{3EC33116-954A-4D83-96C5-FD47C2B6CF7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89036DF-C76D-4786-9157-17546BD45800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20C76FC-6529-4A00-B83C-3ABC4473EF1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108">
                  <a:extLst>
                    <a:ext uri="{FF2B5EF4-FFF2-40B4-BE49-F238E27FC236}">
                      <a16:creationId xmlns:a16="http://schemas.microsoft.com/office/drawing/2014/main" id="{92121B22-800E-4E05-AA12-F5409CD2C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6F1EF1A-5D79-4B85-985D-CDE12501DC77}"/>
                  </a:ext>
                </a:extLst>
              </p:cNvPr>
              <p:cNvSpPr/>
              <p:nvPr/>
            </p:nvSpPr>
            <p:spPr>
              <a:xfrm>
                <a:off x="2189902" y="550664"/>
                <a:ext cx="1483051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scan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  <a:r>
                  <a:rPr lang="en-US" sz="1100" dirty="0"/>
                  <a:t> </a:t>
                </a:r>
                <a:r>
                  <a:rPr lang="en-US" sz="1050" dirty="0"/>
                  <a:t>web@sha256:results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FCDC61-CD91-44AD-A204-8DAA7098CC56}"/>
                </a:ext>
              </a:extLst>
            </p:cNvPr>
            <p:cNvGrpSpPr/>
            <p:nvPr/>
          </p:nvGrpSpPr>
          <p:grpSpPr>
            <a:xfrm>
              <a:off x="8021316" y="3611401"/>
              <a:ext cx="1399901" cy="1626258"/>
              <a:chOff x="3296661" y="4120393"/>
              <a:chExt cx="1399901" cy="162625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5C734D4-85DD-4C59-A104-E5DEA48D592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8" name="Rectangle: Folded Corner 5">
                  <a:extLst>
                    <a:ext uri="{FF2B5EF4-FFF2-40B4-BE49-F238E27FC236}">
                      <a16:creationId xmlns:a16="http://schemas.microsoft.com/office/drawing/2014/main" id="{0A14DD21-5CEC-4391-B106-330B771862E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Rectangle: Folded Corner 118">
                  <a:extLst>
                    <a:ext uri="{FF2B5EF4-FFF2-40B4-BE49-F238E27FC236}">
                      <a16:creationId xmlns:a16="http://schemas.microsoft.com/office/drawing/2014/main" id="{CE97B07B-D40B-4E1E-B455-1158DD4B199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A632587-5A5B-4A70-ACE2-036BF541E82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124341-3CED-449C-A336-1550ED337D86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14B00CBF-1188-4B01-A6D8-484CDFF02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E88AE03-060E-4D75-88E9-87D97F1D0D47}"/>
                </a:ext>
              </a:extLst>
            </p:cNvPr>
            <p:cNvCxnSpPr>
              <a:cxnSpLocks/>
              <a:stCxn id="111" idx="1"/>
              <a:endCxn id="45" idx="3"/>
            </p:cNvCxnSpPr>
            <p:nvPr/>
          </p:nvCxnSpPr>
          <p:spPr>
            <a:xfrm rot="10800000">
              <a:off x="7262296" y="1311030"/>
              <a:ext cx="826435" cy="1017131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3CFF2AB9-AAA5-4D10-9F3B-7F31DE302DDF}"/>
                </a:ext>
              </a:extLst>
            </p:cNvPr>
            <p:cNvCxnSpPr>
              <a:cxnSpLocks/>
              <a:stCxn id="111" idx="2"/>
              <a:endCxn id="119" idx="0"/>
            </p:cNvCxnSpPr>
            <p:nvPr/>
          </p:nvCxnSpPr>
          <p:spPr>
            <a:xfrm rot="5400000">
              <a:off x="8465404" y="3394069"/>
              <a:ext cx="579141" cy="8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AA6248-11EA-434E-A0BE-6E78CD0C3335}"/>
                </a:ext>
              </a:extLst>
            </p:cNvPr>
            <p:cNvSpPr/>
            <p:nvPr/>
          </p:nvSpPr>
          <p:spPr>
            <a:xfrm>
              <a:off x="6429956" y="704914"/>
              <a:ext cx="6479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3C5EDB9-23C1-430B-A943-ECECC9A4FC03}"/>
                </a:ext>
              </a:extLst>
            </p:cNvPr>
            <p:cNvSpPr/>
            <p:nvPr/>
          </p:nvSpPr>
          <p:spPr>
            <a:xfrm>
              <a:off x="3882542" y="3829353"/>
              <a:ext cx="6431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foo.sbom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07105BC-A627-48F3-BCDE-9ACC9D7FE883}"/>
                </a:ext>
              </a:extLst>
            </p:cNvPr>
            <p:cNvSpPr/>
            <p:nvPr/>
          </p:nvSpPr>
          <p:spPr>
            <a:xfrm>
              <a:off x="5404862" y="3829353"/>
              <a:ext cx="5501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cncf.tuf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58EAAC-2957-4F6B-B4F8-39CEEA5F3931}"/>
                </a:ext>
              </a:extLst>
            </p:cNvPr>
            <p:cNvSpPr/>
            <p:nvPr/>
          </p:nvSpPr>
          <p:spPr>
            <a:xfrm>
              <a:off x="8343475" y="3829353"/>
              <a:ext cx="11689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azure.securitycenter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53D690C-4F29-46DA-947A-CC9233FD44B7}"/>
                </a:ext>
              </a:extLst>
            </p:cNvPr>
            <p:cNvSpPr/>
            <p:nvPr/>
          </p:nvSpPr>
          <p:spPr>
            <a:xfrm>
              <a:off x="4520844" y="1722294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C9C0F12-0DC2-4724-9994-55AA7B857805}"/>
                </a:ext>
              </a:extLst>
            </p:cNvPr>
            <p:cNvSpPr/>
            <p:nvPr/>
          </p:nvSpPr>
          <p:spPr>
            <a:xfrm>
              <a:off x="8658242" y="1703300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BC42F68-8E16-47AB-8280-38634D015DF0}"/>
              </a:ext>
            </a:extLst>
          </p:cNvPr>
          <p:cNvSpPr/>
          <p:nvPr/>
        </p:nvSpPr>
        <p:spPr>
          <a:xfrm>
            <a:off x="8157445" y="4241570"/>
            <a:ext cx="1232682" cy="59247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dirty="0"/>
              <a:t>web@sha256:results </a:t>
            </a:r>
            <a:r>
              <a:rPr lang="en-US" sz="1100" b="1" dirty="0"/>
              <a:t>web:</a:t>
            </a:r>
            <a:br>
              <a:rPr lang="en-US" sz="1100" b="1" dirty="0"/>
            </a:br>
            <a:r>
              <a:rPr lang="en-US" sz="1100" b="1" dirty="0"/>
              <a:t>Scan Results</a:t>
            </a:r>
          </a:p>
        </p:txBody>
      </p:sp>
    </p:spTree>
    <p:extLst>
      <p:ext uri="{BB962C8B-B14F-4D97-AF65-F5344CB8AC3E}">
        <p14:creationId xmlns:p14="http://schemas.microsoft.com/office/powerpoint/2010/main" val="24144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13834</TotalTime>
  <Words>1549</Words>
  <Application>Microsoft Office PowerPoint</Application>
  <PresentationFormat>Widescreen</PresentationFormat>
  <Paragraphs>493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</cp:lastModifiedBy>
  <cp:revision>65</cp:revision>
  <dcterms:created xsi:type="dcterms:W3CDTF">2020-02-11T21:04:07Z</dcterms:created>
  <dcterms:modified xsi:type="dcterms:W3CDTF">2020-08-27T21:51:12Z</dcterms:modified>
</cp:coreProperties>
</file>