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26226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9012" y="-5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B48C-8AA1-4D8C-89B2-0BBFB7BD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36B3-BFDF-4CC3-8F7D-3EF5D43E5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CF7A-93EE-4BF9-BB37-A1B2B0F5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3493-853A-4AA8-A00A-E9E9DD3B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A1D4-703A-428F-8CA3-2454B17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E363-7D3A-4C34-A99B-BEC9895E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BFFA4-68C4-45A8-87CC-7AB389B2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9391-9256-44CD-837F-02A274F5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57F5-AB79-4B03-B12C-EF284FD2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608-09E1-4D9C-B2B6-23A6477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37B5-B096-462F-852D-414F8C5B3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B874-5A9B-4EB7-8C87-352F59A2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5138-7C3A-4401-A6A3-ADF1C445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47B2-D739-4E8A-93E1-EB9FF07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24E0-4297-4964-B27D-08DD370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0CE1-42EE-43B6-9950-7CF4FF82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744D-C8C5-420D-BDFD-45A6EE49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12C8-9417-4292-89A3-487CDEFC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160B-91E3-492C-A6BB-F8C077F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9E9C-1443-4C8B-8780-B94F11F4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3957-BB8E-4A61-88B9-035FFB85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2A2B-FC19-4E77-9E75-F1CB64FA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959B-2498-4095-9E76-74DDB3C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E73D-B691-4FF1-9A2A-087C222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22FE-DB30-4E2B-8432-309740A5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806-8903-4359-8629-9AB27FC9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1543-ED56-45DE-9812-DF9A52DA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D12A-8FEE-4969-9E0D-09033564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C537-61E1-4F1B-A4F4-81C0179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F32B-F323-42BE-9528-A569B00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03C44-0B4E-443E-AE56-4090DA00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CAF8-5FA7-4B41-A7FA-7B04772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D555-5E59-4551-8842-531BF91A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3AC4-B9FC-4595-98B0-495F7E27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29AF-A9D2-482F-BA27-F22B8017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6E35-E78E-4006-AA6E-F696743A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D1B4-2663-4CD1-BD1F-322F1D6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2971C-C64C-4A3D-80F9-6F5F737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9DA1-7544-42D0-B423-41E5EF2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44AA-C575-45BC-8D3D-5FE3E89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443B6-8F44-482F-BA24-DC0B74C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2A25D-F96C-4395-A0BC-845EBEF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23642-07E6-4C3D-B20B-964769E9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D3DB5-A157-49CB-B721-47E8A8CB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D15D-D7E6-4F57-BFBF-F9F5589A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92ED-54A9-4009-B2C9-3FBE7692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A7C-78BE-4A8F-B728-123B144B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C997-84FF-492F-94B3-085967F1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C5F3-1F10-4016-99B8-B0CC187B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DFB-A62C-4B8C-8CD8-CD20667C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4CB-2B3F-4D8D-A0F8-64D68CC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5B9F-45AD-4BA3-960E-A5286A0F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D7C6-B4C8-42A2-8BB1-D117C404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4DC0-91F0-48A7-8C3B-37F10945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81E9D-4AA8-4081-9F5F-72DFC1AB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3979-CD81-48BC-8FF6-1C6E0C72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88C5-A485-4CA3-86F6-0418B0A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2464-3611-475B-83B7-0226AA0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4A99-3ADD-4412-80E2-3FD8F20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E324-E9AC-467E-91B3-A289FAAC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D978-7EFB-47F7-92DF-E40238BA7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D34E-F3B3-4C53-BD44-C7E3C4B6970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B69D-5FAC-47CB-A152-7EDADAB9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D214-0D79-461D-AFE3-8350831C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F52BFED-8B2E-4DAE-B89B-E0BC36EA12BE}"/>
              </a:ext>
            </a:extLst>
          </p:cNvPr>
          <p:cNvSpPr/>
          <p:nvPr/>
        </p:nvSpPr>
        <p:spPr>
          <a:xfrm>
            <a:off x="1189482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D3F9FE-8A6D-40E9-B0E8-5A3092D0B359}"/>
              </a:ext>
            </a:extLst>
          </p:cNvPr>
          <p:cNvSpPr/>
          <p:nvPr/>
        </p:nvSpPr>
        <p:spPr>
          <a:xfrm>
            <a:off x="1189482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996859-97F6-49CB-961B-C2B51B927C37}"/>
              </a:ext>
            </a:extLst>
          </p:cNvPr>
          <p:cNvSpPr/>
          <p:nvPr/>
        </p:nvSpPr>
        <p:spPr>
          <a:xfrm>
            <a:off x="1189482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A4F739C-7B57-4821-A0D6-7BE1D09F2358}"/>
              </a:ext>
            </a:extLst>
          </p:cNvPr>
          <p:cNvGrpSpPr/>
          <p:nvPr/>
        </p:nvGrpSpPr>
        <p:grpSpPr>
          <a:xfrm>
            <a:off x="1651670" y="2777231"/>
            <a:ext cx="133166" cy="122131"/>
            <a:chOff x="2614608" y="2025005"/>
            <a:chExt cx="133166" cy="12213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C60D28A-4A59-427C-A748-153F34EB059A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D168DFF-287B-4F29-98C1-BD890BEF99F0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B67C35-171B-49C0-A353-272BA7EF3B69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5B20D48-2461-40E6-8985-5709E6B742CE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EE908A8-E1FB-49BE-A8A9-6D6B5600F7EA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AB6D3D30-B0EA-4964-9144-E9E79F726273}"/>
              </a:ext>
            </a:extLst>
          </p:cNvPr>
          <p:cNvSpPr/>
          <p:nvPr/>
        </p:nvSpPr>
        <p:spPr>
          <a:xfrm>
            <a:off x="890185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CE773C7-A4C9-4ED9-98FB-2096A37AFE05}"/>
              </a:ext>
            </a:extLst>
          </p:cNvPr>
          <p:cNvCxnSpPr>
            <a:stCxn id="81" idx="2"/>
            <a:endCxn id="48" idx="1"/>
          </p:cNvCxnSpPr>
          <p:nvPr/>
        </p:nvCxnSpPr>
        <p:spPr>
          <a:xfrm rot="16200000" flipH="1">
            <a:off x="1060561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966B4F3-79BF-4DBF-A46E-5037D1720E4A}"/>
              </a:ext>
            </a:extLst>
          </p:cNvPr>
          <p:cNvCxnSpPr>
            <a:cxnSpLocks/>
            <a:stCxn id="81" idx="2"/>
            <a:endCxn id="49" idx="1"/>
          </p:cNvCxnSpPr>
          <p:nvPr/>
        </p:nvCxnSpPr>
        <p:spPr>
          <a:xfrm rot="16200000" flipH="1">
            <a:off x="897982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93F8C3A-059D-4E98-A01D-B8DAAF9099BF}"/>
              </a:ext>
            </a:extLst>
          </p:cNvPr>
          <p:cNvCxnSpPr>
            <a:cxnSpLocks/>
            <a:stCxn id="81" idx="2"/>
            <a:endCxn id="50" idx="1"/>
          </p:cNvCxnSpPr>
          <p:nvPr/>
        </p:nvCxnSpPr>
        <p:spPr>
          <a:xfrm rot="16200000" flipH="1">
            <a:off x="735404" y="3040166"/>
            <a:ext cx="824959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C5BF7D1-0031-431F-AB49-763D4696E61B}"/>
              </a:ext>
            </a:extLst>
          </p:cNvPr>
          <p:cNvGrpSpPr/>
          <p:nvPr/>
        </p:nvGrpSpPr>
        <p:grpSpPr>
          <a:xfrm>
            <a:off x="1651670" y="3108021"/>
            <a:ext cx="133166" cy="122131"/>
            <a:chOff x="2614608" y="2025005"/>
            <a:chExt cx="133166" cy="12213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2F5068A-FF8F-471E-AF07-0C489BB54476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55BB04D-CF31-48BA-80AE-E1158247A9B6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1937764-54D0-412A-AB05-B89ED496D49C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0C25A93-089C-4553-8A9F-B3036F2B5C6F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EA483C9-81EC-4AC3-B82D-8577295B011D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BD175D2-1533-46EC-9050-FB9C7E9E4E4B}"/>
              </a:ext>
            </a:extLst>
          </p:cNvPr>
          <p:cNvGrpSpPr/>
          <p:nvPr/>
        </p:nvGrpSpPr>
        <p:grpSpPr>
          <a:xfrm>
            <a:off x="1651670" y="3433178"/>
            <a:ext cx="133166" cy="122131"/>
            <a:chOff x="2614608" y="2025005"/>
            <a:chExt cx="133166" cy="12213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C5A71B3-9664-45F7-B922-1A9C2F5C0B23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B664A1A-D47B-4221-A18C-E1888F13E8A9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19CF94-7E93-4B21-88C9-2EE2D8D4DE9D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7F7311F-830B-45B6-A76A-1A5F1C960318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E69AD3-470D-45E2-97D5-576D83D4ABC0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D130B0-F27B-4B29-96CF-52962B9810CB}"/>
              </a:ext>
            </a:extLst>
          </p:cNvPr>
          <p:cNvGrpSpPr/>
          <p:nvPr/>
        </p:nvGrpSpPr>
        <p:grpSpPr>
          <a:xfrm>
            <a:off x="1354278" y="2498507"/>
            <a:ext cx="133166" cy="122131"/>
            <a:chOff x="2614608" y="2025005"/>
            <a:chExt cx="133166" cy="12213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72302DD-611E-4682-A8EF-CA59C1AA378B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2329265-99A8-4E4E-B1BD-8485BC1CE5B6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A498DAB-A6E4-4D0E-8159-6CA81356862E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778DBBE-1333-4509-8DC7-839230FA937C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299D2ED-0450-49F1-AE4D-63DA5A7CED5A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12F0FF8D-105E-4901-A129-5CB9C96FB718}"/>
              </a:ext>
            </a:extLst>
          </p:cNvPr>
          <p:cNvSpPr txBox="1"/>
          <p:nvPr/>
        </p:nvSpPr>
        <p:spPr>
          <a:xfrm>
            <a:off x="295232" y="1953173"/>
            <a:ext cx="973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Artifact Build Environment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CC25D2F-FBBB-4AC9-AC9F-9B4648DAD48B}"/>
              </a:ext>
            </a:extLst>
          </p:cNvPr>
          <p:cNvGrpSpPr/>
          <p:nvPr/>
        </p:nvGrpSpPr>
        <p:grpSpPr>
          <a:xfrm>
            <a:off x="378328" y="2611695"/>
            <a:ext cx="339525" cy="339525"/>
            <a:chOff x="3775313" y="193718"/>
            <a:chExt cx="346333" cy="346333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F7F2E14-B40E-4EBB-8100-7CFB25361216}"/>
                </a:ext>
              </a:extLst>
            </p:cNvPr>
            <p:cNvSpPr/>
            <p:nvPr/>
          </p:nvSpPr>
          <p:spPr>
            <a:xfrm>
              <a:off x="3830388" y="248476"/>
              <a:ext cx="236787" cy="236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857836D1-092F-4CBE-94A8-DB3A8D70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5313" y="193718"/>
              <a:ext cx="346333" cy="346333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DD07520-EC6B-4688-9B81-202E6F670478}"/>
              </a:ext>
            </a:extLst>
          </p:cNvPr>
          <p:cNvGrpSpPr/>
          <p:nvPr/>
        </p:nvGrpSpPr>
        <p:grpSpPr>
          <a:xfrm>
            <a:off x="128297" y="2811720"/>
            <a:ext cx="339525" cy="339525"/>
            <a:chOff x="3775313" y="193718"/>
            <a:chExt cx="346333" cy="346333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F51AB4F-8693-4EB5-8AC3-E76A53E6FC6F}"/>
                </a:ext>
              </a:extLst>
            </p:cNvPr>
            <p:cNvSpPr/>
            <p:nvPr/>
          </p:nvSpPr>
          <p:spPr>
            <a:xfrm>
              <a:off x="3830388" y="248476"/>
              <a:ext cx="236787" cy="236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5A37AB1A-AAF2-4398-A47A-9F0385907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5313" y="193718"/>
              <a:ext cx="346333" cy="346333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F4B7841-56B5-4EBF-ACDC-2B0EF224890C}"/>
              </a:ext>
            </a:extLst>
          </p:cNvPr>
          <p:cNvGrpSpPr/>
          <p:nvPr/>
        </p:nvGrpSpPr>
        <p:grpSpPr>
          <a:xfrm>
            <a:off x="627757" y="2816011"/>
            <a:ext cx="339525" cy="339525"/>
            <a:chOff x="3775313" y="193718"/>
            <a:chExt cx="346333" cy="346333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2183FC1-D20E-42D0-BB12-EAD6D73C8284}"/>
                </a:ext>
              </a:extLst>
            </p:cNvPr>
            <p:cNvSpPr/>
            <p:nvPr/>
          </p:nvSpPr>
          <p:spPr>
            <a:xfrm>
              <a:off x="3830388" y="248476"/>
              <a:ext cx="236787" cy="236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/>
            </a:p>
          </p:txBody>
        </p:sp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44FE1C43-070C-4788-8011-42378E5B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5313" y="193718"/>
              <a:ext cx="346333" cy="346333"/>
            </a:xfrm>
            <a:prstGeom prst="rect">
              <a:avLst/>
            </a:prstGeom>
          </p:spPr>
        </p:pic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2C917E4-7634-484D-A268-B99F2217CE6F}"/>
              </a:ext>
            </a:extLst>
          </p:cNvPr>
          <p:cNvSpPr/>
          <p:nvPr/>
        </p:nvSpPr>
        <p:spPr>
          <a:xfrm>
            <a:off x="3843366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C09ED55-7545-487A-8705-A1A65BC81B25}"/>
              </a:ext>
            </a:extLst>
          </p:cNvPr>
          <p:cNvSpPr/>
          <p:nvPr/>
        </p:nvSpPr>
        <p:spPr>
          <a:xfrm>
            <a:off x="3843366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0D61D02-0A0F-4276-9C71-14E75E918C11}"/>
              </a:ext>
            </a:extLst>
          </p:cNvPr>
          <p:cNvSpPr/>
          <p:nvPr/>
        </p:nvSpPr>
        <p:spPr>
          <a:xfrm>
            <a:off x="3843366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6E0D628-BFA6-4045-84E4-97F278B02CC5}"/>
              </a:ext>
            </a:extLst>
          </p:cNvPr>
          <p:cNvGrpSpPr/>
          <p:nvPr/>
        </p:nvGrpSpPr>
        <p:grpSpPr>
          <a:xfrm>
            <a:off x="4305554" y="2777231"/>
            <a:ext cx="133166" cy="122131"/>
            <a:chOff x="2614608" y="2025005"/>
            <a:chExt cx="133166" cy="12213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6F34A0A-821B-4427-A0C4-A7344E4463EE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D8B51AD-E099-4F22-B0A3-118DD19190FF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3EB8B9F0-4EDE-41E5-86FB-EDECE1D7B536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5302D2-31BF-4429-8783-547A7C86E1FC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11986AB-3C7A-4737-A9CF-2E2DAAD1C608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D777E51-6022-4FC6-900D-1DA18BB15FB5}"/>
              </a:ext>
            </a:extLst>
          </p:cNvPr>
          <p:cNvSpPr/>
          <p:nvPr/>
        </p:nvSpPr>
        <p:spPr>
          <a:xfrm>
            <a:off x="3544069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4AC2D06-F77C-4612-BF4A-4B36DE0A22C3}"/>
              </a:ext>
            </a:extLst>
          </p:cNvPr>
          <p:cNvCxnSpPr>
            <a:stCxn id="173" idx="2"/>
            <a:endCxn id="169" idx="1"/>
          </p:cNvCxnSpPr>
          <p:nvPr/>
        </p:nvCxnSpPr>
        <p:spPr>
          <a:xfrm rot="16200000" flipH="1">
            <a:off x="3714445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355FF30B-1978-4451-9D4A-AECB09A3C138}"/>
              </a:ext>
            </a:extLst>
          </p:cNvPr>
          <p:cNvCxnSpPr>
            <a:cxnSpLocks/>
            <a:stCxn id="173" idx="2"/>
            <a:endCxn id="170" idx="1"/>
          </p:cNvCxnSpPr>
          <p:nvPr/>
        </p:nvCxnSpPr>
        <p:spPr>
          <a:xfrm rot="16200000" flipH="1">
            <a:off x="3551866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17623A10-8D39-4DF8-B309-A293AD1016BF}"/>
              </a:ext>
            </a:extLst>
          </p:cNvPr>
          <p:cNvCxnSpPr>
            <a:cxnSpLocks/>
            <a:stCxn id="173" idx="2"/>
            <a:endCxn id="171" idx="1"/>
          </p:cNvCxnSpPr>
          <p:nvPr/>
        </p:nvCxnSpPr>
        <p:spPr>
          <a:xfrm rot="16200000" flipH="1">
            <a:off x="3389288" y="3040166"/>
            <a:ext cx="824959" cy="831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E3E871F-8505-482E-BFB4-174C18FE5442}"/>
              </a:ext>
            </a:extLst>
          </p:cNvPr>
          <p:cNvGrpSpPr/>
          <p:nvPr/>
        </p:nvGrpSpPr>
        <p:grpSpPr>
          <a:xfrm>
            <a:off x="4305554" y="3108021"/>
            <a:ext cx="133166" cy="122131"/>
            <a:chOff x="2614608" y="2025005"/>
            <a:chExt cx="133166" cy="12213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B916124-17DC-4683-993E-9576BF72793E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6A2C511-06E7-46C3-8FDA-8015EB75E94A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D92C7FDB-E0EE-4B2A-A1A9-67D7C64C4F97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7C1DFC8C-1F13-48FA-9A32-27DD717C287C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A5C29F9-6B70-4BB2-8099-4DA9E859CCAF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43CE118-DC72-4682-A7F2-D70883AD2B0C}"/>
              </a:ext>
            </a:extLst>
          </p:cNvPr>
          <p:cNvGrpSpPr/>
          <p:nvPr/>
        </p:nvGrpSpPr>
        <p:grpSpPr>
          <a:xfrm>
            <a:off x="4305554" y="3433178"/>
            <a:ext cx="133166" cy="122131"/>
            <a:chOff x="2614608" y="2025005"/>
            <a:chExt cx="133166" cy="12213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24DBC74-718A-4FA4-8E28-278BAB929C5B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C52CD0-E37E-4BBE-B0DD-EA471C5EBABC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AE2BA1F-723A-4216-A666-E20F0BF700F1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8569694-FA20-469D-918D-B9459F442955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90D139E-149E-4A52-A4E9-610E7D3BB950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E56567F-52FE-4510-8361-81FB51A46AC7}"/>
              </a:ext>
            </a:extLst>
          </p:cNvPr>
          <p:cNvGrpSpPr/>
          <p:nvPr/>
        </p:nvGrpSpPr>
        <p:grpSpPr>
          <a:xfrm>
            <a:off x="4008162" y="2498507"/>
            <a:ext cx="133166" cy="122131"/>
            <a:chOff x="2614608" y="2025005"/>
            <a:chExt cx="133166" cy="12213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E17B716-4CF7-4788-9AB5-68D4F2E82D8B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4573702-03F4-4CCC-88E0-78E97406046F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347CB31-BB78-4804-AA8D-8E702FA1E692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F6F6E99-2019-4EE2-A8FC-60609B79A264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7F5C26B-EC61-460E-9C6D-7F723963EE02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B9BDBD4-1AC5-4DEC-BDF4-AB600F2E7EC8}"/>
              </a:ext>
            </a:extLst>
          </p:cNvPr>
          <p:cNvGrpSpPr/>
          <p:nvPr/>
        </p:nvGrpSpPr>
        <p:grpSpPr>
          <a:xfrm>
            <a:off x="3269433" y="2069013"/>
            <a:ext cx="1413668" cy="187040"/>
            <a:chOff x="3096300" y="4308065"/>
            <a:chExt cx="695114" cy="187040"/>
          </a:xfrm>
        </p:grpSpPr>
        <p:sp>
          <p:nvSpPr>
            <p:cNvPr id="206" name="Arrow: Up 205">
              <a:extLst>
                <a:ext uri="{FF2B5EF4-FFF2-40B4-BE49-F238E27FC236}">
                  <a16:creationId xmlns:a16="http://schemas.microsoft.com/office/drawing/2014/main" id="{C17BC95B-A0CA-475B-8135-D0535B6A7F07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DC64E90-5C60-4EC2-954A-B213729E666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A342F-47D2-43EA-9088-DFC0C0B81A81}"/>
              </a:ext>
            </a:extLst>
          </p:cNvPr>
          <p:cNvGrpSpPr/>
          <p:nvPr/>
        </p:nvGrpSpPr>
        <p:grpSpPr>
          <a:xfrm rot="20304828">
            <a:off x="1833340" y="2372130"/>
            <a:ext cx="695114" cy="187040"/>
            <a:chOff x="3096300" y="4308065"/>
            <a:chExt cx="695114" cy="187040"/>
          </a:xfrm>
        </p:grpSpPr>
        <p:sp>
          <p:nvSpPr>
            <p:cNvPr id="210" name="Arrow: Up 209">
              <a:extLst>
                <a:ext uri="{FF2B5EF4-FFF2-40B4-BE49-F238E27FC236}">
                  <a16:creationId xmlns:a16="http://schemas.microsoft.com/office/drawing/2014/main" id="{73F72C4F-EC44-4809-A150-BA19F80F5A7F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462609-F54B-4FFB-94A1-9C5F329AE1CB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3D2A144-C546-4D31-B2CE-87B6F471FC25}"/>
              </a:ext>
            </a:extLst>
          </p:cNvPr>
          <p:cNvGrpSpPr/>
          <p:nvPr/>
        </p:nvGrpSpPr>
        <p:grpSpPr>
          <a:xfrm>
            <a:off x="5515928" y="2062133"/>
            <a:ext cx="1413668" cy="187040"/>
            <a:chOff x="3096300" y="4308065"/>
            <a:chExt cx="695114" cy="187040"/>
          </a:xfrm>
        </p:grpSpPr>
        <p:sp>
          <p:nvSpPr>
            <p:cNvPr id="213" name="Arrow: Up 212">
              <a:extLst>
                <a:ext uri="{FF2B5EF4-FFF2-40B4-BE49-F238E27FC236}">
                  <a16:creationId xmlns:a16="http://schemas.microsoft.com/office/drawing/2014/main" id="{E99B467B-11E4-4E72-819F-A2EE9D58F56B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82A2B5A-9885-4A86-8E87-02CF2D7FBD0E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208284F-8424-4C15-B6E6-589EE12E550C}"/>
              </a:ext>
            </a:extLst>
          </p:cNvPr>
          <p:cNvGrpSpPr/>
          <p:nvPr/>
        </p:nvGrpSpPr>
        <p:grpSpPr>
          <a:xfrm>
            <a:off x="7163123" y="1951204"/>
            <a:ext cx="943811" cy="783014"/>
            <a:chOff x="7327202" y="1956453"/>
            <a:chExt cx="1333307" cy="1106152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4443940F-79BE-49EB-B33C-787458867FC8}"/>
                </a:ext>
              </a:extLst>
            </p:cNvPr>
            <p:cNvGrpSpPr/>
            <p:nvPr/>
          </p:nvGrpSpPr>
          <p:grpSpPr>
            <a:xfrm>
              <a:off x="7727832" y="1956453"/>
              <a:ext cx="512554" cy="493408"/>
              <a:chOff x="7727832" y="1956453"/>
              <a:chExt cx="512554" cy="493408"/>
            </a:xfrm>
          </p:grpSpPr>
          <p:pic>
            <p:nvPicPr>
              <p:cNvPr id="1051" name="Picture 4">
                <a:extLst>
                  <a:ext uri="{FF2B5EF4-FFF2-40B4-BE49-F238E27FC236}">
                    <a16:creationId xmlns:a16="http://schemas.microsoft.com/office/drawing/2014/main" id="{BF217E14-24C9-44E0-AC93-A70273F300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6" t="4815" r="21326" b="23889"/>
              <a:stretch/>
            </p:blipFill>
            <p:spPr bwMode="auto">
              <a:xfrm>
                <a:off x="7727832" y="1956453"/>
                <a:ext cx="512554" cy="493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DF95806C-F4AB-4258-B51A-6CC48CB94A59}"/>
                  </a:ext>
                </a:extLst>
              </p:cNvPr>
              <p:cNvSpPr/>
              <p:nvPr/>
            </p:nvSpPr>
            <p:spPr>
              <a:xfrm>
                <a:off x="7762721" y="1995410"/>
                <a:ext cx="433542" cy="4335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064E835-B1F8-4379-8E6E-88C49EF201EB}"/>
                </a:ext>
              </a:extLst>
            </p:cNvPr>
            <p:cNvGrpSpPr/>
            <p:nvPr/>
          </p:nvGrpSpPr>
          <p:grpSpPr>
            <a:xfrm>
              <a:off x="7327202" y="2263200"/>
              <a:ext cx="512554" cy="493408"/>
              <a:chOff x="7727832" y="1956453"/>
              <a:chExt cx="512554" cy="493408"/>
            </a:xfrm>
          </p:grpSpPr>
          <p:pic>
            <p:nvPicPr>
              <p:cNvPr id="220" name="Picture 4">
                <a:extLst>
                  <a:ext uri="{FF2B5EF4-FFF2-40B4-BE49-F238E27FC236}">
                    <a16:creationId xmlns:a16="http://schemas.microsoft.com/office/drawing/2014/main" id="{F73E76F6-7B99-4996-A98C-8E74BE1DE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6" t="4815" r="21326" b="23889"/>
              <a:stretch/>
            </p:blipFill>
            <p:spPr bwMode="auto">
              <a:xfrm>
                <a:off x="7727832" y="1956453"/>
                <a:ext cx="512554" cy="493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C96BF0-A4FC-419C-975C-651FDAF111AC}"/>
                  </a:ext>
                </a:extLst>
              </p:cNvPr>
              <p:cNvSpPr/>
              <p:nvPr/>
            </p:nvSpPr>
            <p:spPr>
              <a:xfrm>
                <a:off x="7762721" y="1995410"/>
                <a:ext cx="433542" cy="4335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7FEEE7D-C4E7-4856-99E6-76302EE1E1B9}"/>
                </a:ext>
              </a:extLst>
            </p:cNvPr>
            <p:cNvGrpSpPr/>
            <p:nvPr/>
          </p:nvGrpSpPr>
          <p:grpSpPr>
            <a:xfrm>
              <a:off x="8147955" y="2263200"/>
              <a:ext cx="512554" cy="493408"/>
              <a:chOff x="7727832" y="1956453"/>
              <a:chExt cx="512554" cy="493408"/>
            </a:xfrm>
          </p:grpSpPr>
          <p:pic>
            <p:nvPicPr>
              <p:cNvPr id="223" name="Picture 4">
                <a:extLst>
                  <a:ext uri="{FF2B5EF4-FFF2-40B4-BE49-F238E27FC236}">
                    <a16:creationId xmlns:a16="http://schemas.microsoft.com/office/drawing/2014/main" id="{F5CC4CDA-887A-4E2F-9D00-C54C9351DF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6" t="4815" r="21326" b="23889"/>
              <a:stretch/>
            </p:blipFill>
            <p:spPr bwMode="auto">
              <a:xfrm>
                <a:off x="7727832" y="1956453"/>
                <a:ext cx="512554" cy="493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D7EAFBE-431E-4969-8325-8FAC1EA7F9F2}"/>
                  </a:ext>
                </a:extLst>
              </p:cNvPr>
              <p:cNvSpPr/>
              <p:nvPr/>
            </p:nvSpPr>
            <p:spPr>
              <a:xfrm>
                <a:off x="7762721" y="1995410"/>
                <a:ext cx="433542" cy="4335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1FE0AE2-A433-412E-86EE-16DC40D2E101}"/>
                </a:ext>
              </a:extLst>
            </p:cNvPr>
            <p:cNvGrpSpPr/>
            <p:nvPr/>
          </p:nvGrpSpPr>
          <p:grpSpPr>
            <a:xfrm>
              <a:off x="7737579" y="2569197"/>
              <a:ext cx="512554" cy="493408"/>
              <a:chOff x="7727832" y="1956453"/>
              <a:chExt cx="512554" cy="493408"/>
            </a:xfrm>
          </p:grpSpPr>
          <p:pic>
            <p:nvPicPr>
              <p:cNvPr id="226" name="Picture 4">
                <a:extLst>
                  <a:ext uri="{FF2B5EF4-FFF2-40B4-BE49-F238E27FC236}">
                    <a16:creationId xmlns:a16="http://schemas.microsoft.com/office/drawing/2014/main" id="{114BF052-AEAA-49DB-8678-48376D209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6" t="4815" r="21326" b="23889"/>
              <a:stretch/>
            </p:blipFill>
            <p:spPr bwMode="auto">
              <a:xfrm>
                <a:off x="7727832" y="1956453"/>
                <a:ext cx="512554" cy="493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3CBD180-60AD-4E2E-BBC7-47DF299F92C6}"/>
                  </a:ext>
                </a:extLst>
              </p:cNvPr>
              <p:cNvSpPr/>
              <p:nvPr/>
            </p:nvSpPr>
            <p:spPr>
              <a:xfrm>
                <a:off x="7762721" y="1995410"/>
                <a:ext cx="433542" cy="43354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56" name="Picture 6">
            <a:extLst>
              <a:ext uri="{FF2B5EF4-FFF2-40B4-BE49-F238E27FC236}">
                <a16:creationId xmlns:a16="http://schemas.microsoft.com/office/drawing/2014/main" id="{E214D8AB-983E-4331-BA5E-4F4B328F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49" y="2824752"/>
            <a:ext cx="56898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9E048D8-063E-4FB2-92EB-45CB26CDABCC}"/>
              </a:ext>
            </a:extLst>
          </p:cNvPr>
          <p:cNvSpPr/>
          <p:nvPr/>
        </p:nvSpPr>
        <p:spPr>
          <a:xfrm>
            <a:off x="5846924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7363635-4080-4D95-BCAC-E7CDD62EBB07}"/>
              </a:ext>
            </a:extLst>
          </p:cNvPr>
          <p:cNvSpPr/>
          <p:nvPr/>
        </p:nvSpPr>
        <p:spPr>
          <a:xfrm>
            <a:off x="5846924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E0C6E8E-07F8-492D-9CFE-0BD6F8D7690F}"/>
              </a:ext>
            </a:extLst>
          </p:cNvPr>
          <p:cNvGrpSpPr/>
          <p:nvPr/>
        </p:nvGrpSpPr>
        <p:grpSpPr>
          <a:xfrm>
            <a:off x="6309112" y="2777231"/>
            <a:ext cx="133166" cy="122131"/>
            <a:chOff x="2614608" y="2025005"/>
            <a:chExt cx="133166" cy="122131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462A83C-C1FF-4762-A8DF-B2E4C0E70132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56CEBBBD-36A4-49B4-8834-F4F1BBF1F276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CBB9A506-67B1-4EF0-AE77-1E2E8D1D3551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2FAC94D2-C44E-46A6-B69A-6EA312162BAF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CC8F8E8-EE9D-4FD3-843A-823D6EB100F5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28812A-CAC5-439C-ACFA-552760D02E7A}"/>
              </a:ext>
            </a:extLst>
          </p:cNvPr>
          <p:cNvSpPr/>
          <p:nvPr/>
        </p:nvSpPr>
        <p:spPr>
          <a:xfrm>
            <a:off x="5547627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027CBBF4-4FEA-47AB-AA9E-0F8F80AAB42D}"/>
              </a:ext>
            </a:extLst>
          </p:cNvPr>
          <p:cNvCxnSpPr>
            <a:cxnSpLocks/>
            <a:stCxn id="235" idx="2"/>
            <a:endCxn id="231" idx="1"/>
          </p:cNvCxnSpPr>
          <p:nvPr/>
        </p:nvCxnSpPr>
        <p:spPr>
          <a:xfrm rot="16200000" flipH="1">
            <a:off x="5718003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0E01E84-9E0D-4591-841F-992212507296}"/>
              </a:ext>
            </a:extLst>
          </p:cNvPr>
          <p:cNvCxnSpPr>
            <a:cxnSpLocks/>
            <a:stCxn id="235" idx="2"/>
            <a:endCxn id="232" idx="1"/>
          </p:cNvCxnSpPr>
          <p:nvPr/>
        </p:nvCxnSpPr>
        <p:spPr>
          <a:xfrm rot="16200000" flipH="1">
            <a:off x="5555424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EF5384B-AE4D-4753-8557-978B1D652897}"/>
              </a:ext>
            </a:extLst>
          </p:cNvPr>
          <p:cNvGrpSpPr/>
          <p:nvPr/>
        </p:nvGrpSpPr>
        <p:grpSpPr>
          <a:xfrm>
            <a:off x="6309112" y="3108021"/>
            <a:ext cx="133166" cy="122131"/>
            <a:chOff x="2614608" y="2025005"/>
            <a:chExt cx="133166" cy="122131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0089137-D978-49E2-97DD-6ECDEDB7D001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C22F4FE-45FA-4DF3-B322-8E3F1086B24B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A1C0F4D-8843-46AA-9454-33B0B4E6CDDD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B70F0E2-7D18-4B99-A70A-0C2679624CF7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D78FC01-0F41-4EF9-8A93-0A79544EA66E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D3115AD-A648-4090-87D7-01252805504E}"/>
              </a:ext>
            </a:extLst>
          </p:cNvPr>
          <p:cNvGrpSpPr/>
          <p:nvPr/>
        </p:nvGrpSpPr>
        <p:grpSpPr>
          <a:xfrm>
            <a:off x="6011720" y="2498507"/>
            <a:ext cx="133166" cy="122131"/>
            <a:chOff x="2614608" y="2025005"/>
            <a:chExt cx="133166" cy="122131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4E13A657-8B04-4D5B-BBBD-7918594B8971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E44CED7-4DF4-4D9C-BBDA-A35BC5DD29CF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3EB7CE4-1E3C-4E88-BF91-7D480CEC5E0A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9AE853BF-917B-4144-BAA8-0B93D6355844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77205ED-DA1E-4982-8026-0D28D6E3FA6F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D859B36-B690-4051-AE4F-4A7B3F19BBFD}"/>
              </a:ext>
            </a:extLst>
          </p:cNvPr>
          <p:cNvSpPr/>
          <p:nvPr/>
        </p:nvSpPr>
        <p:spPr>
          <a:xfrm>
            <a:off x="7417488" y="2800104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50D5A33-DF26-4AB1-9BE6-616A5DEB5319}"/>
              </a:ext>
            </a:extLst>
          </p:cNvPr>
          <p:cNvGrpSpPr/>
          <p:nvPr/>
        </p:nvGrpSpPr>
        <p:grpSpPr>
          <a:xfrm>
            <a:off x="7879676" y="2843117"/>
            <a:ext cx="133166" cy="122131"/>
            <a:chOff x="2614608" y="2025005"/>
            <a:chExt cx="133166" cy="122131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94616EC-F5BC-4EB8-AA9F-D705C90A8336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3D27E321-F161-4F17-A283-D564BBCD3FA2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9678BEE1-6623-4B41-8D27-F484E6757158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B815A90-9A89-44A9-B7FF-27C2BE802ED3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7903C879-42CE-4B21-9817-8B40DF2007E0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Oval 1056">
            <a:extLst>
              <a:ext uri="{FF2B5EF4-FFF2-40B4-BE49-F238E27FC236}">
                <a16:creationId xmlns:a16="http://schemas.microsoft.com/office/drawing/2014/main" id="{0AC38D65-6993-4787-BBEB-EE63017D79EF}"/>
              </a:ext>
            </a:extLst>
          </p:cNvPr>
          <p:cNvSpPr/>
          <p:nvPr/>
        </p:nvSpPr>
        <p:spPr>
          <a:xfrm>
            <a:off x="1248974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2784984-81CE-4566-ADC5-622FD481366C}"/>
              </a:ext>
            </a:extLst>
          </p:cNvPr>
          <p:cNvSpPr/>
          <p:nvPr/>
        </p:nvSpPr>
        <p:spPr>
          <a:xfrm>
            <a:off x="24365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47ED43F-ADDE-4BC2-824D-4CD0C80BDA3A}"/>
              </a:ext>
            </a:extLst>
          </p:cNvPr>
          <p:cNvSpPr/>
          <p:nvPr/>
        </p:nvSpPr>
        <p:spPr>
          <a:xfrm>
            <a:off x="46784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66A406CC-98BB-4747-87C1-33458D7A01F1}"/>
              </a:ext>
            </a:extLst>
          </p:cNvPr>
          <p:cNvSpPr/>
          <p:nvPr/>
        </p:nvSpPr>
        <p:spPr>
          <a:xfrm>
            <a:off x="6758139" y="2655573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4A8BEEB-601C-4E89-9F53-EF93B6A62492}"/>
              </a:ext>
            </a:extLst>
          </p:cNvPr>
          <p:cNvSpPr/>
          <p:nvPr/>
        </p:nvSpPr>
        <p:spPr>
          <a:xfrm>
            <a:off x="7213192" y="189990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3AAA2C-AFDF-40AF-B5BE-45A0ACE4407B}"/>
              </a:ext>
            </a:extLst>
          </p:cNvPr>
          <p:cNvGrpSpPr/>
          <p:nvPr/>
        </p:nvGrpSpPr>
        <p:grpSpPr>
          <a:xfrm>
            <a:off x="2727297" y="1953173"/>
            <a:ext cx="330138" cy="347203"/>
            <a:chOff x="7359531" y="1379858"/>
            <a:chExt cx="3291488" cy="346162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4520ADE-0A64-4113-BEB0-282F4DC5B3D6}"/>
                </a:ext>
              </a:extLst>
            </p:cNvPr>
            <p:cNvSpPr/>
            <p:nvPr/>
          </p:nvSpPr>
          <p:spPr>
            <a:xfrm>
              <a:off x="8059709" y="1379858"/>
              <a:ext cx="2591310" cy="1950027"/>
            </a:xfrm>
            <a:custGeom>
              <a:avLst/>
              <a:gdLst>
                <a:gd name="connsiteX0" fmla="*/ 0 w 2591310"/>
                <a:gd name="connsiteY0" fmla="*/ 0 h 1950027"/>
                <a:gd name="connsiteX1" fmla="*/ 3272 w 2591310"/>
                <a:gd name="connsiteY1" fmla="*/ 1400355 h 1950027"/>
                <a:gd name="connsiteX2" fmla="*/ 2591311 w 2591310"/>
                <a:gd name="connsiteY2" fmla="*/ 1950027 h 1950027"/>
                <a:gd name="connsiteX3" fmla="*/ 2591311 w 2591310"/>
                <a:gd name="connsiteY3" fmla="*/ 975013 h 1950027"/>
                <a:gd name="connsiteX4" fmla="*/ 0 w 2591310"/>
                <a:gd name="connsiteY4" fmla="*/ 0 h 195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310" h="1950027">
                  <a:moveTo>
                    <a:pt x="0" y="0"/>
                  </a:moveTo>
                  <a:lnTo>
                    <a:pt x="3272" y="1400355"/>
                  </a:lnTo>
                  <a:lnTo>
                    <a:pt x="2591311" y="1950027"/>
                  </a:lnTo>
                  <a:lnTo>
                    <a:pt x="2591311" y="975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261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914350-7E27-4CDB-901F-B8BB54640373}"/>
                </a:ext>
              </a:extLst>
            </p:cNvPr>
            <p:cNvSpPr/>
            <p:nvPr/>
          </p:nvSpPr>
          <p:spPr>
            <a:xfrm>
              <a:off x="7359531" y="1379858"/>
              <a:ext cx="703446" cy="1727537"/>
            </a:xfrm>
            <a:custGeom>
              <a:avLst/>
              <a:gdLst>
                <a:gd name="connsiteX0" fmla="*/ 700177 w 703449"/>
                <a:gd name="connsiteY0" fmla="*/ 0 h 1727540"/>
                <a:gd name="connsiteX1" fmla="*/ 0 w 703449"/>
                <a:gd name="connsiteY1" fmla="*/ 425342 h 1727540"/>
                <a:gd name="connsiteX2" fmla="*/ 0 w 703449"/>
                <a:gd name="connsiteY2" fmla="*/ 1727541 h 1727540"/>
                <a:gd name="connsiteX3" fmla="*/ 703449 w 703449"/>
                <a:gd name="connsiteY3" fmla="*/ 1400355 h 172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449" h="1727540">
                  <a:moveTo>
                    <a:pt x="700177" y="0"/>
                  </a:moveTo>
                  <a:lnTo>
                    <a:pt x="0" y="425342"/>
                  </a:lnTo>
                  <a:lnTo>
                    <a:pt x="0" y="1727541"/>
                  </a:lnTo>
                  <a:lnTo>
                    <a:pt x="703449" y="1400355"/>
                  </a:lnTo>
                </a:path>
              </a:pathLst>
            </a:custGeom>
            <a:solidFill>
              <a:srgbClr val="262261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CDE068C-4311-4425-A91C-CE5C51DA4024}"/>
                </a:ext>
              </a:extLst>
            </p:cNvPr>
            <p:cNvSpPr/>
            <p:nvPr/>
          </p:nvSpPr>
          <p:spPr>
            <a:xfrm>
              <a:off x="9240849" y="2021142"/>
              <a:ext cx="235573" cy="844139"/>
            </a:xfrm>
            <a:custGeom>
              <a:avLst/>
              <a:gdLst>
                <a:gd name="connsiteX0" fmla="*/ 0 w 235573"/>
                <a:gd name="connsiteY0" fmla="*/ 778702 h 844139"/>
                <a:gd name="connsiteX1" fmla="*/ 235574 w 235573"/>
                <a:gd name="connsiteY1" fmla="*/ 844139 h 844139"/>
                <a:gd name="connsiteX2" fmla="*/ 235574 w 235573"/>
                <a:gd name="connsiteY2" fmla="*/ 81796 h 844139"/>
                <a:gd name="connsiteX3" fmla="*/ 0 w 235573"/>
                <a:gd name="connsiteY3" fmla="*/ 0 h 844139"/>
                <a:gd name="connsiteX4" fmla="*/ 0 w 235573"/>
                <a:gd name="connsiteY4" fmla="*/ 778702 h 84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73" h="844139">
                  <a:moveTo>
                    <a:pt x="0" y="778702"/>
                  </a:moveTo>
                  <a:lnTo>
                    <a:pt x="235574" y="844139"/>
                  </a:lnTo>
                  <a:lnTo>
                    <a:pt x="235574" y="81796"/>
                  </a:lnTo>
                  <a:lnTo>
                    <a:pt x="0" y="0"/>
                  </a:lnTo>
                  <a:lnTo>
                    <a:pt x="0" y="778702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F51375-5949-461B-8391-1134726E7DE6}"/>
                </a:ext>
              </a:extLst>
            </p:cNvPr>
            <p:cNvSpPr/>
            <p:nvPr/>
          </p:nvSpPr>
          <p:spPr>
            <a:xfrm>
              <a:off x="8769702" y="1860821"/>
              <a:ext cx="235573" cy="880129"/>
            </a:xfrm>
            <a:custGeom>
              <a:avLst/>
              <a:gdLst>
                <a:gd name="connsiteX0" fmla="*/ 235574 w 235573"/>
                <a:gd name="connsiteY0" fmla="*/ 85068 h 880129"/>
                <a:gd name="connsiteX1" fmla="*/ 0 w 235573"/>
                <a:gd name="connsiteY1" fmla="*/ 0 h 880129"/>
                <a:gd name="connsiteX2" fmla="*/ 0 w 235573"/>
                <a:gd name="connsiteY2" fmla="*/ 814693 h 880129"/>
                <a:gd name="connsiteX3" fmla="*/ 235574 w 235573"/>
                <a:gd name="connsiteY3" fmla="*/ 880130 h 880129"/>
                <a:gd name="connsiteX4" fmla="*/ 235574 w 235573"/>
                <a:gd name="connsiteY4" fmla="*/ 85068 h 88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73" h="880129">
                  <a:moveTo>
                    <a:pt x="235574" y="85068"/>
                  </a:moveTo>
                  <a:lnTo>
                    <a:pt x="0" y="0"/>
                  </a:lnTo>
                  <a:lnTo>
                    <a:pt x="0" y="814693"/>
                  </a:lnTo>
                  <a:lnTo>
                    <a:pt x="235574" y="880130"/>
                  </a:lnTo>
                  <a:lnTo>
                    <a:pt x="235574" y="85068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F04775F-3BC7-42F9-83D0-66155166793D}"/>
                </a:ext>
              </a:extLst>
            </p:cNvPr>
            <p:cNvSpPr/>
            <p:nvPr/>
          </p:nvSpPr>
          <p:spPr>
            <a:xfrm>
              <a:off x="9711997" y="2184735"/>
              <a:ext cx="235573" cy="804876"/>
            </a:xfrm>
            <a:custGeom>
              <a:avLst/>
              <a:gdLst>
                <a:gd name="connsiteX0" fmla="*/ 0 w 235573"/>
                <a:gd name="connsiteY0" fmla="*/ 742711 h 804876"/>
                <a:gd name="connsiteX1" fmla="*/ 229030 w 235573"/>
                <a:gd name="connsiteY1" fmla="*/ 804877 h 804876"/>
                <a:gd name="connsiteX2" fmla="*/ 235574 w 235573"/>
                <a:gd name="connsiteY2" fmla="*/ 78525 h 804876"/>
                <a:gd name="connsiteX3" fmla="*/ 0 w 235573"/>
                <a:gd name="connsiteY3" fmla="*/ 0 h 804876"/>
                <a:gd name="connsiteX4" fmla="*/ 0 w 235573"/>
                <a:gd name="connsiteY4" fmla="*/ 742711 h 80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73" h="804876">
                  <a:moveTo>
                    <a:pt x="0" y="742711"/>
                  </a:moveTo>
                  <a:lnTo>
                    <a:pt x="229030" y="804877"/>
                  </a:lnTo>
                  <a:lnTo>
                    <a:pt x="235574" y="78525"/>
                  </a:lnTo>
                  <a:lnTo>
                    <a:pt x="0" y="0"/>
                  </a:lnTo>
                  <a:lnTo>
                    <a:pt x="0" y="742711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E8A455-14BC-4945-A085-E81E90D49BDF}"/>
                </a:ext>
              </a:extLst>
            </p:cNvPr>
            <p:cNvSpPr/>
            <p:nvPr/>
          </p:nvSpPr>
          <p:spPr>
            <a:xfrm>
              <a:off x="8301826" y="1707043"/>
              <a:ext cx="235573" cy="906304"/>
            </a:xfrm>
            <a:custGeom>
              <a:avLst/>
              <a:gdLst>
                <a:gd name="connsiteX0" fmla="*/ 0 w 235573"/>
                <a:gd name="connsiteY0" fmla="*/ 847411 h 906304"/>
                <a:gd name="connsiteX1" fmla="*/ 235574 w 235573"/>
                <a:gd name="connsiteY1" fmla="*/ 906304 h 906304"/>
                <a:gd name="connsiteX2" fmla="*/ 235574 w 235573"/>
                <a:gd name="connsiteY2" fmla="*/ 78525 h 906304"/>
                <a:gd name="connsiteX3" fmla="*/ 0 w 235573"/>
                <a:gd name="connsiteY3" fmla="*/ 0 h 906304"/>
                <a:gd name="connsiteX4" fmla="*/ 0 w 235573"/>
                <a:gd name="connsiteY4" fmla="*/ 847411 h 9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73" h="906304">
                  <a:moveTo>
                    <a:pt x="0" y="847411"/>
                  </a:moveTo>
                  <a:lnTo>
                    <a:pt x="235574" y="906304"/>
                  </a:lnTo>
                  <a:lnTo>
                    <a:pt x="235574" y="78525"/>
                  </a:lnTo>
                  <a:lnTo>
                    <a:pt x="0" y="0"/>
                  </a:lnTo>
                  <a:lnTo>
                    <a:pt x="0" y="847411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22B3D9-BA77-46E7-81A3-AE77162227E0}"/>
                </a:ext>
              </a:extLst>
            </p:cNvPr>
            <p:cNvSpPr/>
            <p:nvPr/>
          </p:nvSpPr>
          <p:spPr>
            <a:xfrm>
              <a:off x="10179872" y="2341784"/>
              <a:ext cx="235574" cy="775430"/>
            </a:xfrm>
            <a:custGeom>
              <a:avLst/>
              <a:gdLst>
                <a:gd name="connsiteX0" fmla="*/ 235574 w 235574"/>
                <a:gd name="connsiteY0" fmla="*/ 81796 h 775430"/>
                <a:gd name="connsiteX1" fmla="*/ 0 w 235574"/>
                <a:gd name="connsiteY1" fmla="*/ 0 h 775430"/>
                <a:gd name="connsiteX2" fmla="*/ 0 w 235574"/>
                <a:gd name="connsiteY2" fmla="*/ 709993 h 775430"/>
                <a:gd name="connsiteX3" fmla="*/ 235574 w 235574"/>
                <a:gd name="connsiteY3" fmla="*/ 775430 h 775430"/>
                <a:gd name="connsiteX4" fmla="*/ 235574 w 235574"/>
                <a:gd name="connsiteY4" fmla="*/ 81796 h 77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74" h="775430">
                  <a:moveTo>
                    <a:pt x="235574" y="81796"/>
                  </a:moveTo>
                  <a:lnTo>
                    <a:pt x="0" y="0"/>
                  </a:lnTo>
                  <a:lnTo>
                    <a:pt x="0" y="709993"/>
                  </a:lnTo>
                  <a:lnTo>
                    <a:pt x="235574" y="775430"/>
                  </a:lnTo>
                  <a:lnTo>
                    <a:pt x="235574" y="81796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D31277A-968D-443A-8053-70E11907D482}"/>
                </a:ext>
              </a:extLst>
            </p:cNvPr>
            <p:cNvSpPr/>
            <p:nvPr/>
          </p:nvSpPr>
          <p:spPr>
            <a:xfrm>
              <a:off x="7480590" y="1703772"/>
              <a:ext cx="350088" cy="1122247"/>
            </a:xfrm>
            <a:custGeom>
              <a:avLst/>
              <a:gdLst>
                <a:gd name="connsiteX0" fmla="*/ 117787 w 350088"/>
                <a:gd name="connsiteY0" fmla="*/ 1053538 h 1122247"/>
                <a:gd name="connsiteX1" fmla="*/ 0 w 350088"/>
                <a:gd name="connsiteY1" fmla="*/ 1122247 h 1122247"/>
                <a:gd name="connsiteX2" fmla="*/ 0 w 350088"/>
                <a:gd name="connsiteY2" fmla="*/ 196311 h 1122247"/>
                <a:gd name="connsiteX3" fmla="*/ 117787 w 350088"/>
                <a:gd name="connsiteY3" fmla="*/ 134146 h 1122247"/>
                <a:gd name="connsiteX4" fmla="*/ 350089 w 350088"/>
                <a:gd name="connsiteY4" fmla="*/ 0 h 1122247"/>
                <a:gd name="connsiteX5" fmla="*/ 229030 w 350088"/>
                <a:gd name="connsiteY5" fmla="*/ 78525 h 1122247"/>
                <a:gd name="connsiteX6" fmla="*/ 229030 w 350088"/>
                <a:gd name="connsiteY6" fmla="*/ 978285 h 1122247"/>
                <a:gd name="connsiteX7" fmla="*/ 350089 w 350088"/>
                <a:gd name="connsiteY7" fmla="*/ 912848 h 112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088" h="1122247">
                  <a:moveTo>
                    <a:pt x="117787" y="1053538"/>
                  </a:moveTo>
                  <a:lnTo>
                    <a:pt x="0" y="1122247"/>
                  </a:lnTo>
                  <a:lnTo>
                    <a:pt x="0" y="196311"/>
                  </a:lnTo>
                  <a:lnTo>
                    <a:pt x="117787" y="134146"/>
                  </a:lnTo>
                  <a:close/>
                  <a:moveTo>
                    <a:pt x="350089" y="0"/>
                  </a:moveTo>
                  <a:lnTo>
                    <a:pt x="229030" y="78525"/>
                  </a:lnTo>
                  <a:lnTo>
                    <a:pt x="229030" y="978285"/>
                  </a:lnTo>
                  <a:lnTo>
                    <a:pt x="350089" y="912848"/>
                  </a:lnTo>
                  <a:close/>
                </a:path>
              </a:pathLst>
            </a:custGeom>
            <a:solidFill>
              <a:srgbClr val="B3B3B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79519AF-AD18-422C-BA5D-EDA479631D8C}"/>
                </a:ext>
              </a:extLst>
            </p:cNvPr>
            <p:cNvSpPr/>
            <p:nvPr/>
          </p:nvSpPr>
          <p:spPr>
            <a:xfrm>
              <a:off x="7359531" y="2780213"/>
              <a:ext cx="3291488" cy="791789"/>
            </a:xfrm>
            <a:custGeom>
              <a:avLst/>
              <a:gdLst>
                <a:gd name="connsiteX0" fmla="*/ 3291488 w 3291488"/>
                <a:gd name="connsiteY0" fmla="*/ 549672 h 791789"/>
                <a:gd name="connsiteX1" fmla="*/ 2584767 w 3291488"/>
                <a:gd name="connsiteY1" fmla="*/ 791790 h 791789"/>
                <a:gd name="connsiteX2" fmla="*/ 0 w 3291488"/>
                <a:gd name="connsiteY2" fmla="*/ 327186 h 791789"/>
                <a:gd name="connsiteX3" fmla="*/ 703449 w 3291488"/>
                <a:gd name="connsiteY3" fmla="*/ 0 h 791789"/>
                <a:gd name="connsiteX4" fmla="*/ 3291488 w 3291488"/>
                <a:gd name="connsiteY4" fmla="*/ 549672 h 7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488" h="791789">
                  <a:moveTo>
                    <a:pt x="3291488" y="549672"/>
                  </a:moveTo>
                  <a:lnTo>
                    <a:pt x="2584767" y="791790"/>
                  </a:lnTo>
                  <a:lnTo>
                    <a:pt x="0" y="327186"/>
                  </a:lnTo>
                  <a:lnTo>
                    <a:pt x="703449" y="0"/>
                  </a:lnTo>
                  <a:lnTo>
                    <a:pt x="3291488" y="549672"/>
                  </a:lnTo>
                  <a:close/>
                </a:path>
              </a:pathLst>
            </a:custGeom>
            <a:solidFill>
              <a:srgbClr val="333132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26E14-A3B1-40E9-8D8F-797F7C65B5F5}"/>
                </a:ext>
              </a:extLst>
            </p:cNvPr>
            <p:cNvSpPr/>
            <p:nvPr/>
          </p:nvSpPr>
          <p:spPr>
            <a:xfrm>
              <a:off x="8049893" y="2992883"/>
              <a:ext cx="2601126" cy="1828968"/>
            </a:xfrm>
            <a:custGeom>
              <a:avLst/>
              <a:gdLst>
                <a:gd name="connsiteX0" fmla="*/ 2601127 w 2601126"/>
                <a:gd name="connsiteY0" fmla="*/ 1334918 h 1828968"/>
                <a:gd name="connsiteX1" fmla="*/ 0 w 2601126"/>
                <a:gd name="connsiteY1" fmla="*/ 1828968 h 1828968"/>
                <a:gd name="connsiteX2" fmla="*/ 13087 w 2601126"/>
                <a:gd name="connsiteY2" fmla="*/ 0 h 1828968"/>
                <a:gd name="connsiteX3" fmla="*/ 2601127 w 2601126"/>
                <a:gd name="connsiteY3" fmla="*/ 480963 h 1828968"/>
                <a:gd name="connsiteX4" fmla="*/ 2601127 w 2601126"/>
                <a:gd name="connsiteY4" fmla="*/ 1334918 h 182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1126" h="1828968">
                  <a:moveTo>
                    <a:pt x="2601127" y="1334918"/>
                  </a:moveTo>
                  <a:lnTo>
                    <a:pt x="0" y="1828968"/>
                  </a:lnTo>
                  <a:lnTo>
                    <a:pt x="13087" y="0"/>
                  </a:lnTo>
                  <a:lnTo>
                    <a:pt x="2601127" y="480963"/>
                  </a:lnTo>
                  <a:lnTo>
                    <a:pt x="2601127" y="1334918"/>
                  </a:lnTo>
                  <a:close/>
                </a:path>
              </a:pathLst>
            </a:custGeom>
            <a:solidFill>
              <a:srgbClr val="262261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851379-45A0-49DA-8E43-E72776A3FAE6}"/>
                </a:ext>
              </a:extLst>
            </p:cNvPr>
            <p:cNvSpPr/>
            <p:nvPr/>
          </p:nvSpPr>
          <p:spPr>
            <a:xfrm>
              <a:off x="8301826" y="3359331"/>
              <a:ext cx="235573" cy="1161509"/>
            </a:xfrm>
            <a:custGeom>
              <a:avLst/>
              <a:gdLst>
                <a:gd name="connsiteX0" fmla="*/ 0 w 235573"/>
                <a:gd name="connsiteY0" fmla="*/ 1161509 h 1161509"/>
                <a:gd name="connsiteX1" fmla="*/ 0 w 235573"/>
                <a:gd name="connsiteY1" fmla="*/ 0 h 1161509"/>
                <a:gd name="connsiteX2" fmla="*/ 235574 w 235573"/>
                <a:gd name="connsiteY2" fmla="*/ 29446 h 1161509"/>
                <a:gd name="connsiteX3" fmla="*/ 235574 w 235573"/>
                <a:gd name="connsiteY3" fmla="*/ 1122247 h 1161509"/>
                <a:gd name="connsiteX4" fmla="*/ 0 w 235573"/>
                <a:gd name="connsiteY4" fmla="*/ 1161509 h 11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73" h="1161509">
                  <a:moveTo>
                    <a:pt x="0" y="1161509"/>
                  </a:moveTo>
                  <a:lnTo>
                    <a:pt x="0" y="0"/>
                  </a:lnTo>
                  <a:lnTo>
                    <a:pt x="235574" y="29446"/>
                  </a:lnTo>
                  <a:lnTo>
                    <a:pt x="235574" y="1122247"/>
                  </a:lnTo>
                  <a:lnTo>
                    <a:pt x="0" y="1161509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F4F834-78B7-4692-B3A1-75AE5CAF2E82}"/>
                </a:ext>
              </a:extLst>
            </p:cNvPr>
            <p:cNvSpPr/>
            <p:nvPr/>
          </p:nvSpPr>
          <p:spPr>
            <a:xfrm>
              <a:off x="8769702" y="3418225"/>
              <a:ext cx="235573" cy="1027363"/>
            </a:xfrm>
            <a:custGeom>
              <a:avLst/>
              <a:gdLst>
                <a:gd name="connsiteX0" fmla="*/ 235574 w 235573"/>
                <a:gd name="connsiteY0" fmla="*/ 984829 h 1027363"/>
                <a:gd name="connsiteX1" fmla="*/ 0 w 235573"/>
                <a:gd name="connsiteY1" fmla="*/ 1027363 h 1027363"/>
                <a:gd name="connsiteX2" fmla="*/ 0 w 235573"/>
                <a:gd name="connsiteY2" fmla="*/ 0 h 1027363"/>
                <a:gd name="connsiteX3" fmla="*/ 235574 w 235573"/>
                <a:gd name="connsiteY3" fmla="*/ 35991 h 1027363"/>
                <a:gd name="connsiteX4" fmla="*/ 235574 w 235573"/>
                <a:gd name="connsiteY4" fmla="*/ 984829 h 1027363"/>
                <a:gd name="connsiteX5" fmla="*/ 235574 w 235573"/>
                <a:gd name="connsiteY5" fmla="*/ 984829 h 102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573" h="1027363">
                  <a:moveTo>
                    <a:pt x="235574" y="984829"/>
                  </a:moveTo>
                  <a:lnTo>
                    <a:pt x="0" y="1027363"/>
                  </a:lnTo>
                  <a:lnTo>
                    <a:pt x="0" y="0"/>
                  </a:lnTo>
                  <a:lnTo>
                    <a:pt x="235574" y="35991"/>
                  </a:lnTo>
                  <a:lnTo>
                    <a:pt x="235574" y="984829"/>
                  </a:lnTo>
                  <a:lnTo>
                    <a:pt x="235574" y="984829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B835AF-B3D1-49C9-84A8-6E6ECF8F01AF}"/>
                </a:ext>
              </a:extLst>
            </p:cNvPr>
            <p:cNvSpPr/>
            <p:nvPr/>
          </p:nvSpPr>
          <p:spPr>
            <a:xfrm>
              <a:off x="9240849" y="3477118"/>
              <a:ext cx="235573" cy="889945"/>
            </a:xfrm>
            <a:custGeom>
              <a:avLst/>
              <a:gdLst>
                <a:gd name="connsiteX0" fmla="*/ 0 w 235573"/>
                <a:gd name="connsiteY0" fmla="*/ 889945 h 889945"/>
                <a:gd name="connsiteX1" fmla="*/ 0 w 235573"/>
                <a:gd name="connsiteY1" fmla="*/ 0 h 889945"/>
                <a:gd name="connsiteX2" fmla="*/ 235574 w 235573"/>
                <a:gd name="connsiteY2" fmla="*/ 29447 h 889945"/>
                <a:gd name="connsiteX3" fmla="*/ 235574 w 235573"/>
                <a:gd name="connsiteY3" fmla="*/ 847411 h 889945"/>
                <a:gd name="connsiteX4" fmla="*/ 0 w 235573"/>
                <a:gd name="connsiteY4" fmla="*/ 889945 h 88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73" h="889945">
                  <a:moveTo>
                    <a:pt x="0" y="889945"/>
                  </a:moveTo>
                  <a:lnTo>
                    <a:pt x="0" y="0"/>
                  </a:lnTo>
                  <a:lnTo>
                    <a:pt x="235574" y="29447"/>
                  </a:lnTo>
                  <a:lnTo>
                    <a:pt x="235574" y="847411"/>
                  </a:lnTo>
                  <a:lnTo>
                    <a:pt x="0" y="889945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9E91E58-804F-468F-8FE0-530699A56048}"/>
                </a:ext>
              </a:extLst>
            </p:cNvPr>
            <p:cNvSpPr/>
            <p:nvPr/>
          </p:nvSpPr>
          <p:spPr>
            <a:xfrm>
              <a:off x="9711997" y="3536012"/>
              <a:ext cx="232301" cy="749255"/>
            </a:xfrm>
            <a:custGeom>
              <a:avLst/>
              <a:gdLst>
                <a:gd name="connsiteX0" fmla="*/ 232302 w 232301"/>
                <a:gd name="connsiteY0" fmla="*/ 706721 h 749255"/>
                <a:gd name="connsiteX1" fmla="*/ 0 w 232301"/>
                <a:gd name="connsiteY1" fmla="*/ 749255 h 749255"/>
                <a:gd name="connsiteX2" fmla="*/ 0 w 232301"/>
                <a:gd name="connsiteY2" fmla="*/ 0 h 749255"/>
                <a:gd name="connsiteX3" fmla="*/ 232302 w 232301"/>
                <a:gd name="connsiteY3" fmla="*/ 35990 h 749255"/>
                <a:gd name="connsiteX4" fmla="*/ 232302 w 232301"/>
                <a:gd name="connsiteY4" fmla="*/ 706721 h 7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301" h="749255">
                  <a:moveTo>
                    <a:pt x="232302" y="706721"/>
                  </a:moveTo>
                  <a:lnTo>
                    <a:pt x="0" y="749255"/>
                  </a:lnTo>
                  <a:lnTo>
                    <a:pt x="0" y="0"/>
                  </a:lnTo>
                  <a:lnTo>
                    <a:pt x="232302" y="35990"/>
                  </a:lnTo>
                  <a:lnTo>
                    <a:pt x="232302" y="706721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F4CB050-D658-4A46-B3FB-EB5911268CB6}"/>
                </a:ext>
              </a:extLst>
            </p:cNvPr>
            <p:cNvSpPr/>
            <p:nvPr/>
          </p:nvSpPr>
          <p:spPr>
            <a:xfrm>
              <a:off x="10179872" y="3594905"/>
              <a:ext cx="242117" cy="615109"/>
            </a:xfrm>
            <a:custGeom>
              <a:avLst/>
              <a:gdLst>
                <a:gd name="connsiteX0" fmla="*/ 242118 w 242117"/>
                <a:gd name="connsiteY0" fmla="*/ 572575 h 615109"/>
                <a:gd name="connsiteX1" fmla="*/ 0 w 242117"/>
                <a:gd name="connsiteY1" fmla="*/ 615109 h 615109"/>
                <a:gd name="connsiteX2" fmla="*/ 0 w 242117"/>
                <a:gd name="connsiteY2" fmla="*/ 0 h 615109"/>
                <a:gd name="connsiteX3" fmla="*/ 225758 w 242117"/>
                <a:gd name="connsiteY3" fmla="*/ 29447 h 615109"/>
                <a:gd name="connsiteX4" fmla="*/ 242118 w 242117"/>
                <a:gd name="connsiteY4" fmla="*/ 572575 h 61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17" h="615109">
                  <a:moveTo>
                    <a:pt x="242118" y="572575"/>
                  </a:moveTo>
                  <a:lnTo>
                    <a:pt x="0" y="615109"/>
                  </a:lnTo>
                  <a:lnTo>
                    <a:pt x="0" y="0"/>
                  </a:lnTo>
                  <a:lnTo>
                    <a:pt x="225758" y="29447"/>
                  </a:lnTo>
                  <a:lnTo>
                    <a:pt x="242118" y="572575"/>
                  </a:lnTo>
                  <a:close/>
                </a:path>
              </a:pathLst>
            </a:custGeom>
            <a:solidFill>
              <a:srgbClr val="A3A3A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3128B2-06F2-4EA8-8012-8C8967189766}"/>
                </a:ext>
              </a:extLst>
            </p:cNvPr>
            <p:cNvSpPr/>
            <p:nvPr/>
          </p:nvSpPr>
          <p:spPr>
            <a:xfrm>
              <a:off x="7359531" y="3009243"/>
              <a:ext cx="706721" cy="1832239"/>
            </a:xfrm>
            <a:custGeom>
              <a:avLst/>
              <a:gdLst>
                <a:gd name="connsiteX0" fmla="*/ 0 w 706721"/>
                <a:gd name="connsiteY0" fmla="*/ 1393811 h 1832239"/>
                <a:gd name="connsiteX1" fmla="*/ 0 w 706721"/>
                <a:gd name="connsiteY1" fmla="*/ 327186 h 1832239"/>
                <a:gd name="connsiteX2" fmla="*/ 706721 w 706721"/>
                <a:gd name="connsiteY2" fmla="*/ 0 h 1832239"/>
                <a:gd name="connsiteX3" fmla="*/ 706721 w 706721"/>
                <a:gd name="connsiteY3" fmla="*/ 1832240 h 183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21" h="1832239">
                  <a:moveTo>
                    <a:pt x="0" y="1393811"/>
                  </a:moveTo>
                  <a:lnTo>
                    <a:pt x="0" y="327186"/>
                  </a:lnTo>
                  <a:lnTo>
                    <a:pt x="706721" y="0"/>
                  </a:lnTo>
                  <a:lnTo>
                    <a:pt x="706721" y="1832240"/>
                  </a:lnTo>
                  <a:close/>
                </a:path>
              </a:pathLst>
            </a:custGeom>
            <a:solidFill>
              <a:srgbClr val="262261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A7337D-C86B-4717-B9AA-9ABFA0D0249F}"/>
                </a:ext>
              </a:extLst>
            </p:cNvPr>
            <p:cNvSpPr/>
            <p:nvPr/>
          </p:nvSpPr>
          <p:spPr>
            <a:xfrm>
              <a:off x="7477318" y="3270991"/>
              <a:ext cx="356632" cy="1262936"/>
            </a:xfrm>
            <a:custGeom>
              <a:avLst/>
              <a:gdLst>
                <a:gd name="connsiteX0" fmla="*/ 104699 w 356632"/>
                <a:gd name="connsiteY0" fmla="*/ 1128791 h 1262936"/>
                <a:gd name="connsiteX1" fmla="*/ 0 w 356632"/>
                <a:gd name="connsiteY1" fmla="*/ 1076441 h 1262936"/>
                <a:gd name="connsiteX2" fmla="*/ 0 w 356632"/>
                <a:gd name="connsiteY2" fmla="*/ 173408 h 1262936"/>
                <a:gd name="connsiteX3" fmla="*/ 104699 w 356632"/>
                <a:gd name="connsiteY3" fmla="*/ 124331 h 1262936"/>
                <a:gd name="connsiteX4" fmla="*/ 356633 w 356632"/>
                <a:gd name="connsiteY4" fmla="*/ 0 h 1262936"/>
                <a:gd name="connsiteX5" fmla="*/ 232302 w 356632"/>
                <a:gd name="connsiteY5" fmla="*/ 62165 h 1262936"/>
                <a:gd name="connsiteX6" fmla="*/ 232302 w 356632"/>
                <a:gd name="connsiteY6" fmla="*/ 1200772 h 1262936"/>
                <a:gd name="connsiteX7" fmla="*/ 353361 w 356632"/>
                <a:gd name="connsiteY7" fmla="*/ 1262937 h 1262936"/>
                <a:gd name="connsiteX8" fmla="*/ 353361 w 356632"/>
                <a:gd name="connsiteY8" fmla="*/ 0 h 12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632" h="1262936">
                  <a:moveTo>
                    <a:pt x="104699" y="1128791"/>
                  </a:moveTo>
                  <a:lnTo>
                    <a:pt x="0" y="1076441"/>
                  </a:lnTo>
                  <a:lnTo>
                    <a:pt x="0" y="173408"/>
                  </a:lnTo>
                  <a:lnTo>
                    <a:pt x="104699" y="124331"/>
                  </a:lnTo>
                  <a:close/>
                  <a:moveTo>
                    <a:pt x="356633" y="0"/>
                  </a:moveTo>
                  <a:lnTo>
                    <a:pt x="232302" y="62165"/>
                  </a:lnTo>
                  <a:lnTo>
                    <a:pt x="232302" y="1200772"/>
                  </a:lnTo>
                  <a:lnTo>
                    <a:pt x="353361" y="1262937"/>
                  </a:lnTo>
                  <a:lnTo>
                    <a:pt x="353361" y="0"/>
                  </a:lnTo>
                  <a:close/>
                </a:path>
              </a:pathLst>
            </a:custGeom>
            <a:solidFill>
              <a:srgbClr val="B3B3B3"/>
            </a:solidFill>
            <a:ln w="32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9990297-1F17-456D-AE8F-FF22F59F9F41}"/>
              </a:ext>
            </a:extLst>
          </p:cNvPr>
          <p:cNvSpPr txBox="1"/>
          <p:nvPr/>
        </p:nvSpPr>
        <p:spPr>
          <a:xfrm>
            <a:off x="2557529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pic>
        <p:nvPicPr>
          <p:cNvPr id="1059" name="Graphic 1058">
            <a:extLst>
              <a:ext uri="{FF2B5EF4-FFF2-40B4-BE49-F238E27FC236}">
                <a16:creationId xmlns:a16="http://schemas.microsoft.com/office/drawing/2014/main" id="{CC0D134B-C257-4779-987D-63D7B01F8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38448">
            <a:off x="2721631" y="1839849"/>
            <a:ext cx="152400" cy="152400"/>
          </a:xfrm>
          <a:prstGeom prst="rect">
            <a:avLst/>
          </a:prstGeom>
        </p:spPr>
      </p:pic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A378448-7B93-4BEE-8633-CC30469B1CFF}"/>
              </a:ext>
            </a:extLst>
          </p:cNvPr>
          <p:cNvGrpSpPr/>
          <p:nvPr/>
        </p:nvGrpSpPr>
        <p:grpSpPr>
          <a:xfrm>
            <a:off x="2908927" y="1845333"/>
            <a:ext cx="133166" cy="122131"/>
            <a:chOff x="2614608" y="2025005"/>
            <a:chExt cx="133166" cy="122131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5E2CE592-A724-4DA4-B8E1-D4FDB404CD2C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11548432-DCCD-4EEF-8432-D8468F57FD3E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3A50C5C5-54E5-4B12-9E32-3EA90C065462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B5E64D58-FE84-43A3-BB33-9E39D73BAE5C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5B95E87-ED44-447E-93CC-0234AFC9A6D7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1936D5-13C4-4A8A-94F2-D8F61F01CF0D}"/>
              </a:ext>
            </a:extLst>
          </p:cNvPr>
          <p:cNvGrpSpPr/>
          <p:nvPr/>
        </p:nvGrpSpPr>
        <p:grpSpPr>
          <a:xfrm>
            <a:off x="4788194" y="1953173"/>
            <a:ext cx="646045" cy="792530"/>
            <a:chOff x="2031749" y="1501778"/>
            <a:chExt cx="646045" cy="792530"/>
          </a:xfrm>
        </p:grpSpPr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0C129F19-DF0B-4BEF-B091-423C04482546}"/>
                </a:ext>
              </a:extLst>
            </p:cNvPr>
            <p:cNvGrpSpPr/>
            <p:nvPr/>
          </p:nvGrpSpPr>
          <p:grpSpPr>
            <a:xfrm>
              <a:off x="2201517" y="1501778"/>
              <a:ext cx="330138" cy="347203"/>
              <a:chOff x="7359531" y="1379858"/>
              <a:chExt cx="3291488" cy="3461624"/>
            </a:xfrm>
          </p:grpSpPr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AB9B675-2D01-464F-9F9E-C4DC168B1AA0}"/>
                  </a:ext>
                </a:extLst>
              </p:cNvPr>
              <p:cNvSpPr/>
              <p:nvPr/>
            </p:nvSpPr>
            <p:spPr>
              <a:xfrm>
                <a:off x="8059709" y="1379858"/>
                <a:ext cx="2591310" cy="1950027"/>
              </a:xfrm>
              <a:custGeom>
                <a:avLst/>
                <a:gdLst>
                  <a:gd name="connsiteX0" fmla="*/ 0 w 2591310"/>
                  <a:gd name="connsiteY0" fmla="*/ 0 h 1950027"/>
                  <a:gd name="connsiteX1" fmla="*/ 3272 w 2591310"/>
                  <a:gd name="connsiteY1" fmla="*/ 1400355 h 1950027"/>
                  <a:gd name="connsiteX2" fmla="*/ 2591311 w 2591310"/>
                  <a:gd name="connsiteY2" fmla="*/ 1950027 h 1950027"/>
                  <a:gd name="connsiteX3" fmla="*/ 2591311 w 2591310"/>
                  <a:gd name="connsiteY3" fmla="*/ 975013 h 1950027"/>
                  <a:gd name="connsiteX4" fmla="*/ 0 w 2591310"/>
                  <a:gd name="connsiteY4" fmla="*/ 0 h 195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1310" h="1950027">
                    <a:moveTo>
                      <a:pt x="0" y="0"/>
                    </a:moveTo>
                    <a:lnTo>
                      <a:pt x="3272" y="1400355"/>
                    </a:lnTo>
                    <a:lnTo>
                      <a:pt x="2591311" y="1950027"/>
                    </a:lnTo>
                    <a:lnTo>
                      <a:pt x="2591311" y="9750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261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A0EEAFA-4294-4875-B42C-F0181AE68335}"/>
                  </a:ext>
                </a:extLst>
              </p:cNvPr>
              <p:cNvSpPr/>
              <p:nvPr/>
            </p:nvSpPr>
            <p:spPr>
              <a:xfrm>
                <a:off x="7359531" y="1379858"/>
                <a:ext cx="703449" cy="1727540"/>
              </a:xfrm>
              <a:custGeom>
                <a:avLst/>
                <a:gdLst>
                  <a:gd name="connsiteX0" fmla="*/ 700177 w 703449"/>
                  <a:gd name="connsiteY0" fmla="*/ 0 h 1727540"/>
                  <a:gd name="connsiteX1" fmla="*/ 0 w 703449"/>
                  <a:gd name="connsiteY1" fmla="*/ 425342 h 1727540"/>
                  <a:gd name="connsiteX2" fmla="*/ 0 w 703449"/>
                  <a:gd name="connsiteY2" fmla="*/ 1727541 h 1727540"/>
                  <a:gd name="connsiteX3" fmla="*/ 703449 w 703449"/>
                  <a:gd name="connsiteY3" fmla="*/ 1400355 h 172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3449" h="1727540">
                    <a:moveTo>
                      <a:pt x="700177" y="0"/>
                    </a:moveTo>
                    <a:lnTo>
                      <a:pt x="0" y="425342"/>
                    </a:lnTo>
                    <a:lnTo>
                      <a:pt x="0" y="1727541"/>
                    </a:lnTo>
                    <a:lnTo>
                      <a:pt x="703449" y="1400355"/>
                    </a:lnTo>
                  </a:path>
                </a:pathLst>
              </a:custGeom>
              <a:solidFill>
                <a:srgbClr val="262261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E398B6A-E5DE-4516-A4EC-E541F35B1197}"/>
                  </a:ext>
                </a:extLst>
              </p:cNvPr>
              <p:cNvSpPr/>
              <p:nvPr/>
            </p:nvSpPr>
            <p:spPr>
              <a:xfrm>
                <a:off x="9240849" y="2021142"/>
                <a:ext cx="235573" cy="844139"/>
              </a:xfrm>
              <a:custGeom>
                <a:avLst/>
                <a:gdLst>
                  <a:gd name="connsiteX0" fmla="*/ 0 w 235573"/>
                  <a:gd name="connsiteY0" fmla="*/ 778702 h 844139"/>
                  <a:gd name="connsiteX1" fmla="*/ 235574 w 235573"/>
                  <a:gd name="connsiteY1" fmla="*/ 844139 h 844139"/>
                  <a:gd name="connsiteX2" fmla="*/ 235574 w 235573"/>
                  <a:gd name="connsiteY2" fmla="*/ 81796 h 844139"/>
                  <a:gd name="connsiteX3" fmla="*/ 0 w 235573"/>
                  <a:gd name="connsiteY3" fmla="*/ 0 h 844139"/>
                  <a:gd name="connsiteX4" fmla="*/ 0 w 235573"/>
                  <a:gd name="connsiteY4" fmla="*/ 778702 h 84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73" h="844139">
                    <a:moveTo>
                      <a:pt x="0" y="778702"/>
                    </a:moveTo>
                    <a:lnTo>
                      <a:pt x="235574" y="844139"/>
                    </a:lnTo>
                    <a:lnTo>
                      <a:pt x="235574" y="81796"/>
                    </a:lnTo>
                    <a:lnTo>
                      <a:pt x="0" y="0"/>
                    </a:lnTo>
                    <a:lnTo>
                      <a:pt x="0" y="778702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44E350B7-CF6C-4D9F-968D-F0C5A405A106}"/>
                  </a:ext>
                </a:extLst>
              </p:cNvPr>
              <p:cNvSpPr/>
              <p:nvPr/>
            </p:nvSpPr>
            <p:spPr>
              <a:xfrm>
                <a:off x="8769702" y="1860821"/>
                <a:ext cx="235573" cy="880129"/>
              </a:xfrm>
              <a:custGeom>
                <a:avLst/>
                <a:gdLst>
                  <a:gd name="connsiteX0" fmla="*/ 235574 w 235573"/>
                  <a:gd name="connsiteY0" fmla="*/ 85068 h 880129"/>
                  <a:gd name="connsiteX1" fmla="*/ 0 w 235573"/>
                  <a:gd name="connsiteY1" fmla="*/ 0 h 880129"/>
                  <a:gd name="connsiteX2" fmla="*/ 0 w 235573"/>
                  <a:gd name="connsiteY2" fmla="*/ 814693 h 880129"/>
                  <a:gd name="connsiteX3" fmla="*/ 235574 w 235573"/>
                  <a:gd name="connsiteY3" fmla="*/ 880130 h 880129"/>
                  <a:gd name="connsiteX4" fmla="*/ 235574 w 235573"/>
                  <a:gd name="connsiteY4" fmla="*/ 85068 h 880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73" h="880129">
                    <a:moveTo>
                      <a:pt x="235574" y="85068"/>
                    </a:moveTo>
                    <a:lnTo>
                      <a:pt x="0" y="0"/>
                    </a:lnTo>
                    <a:lnTo>
                      <a:pt x="0" y="814693"/>
                    </a:lnTo>
                    <a:lnTo>
                      <a:pt x="235574" y="880130"/>
                    </a:lnTo>
                    <a:lnTo>
                      <a:pt x="235574" y="85068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03F338BF-E237-44FD-AADB-118C3DEEE63D}"/>
                  </a:ext>
                </a:extLst>
              </p:cNvPr>
              <p:cNvSpPr/>
              <p:nvPr/>
            </p:nvSpPr>
            <p:spPr>
              <a:xfrm>
                <a:off x="9711997" y="2184735"/>
                <a:ext cx="235573" cy="804876"/>
              </a:xfrm>
              <a:custGeom>
                <a:avLst/>
                <a:gdLst>
                  <a:gd name="connsiteX0" fmla="*/ 0 w 235573"/>
                  <a:gd name="connsiteY0" fmla="*/ 742711 h 804876"/>
                  <a:gd name="connsiteX1" fmla="*/ 229030 w 235573"/>
                  <a:gd name="connsiteY1" fmla="*/ 804877 h 804876"/>
                  <a:gd name="connsiteX2" fmla="*/ 235574 w 235573"/>
                  <a:gd name="connsiteY2" fmla="*/ 78525 h 804876"/>
                  <a:gd name="connsiteX3" fmla="*/ 0 w 235573"/>
                  <a:gd name="connsiteY3" fmla="*/ 0 h 804876"/>
                  <a:gd name="connsiteX4" fmla="*/ 0 w 235573"/>
                  <a:gd name="connsiteY4" fmla="*/ 742711 h 804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73" h="804876">
                    <a:moveTo>
                      <a:pt x="0" y="742711"/>
                    </a:moveTo>
                    <a:lnTo>
                      <a:pt x="229030" y="804877"/>
                    </a:lnTo>
                    <a:lnTo>
                      <a:pt x="235574" y="78525"/>
                    </a:lnTo>
                    <a:lnTo>
                      <a:pt x="0" y="0"/>
                    </a:lnTo>
                    <a:lnTo>
                      <a:pt x="0" y="742711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5B55C094-3D90-46A5-8A3B-1124734CD80B}"/>
                  </a:ext>
                </a:extLst>
              </p:cNvPr>
              <p:cNvSpPr/>
              <p:nvPr/>
            </p:nvSpPr>
            <p:spPr>
              <a:xfrm>
                <a:off x="8301826" y="1707043"/>
                <a:ext cx="235573" cy="906304"/>
              </a:xfrm>
              <a:custGeom>
                <a:avLst/>
                <a:gdLst>
                  <a:gd name="connsiteX0" fmla="*/ 0 w 235573"/>
                  <a:gd name="connsiteY0" fmla="*/ 847411 h 906304"/>
                  <a:gd name="connsiteX1" fmla="*/ 235574 w 235573"/>
                  <a:gd name="connsiteY1" fmla="*/ 906304 h 906304"/>
                  <a:gd name="connsiteX2" fmla="*/ 235574 w 235573"/>
                  <a:gd name="connsiteY2" fmla="*/ 78525 h 906304"/>
                  <a:gd name="connsiteX3" fmla="*/ 0 w 235573"/>
                  <a:gd name="connsiteY3" fmla="*/ 0 h 906304"/>
                  <a:gd name="connsiteX4" fmla="*/ 0 w 235573"/>
                  <a:gd name="connsiteY4" fmla="*/ 847411 h 90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73" h="906304">
                    <a:moveTo>
                      <a:pt x="0" y="847411"/>
                    </a:moveTo>
                    <a:lnTo>
                      <a:pt x="235574" y="906304"/>
                    </a:lnTo>
                    <a:lnTo>
                      <a:pt x="235574" y="78525"/>
                    </a:lnTo>
                    <a:lnTo>
                      <a:pt x="0" y="0"/>
                    </a:lnTo>
                    <a:lnTo>
                      <a:pt x="0" y="847411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EC256A7-7021-4A4A-8D75-6533812F42D4}"/>
                  </a:ext>
                </a:extLst>
              </p:cNvPr>
              <p:cNvSpPr/>
              <p:nvPr/>
            </p:nvSpPr>
            <p:spPr>
              <a:xfrm>
                <a:off x="10179872" y="2341784"/>
                <a:ext cx="235574" cy="775430"/>
              </a:xfrm>
              <a:custGeom>
                <a:avLst/>
                <a:gdLst>
                  <a:gd name="connsiteX0" fmla="*/ 235574 w 235574"/>
                  <a:gd name="connsiteY0" fmla="*/ 81796 h 775430"/>
                  <a:gd name="connsiteX1" fmla="*/ 0 w 235574"/>
                  <a:gd name="connsiteY1" fmla="*/ 0 h 775430"/>
                  <a:gd name="connsiteX2" fmla="*/ 0 w 235574"/>
                  <a:gd name="connsiteY2" fmla="*/ 709993 h 775430"/>
                  <a:gd name="connsiteX3" fmla="*/ 235574 w 235574"/>
                  <a:gd name="connsiteY3" fmla="*/ 775430 h 775430"/>
                  <a:gd name="connsiteX4" fmla="*/ 235574 w 235574"/>
                  <a:gd name="connsiteY4" fmla="*/ 81796 h 77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74" h="775430">
                    <a:moveTo>
                      <a:pt x="235574" y="81796"/>
                    </a:moveTo>
                    <a:lnTo>
                      <a:pt x="0" y="0"/>
                    </a:lnTo>
                    <a:lnTo>
                      <a:pt x="0" y="709993"/>
                    </a:lnTo>
                    <a:lnTo>
                      <a:pt x="235574" y="775430"/>
                    </a:lnTo>
                    <a:lnTo>
                      <a:pt x="235574" y="81796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D3A6DA09-C26D-4606-80F6-DAD3CE46B977}"/>
                  </a:ext>
                </a:extLst>
              </p:cNvPr>
              <p:cNvSpPr/>
              <p:nvPr/>
            </p:nvSpPr>
            <p:spPr>
              <a:xfrm>
                <a:off x="7480590" y="1703772"/>
                <a:ext cx="350088" cy="1122247"/>
              </a:xfrm>
              <a:custGeom>
                <a:avLst/>
                <a:gdLst>
                  <a:gd name="connsiteX0" fmla="*/ 117787 w 350088"/>
                  <a:gd name="connsiteY0" fmla="*/ 1053538 h 1122247"/>
                  <a:gd name="connsiteX1" fmla="*/ 0 w 350088"/>
                  <a:gd name="connsiteY1" fmla="*/ 1122247 h 1122247"/>
                  <a:gd name="connsiteX2" fmla="*/ 0 w 350088"/>
                  <a:gd name="connsiteY2" fmla="*/ 196311 h 1122247"/>
                  <a:gd name="connsiteX3" fmla="*/ 117787 w 350088"/>
                  <a:gd name="connsiteY3" fmla="*/ 134146 h 1122247"/>
                  <a:gd name="connsiteX4" fmla="*/ 350089 w 350088"/>
                  <a:gd name="connsiteY4" fmla="*/ 0 h 1122247"/>
                  <a:gd name="connsiteX5" fmla="*/ 229030 w 350088"/>
                  <a:gd name="connsiteY5" fmla="*/ 78525 h 1122247"/>
                  <a:gd name="connsiteX6" fmla="*/ 229030 w 350088"/>
                  <a:gd name="connsiteY6" fmla="*/ 978285 h 1122247"/>
                  <a:gd name="connsiteX7" fmla="*/ 350089 w 350088"/>
                  <a:gd name="connsiteY7" fmla="*/ 912848 h 1122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088" h="1122247">
                    <a:moveTo>
                      <a:pt x="117787" y="1053538"/>
                    </a:moveTo>
                    <a:lnTo>
                      <a:pt x="0" y="1122247"/>
                    </a:lnTo>
                    <a:lnTo>
                      <a:pt x="0" y="196311"/>
                    </a:lnTo>
                    <a:lnTo>
                      <a:pt x="117787" y="134146"/>
                    </a:lnTo>
                    <a:close/>
                    <a:moveTo>
                      <a:pt x="350089" y="0"/>
                    </a:moveTo>
                    <a:lnTo>
                      <a:pt x="229030" y="78525"/>
                    </a:lnTo>
                    <a:lnTo>
                      <a:pt x="229030" y="978285"/>
                    </a:lnTo>
                    <a:lnTo>
                      <a:pt x="350089" y="912848"/>
                    </a:lnTo>
                    <a:close/>
                  </a:path>
                </a:pathLst>
              </a:custGeom>
              <a:solidFill>
                <a:srgbClr val="B3B3B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01D7CE24-393F-4317-8775-72476E306B59}"/>
                  </a:ext>
                </a:extLst>
              </p:cNvPr>
              <p:cNvSpPr/>
              <p:nvPr/>
            </p:nvSpPr>
            <p:spPr>
              <a:xfrm>
                <a:off x="7359531" y="2780213"/>
                <a:ext cx="3291488" cy="791789"/>
              </a:xfrm>
              <a:custGeom>
                <a:avLst/>
                <a:gdLst>
                  <a:gd name="connsiteX0" fmla="*/ 3291488 w 3291488"/>
                  <a:gd name="connsiteY0" fmla="*/ 549672 h 791789"/>
                  <a:gd name="connsiteX1" fmla="*/ 2584767 w 3291488"/>
                  <a:gd name="connsiteY1" fmla="*/ 791790 h 791789"/>
                  <a:gd name="connsiteX2" fmla="*/ 0 w 3291488"/>
                  <a:gd name="connsiteY2" fmla="*/ 327186 h 791789"/>
                  <a:gd name="connsiteX3" fmla="*/ 703449 w 3291488"/>
                  <a:gd name="connsiteY3" fmla="*/ 0 h 791789"/>
                  <a:gd name="connsiteX4" fmla="*/ 3291488 w 3291488"/>
                  <a:gd name="connsiteY4" fmla="*/ 549672 h 79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1488" h="791789">
                    <a:moveTo>
                      <a:pt x="3291488" y="549672"/>
                    </a:moveTo>
                    <a:lnTo>
                      <a:pt x="2584767" y="791790"/>
                    </a:lnTo>
                    <a:lnTo>
                      <a:pt x="0" y="327186"/>
                    </a:lnTo>
                    <a:lnTo>
                      <a:pt x="703449" y="0"/>
                    </a:lnTo>
                    <a:lnTo>
                      <a:pt x="3291488" y="549672"/>
                    </a:lnTo>
                    <a:close/>
                  </a:path>
                </a:pathLst>
              </a:custGeom>
              <a:solidFill>
                <a:srgbClr val="333132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BBB03ACE-E2F4-4A90-AED3-F25DECDFB3A7}"/>
                  </a:ext>
                </a:extLst>
              </p:cNvPr>
              <p:cNvSpPr/>
              <p:nvPr/>
            </p:nvSpPr>
            <p:spPr>
              <a:xfrm>
                <a:off x="8049893" y="2992883"/>
                <a:ext cx="2601126" cy="1828968"/>
              </a:xfrm>
              <a:custGeom>
                <a:avLst/>
                <a:gdLst>
                  <a:gd name="connsiteX0" fmla="*/ 2601127 w 2601126"/>
                  <a:gd name="connsiteY0" fmla="*/ 1334918 h 1828968"/>
                  <a:gd name="connsiteX1" fmla="*/ 0 w 2601126"/>
                  <a:gd name="connsiteY1" fmla="*/ 1828968 h 1828968"/>
                  <a:gd name="connsiteX2" fmla="*/ 13087 w 2601126"/>
                  <a:gd name="connsiteY2" fmla="*/ 0 h 1828968"/>
                  <a:gd name="connsiteX3" fmla="*/ 2601127 w 2601126"/>
                  <a:gd name="connsiteY3" fmla="*/ 480963 h 1828968"/>
                  <a:gd name="connsiteX4" fmla="*/ 2601127 w 2601126"/>
                  <a:gd name="connsiteY4" fmla="*/ 1334918 h 1828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126" h="1828968">
                    <a:moveTo>
                      <a:pt x="2601127" y="1334918"/>
                    </a:moveTo>
                    <a:lnTo>
                      <a:pt x="0" y="1828968"/>
                    </a:lnTo>
                    <a:lnTo>
                      <a:pt x="13087" y="0"/>
                    </a:lnTo>
                    <a:lnTo>
                      <a:pt x="2601127" y="480963"/>
                    </a:lnTo>
                    <a:lnTo>
                      <a:pt x="2601127" y="1334918"/>
                    </a:lnTo>
                    <a:close/>
                  </a:path>
                </a:pathLst>
              </a:custGeom>
              <a:solidFill>
                <a:srgbClr val="262261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BD743A81-FBCC-4B79-AAB6-482A85908ED2}"/>
                  </a:ext>
                </a:extLst>
              </p:cNvPr>
              <p:cNvSpPr/>
              <p:nvPr/>
            </p:nvSpPr>
            <p:spPr>
              <a:xfrm>
                <a:off x="8301826" y="3359331"/>
                <a:ext cx="235573" cy="1161509"/>
              </a:xfrm>
              <a:custGeom>
                <a:avLst/>
                <a:gdLst>
                  <a:gd name="connsiteX0" fmla="*/ 0 w 235573"/>
                  <a:gd name="connsiteY0" fmla="*/ 1161509 h 1161509"/>
                  <a:gd name="connsiteX1" fmla="*/ 0 w 235573"/>
                  <a:gd name="connsiteY1" fmla="*/ 0 h 1161509"/>
                  <a:gd name="connsiteX2" fmla="*/ 235574 w 235573"/>
                  <a:gd name="connsiteY2" fmla="*/ 29446 h 1161509"/>
                  <a:gd name="connsiteX3" fmla="*/ 235574 w 235573"/>
                  <a:gd name="connsiteY3" fmla="*/ 1122247 h 1161509"/>
                  <a:gd name="connsiteX4" fmla="*/ 0 w 235573"/>
                  <a:gd name="connsiteY4" fmla="*/ 1161509 h 1161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73" h="1161509">
                    <a:moveTo>
                      <a:pt x="0" y="1161509"/>
                    </a:moveTo>
                    <a:lnTo>
                      <a:pt x="0" y="0"/>
                    </a:lnTo>
                    <a:lnTo>
                      <a:pt x="235574" y="29446"/>
                    </a:lnTo>
                    <a:lnTo>
                      <a:pt x="235574" y="1122247"/>
                    </a:lnTo>
                    <a:lnTo>
                      <a:pt x="0" y="1161509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8A91309D-58F2-4171-8FF5-67795CD6D05F}"/>
                  </a:ext>
                </a:extLst>
              </p:cNvPr>
              <p:cNvSpPr/>
              <p:nvPr/>
            </p:nvSpPr>
            <p:spPr>
              <a:xfrm>
                <a:off x="8769702" y="3418225"/>
                <a:ext cx="235573" cy="1027363"/>
              </a:xfrm>
              <a:custGeom>
                <a:avLst/>
                <a:gdLst>
                  <a:gd name="connsiteX0" fmla="*/ 235574 w 235573"/>
                  <a:gd name="connsiteY0" fmla="*/ 984829 h 1027363"/>
                  <a:gd name="connsiteX1" fmla="*/ 0 w 235573"/>
                  <a:gd name="connsiteY1" fmla="*/ 1027363 h 1027363"/>
                  <a:gd name="connsiteX2" fmla="*/ 0 w 235573"/>
                  <a:gd name="connsiteY2" fmla="*/ 0 h 1027363"/>
                  <a:gd name="connsiteX3" fmla="*/ 235574 w 235573"/>
                  <a:gd name="connsiteY3" fmla="*/ 35991 h 1027363"/>
                  <a:gd name="connsiteX4" fmla="*/ 235574 w 235573"/>
                  <a:gd name="connsiteY4" fmla="*/ 984829 h 1027363"/>
                  <a:gd name="connsiteX5" fmla="*/ 235574 w 235573"/>
                  <a:gd name="connsiteY5" fmla="*/ 984829 h 1027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573" h="1027363">
                    <a:moveTo>
                      <a:pt x="235574" y="984829"/>
                    </a:moveTo>
                    <a:lnTo>
                      <a:pt x="0" y="1027363"/>
                    </a:lnTo>
                    <a:lnTo>
                      <a:pt x="0" y="0"/>
                    </a:lnTo>
                    <a:lnTo>
                      <a:pt x="235574" y="35991"/>
                    </a:lnTo>
                    <a:lnTo>
                      <a:pt x="235574" y="984829"/>
                    </a:lnTo>
                    <a:lnTo>
                      <a:pt x="235574" y="984829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2442DE3F-9CD0-4466-98D3-5D9CA936330E}"/>
                  </a:ext>
                </a:extLst>
              </p:cNvPr>
              <p:cNvSpPr/>
              <p:nvPr/>
            </p:nvSpPr>
            <p:spPr>
              <a:xfrm>
                <a:off x="9240849" y="3477118"/>
                <a:ext cx="235573" cy="889945"/>
              </a:xfrm>
              <a:custGeom>
                <a:avLst/>
                <a:gdLst>
                  <a:gd name="connsiteX0" fmla="*/ 0 w 235573"/>
                  <a:gd name="connsiteY0" fmla="*/ 889945 h 889945"/>
                  <a:gd name="connsiteX1" fmla="*/ 0 w 235573"/>
                  <a:gd name="connsiteY1" fmla="*/ 0 h 889945"/>
                  <a:gd name="connsiteX2" fmla="*/ 235574 w 235573"/>
                  <a:gd name="connsiteY2" fmla="*/ 29447 h 889945"/>
                  <a:gd name="connsiteX3" fmla="*/ 235574 w 235573"/>
                  <a:gd name="connsiteY3" fmla="*/ 847411 h 889945"/>
                  <a:gd name="connsiteX4" fmla="*/ 0 w 235573"/>
                  <a:gd name="connsiteY4" fmla="*/ 889945 h 88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73" h="889945">
                    <a:moveTo>
                      <a:pt x="0" y="889945"/>
                    </a:moveTo>
                    <a:lnTo>
                      <a:pt x="0" y="0"/>
                    </a:lnTo>
                    <a:lnTo>
                      <a:pt x="235574" y="29447"/>
                    </a:lnTo>
                    <a:lnTo>
                      <a:pt x="235574" y="847411"/>
                    </a:lnTo>
                    <a:lnTo>
                      <a:pt x="0" y="889945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4C313B10-8885-4788-8AEC-1695C64A501C}"/>
                  </a:ext>
                </a:extLst>
              </p:cNvPr>
              <p:cNvSpPr/>
              <p:nvPr/>
            </p:nvSpPr>
            <p:spPr>
              <a:xfrm>
                <a:off x="9711997" y="3536012"/>
                <a:ext cx="232301" cy="749255"/>
              </a:xfrm>
              <a:custGeom>
                <a:avLst/>
                <a:gdLst>
                  <a:gd name="connsiteX0" fmla="*/ 232302 w 232301"/>
                  <a:gd name="connsiteY0" fmla="*/ 706721 h 749255"/>
                  <a:gd name="connsiteX1" fmla="*/ 0 w 232301"/>
                  <a:gd name="connsiteY1" fmla="*/ 749255 h 749255"/>
                  <a:gd name="connsiteX2" fmla="*/ 0 w 232301"/>
                  <a:gd name="connsiteY2" fmla="*/ 0 h 749255"/>
                  <a:gd name="connsiteX3" fmla="*/ 232302 w 232301"/>
                  <a:gd name="connsiteY3" fmla="*/ 35990 h 749255"/>
                  <a:gd name="connsiteX4" fmla="*/ 232302 w 232301"/>
                  <a:gd name="connsiteY4" fmla="*/ 706721 h 7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301" h="749255">
                    <a:moveTo>
                      <a:pt x="232302" y="706721"/>
                    </a:moveTo>
                    <a:lnTo>
                      <a:pt x="0" y="749255"/>
                    </a:lnTo>
                    <a:lnTo>
                      <a:pt x="0" y="0"/>
                    </a:lnTo>
                    <a:lnTo>
                      <a:pt x="232302" y="35990"/>
                    </a:lnTo>
                    <a:lnTo>
                      <a:pt x="232302" y="706721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60B093A3-2D0F-4F50-9D23-A78BC187E452}"/>
                  </a:ext>
                </a:extLst>
              </p:cNvPr>
              <p:cNvSpPr/>
              <p:nvPr/>
            </p:nvSpPr>
            <p:spPr>
              <a:xfrm>
                <a:off x="10179872" y="3594905"/>
                <a:ext cx="242117" cy="615109"/>
              </a:xfrm>
              <a:custGeom>
                <a:avLst/>
                <a:gdLst>
                  <a:gd name="connsiteX0" fmla="*/ 242118 w 242117"/>
                  <a:gd name="connsiteY0" fmla="*/ 572575 h 615109"/>
                  <a:gd name="connsiteX1" fmla="*/ 0 w 242117"/>
                  <a:gd name="connsiteY1" fmla="*/ 615109 h 615109"/>
                  <a:gd name="connsiteX2" fmla="*/ 0 w 242117"/>
                  <a:gd name="connsiteY2" fmla="*/ 0 h 615109"/>
                  <a:gd name="connsiteX3" fmla="*/ 225758 w 242117"/>
                  <a:gd name="connsiteY3" fmla="*/ 29447 h 615109"/>
                  <a:gd name="connsiteX4" fmla="*/ 242118 w 242117"/>
                  <a:gd name="connsiteY4" fmla="*/ 572575 h 61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117" h="615109">
                    <a:moveTo>
                      <a:pt x="242118" y="572575"/>
                    </a:moveTo>
                    <a:lnTo>
                      <a:pt x="0" y="615109"/>
                    </a:lnTo>
                    <a:lnTo>
                      <a:pt x="0" y="0"/>
                    </a:lnTo>
                    <a:lnTo>
                      <a:pt x="225758" y="29447"/>
                    </a:lnTo>
                    <a:lnTo>
                      <a:pt x="242118" y="572575"/>
                    </a:lnTo>
                    <a:close/>
                  </a:path>
                </a:pathLst>
              </a:custGeom>
              <a:solidFill>
                <a:srgbClr val="A3A3A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6B4428F3-D276-4D44-B557-463AFABA9503}"/>
                  </a:ext>
                </a:extLst>
              </p:cNvPr>
              <p:cNvSpPr/>
              <p:nvPr/>
            </p:nvSpPr>
            <p:spPr>
              <a:xfrm>
                <a:off x="7359531" y="3009243"/>
                <a:ext cx="706721" cy="1832239"/>
              </a:xfrm>
              <a:custGeom>
                <a:avLst/>
                <a:gdLst>
                  <a:gd name="connsiteX0" fmla="*/ 0 w 706721"/>
                  <a:gd name="connsiteY0" fmla="*/ 1393811 h 1832239"/>
                  <a:gd name="connsiteX1" fmla="*/ 0 w 706721"/>
                  <a:gd name="connsiteY1" fmla="*/ 327186 h 1832239"/>
                  <a:gd name="connsiteX2" fmla="*/ 706721 w 706721"/>
                  <a:gd name="connsiteY2" fmla="*/ 0 h 1832239"/>
                  <a:gd name="connsiteX3" fmla="*/ 706721 w 706721"/>
                  <a:gd name="connsiteY3" fmla="*/ 1832240 h 1832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721" h="1832239">
                    <a:moveTo>
                      <a:pt x="0" y="1393811"/>
                    </a:moveTo>
                    <a:lnTo>
                      <a:pt x="0" y="327186"/>
                    </a:lnTo>
                    <a:lnTo>
                      <a:pt x="706721" y="0"/>
                    </a:lnTo>
                    <a:lnTo>
                      <a:pt x="706721" y="1832240"/>
                    </a:lnTo>
                    <a:close/>
                  </a:path>
                </a:pathLst>
              </a:custGeom>
              <a:solidFill>
                <a:srgbClr val="262261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D0CC9C1-AD6D-4184-85BE-CF85213420C3}"/>
                  </a:ext>
                </a:extLst>
              </p:cNvPr>
              <p:cNvSpPr/>
              <p:nvPr/>
            </p:nvSpPr>
            <p:spPr>
              <a:xfrm>
                <a:off x="7477318" y="3270991"/>
                <a:ext cx="356632" cy="1262936"/>
              </a:xfrm>
              <a:custGeom>
                <a:avLst/>
                <a:gdLst>
                  <a:gd name="connsiteX0" fmla="*/ 104699 w 356632"/>
                  <a:gd name="connsiteY0" fmla="*/ 1128791 h 1262936"/>
                  <a:gd name="connsiteX1" fmla="*/ 0 w 356632"/>
                  <a:gd name="connsiteY1" fmla="*/ 1076441 h 1262936"/>
                  <a:gd name="connsiteX2" fmla="*/ 0 w 356632"/>
                  <a:gd name="connsiteY2" fmla="*/ 173408 h 1262936"/>
                  <a:gd name="connsiteX3" fmla="*/ 104699 w 356632"/>
                  <a:gd name="connsiteY3" fmla="*/ 124331 h 1262936"/>
                  <a:gd name="connsiteX4" fmla="*/ 356633 w 356632"/>
                  <a:gd name="connsiteY4" fmla="*/ 0 h 1262936"/>
                  <a:gd name="connsiteX5" fmla="*/ 232302 w 356632"/>
                  <a:gd name="connsiteY5" fmla="*/ 62165 h 1262936"/>
                  <a:gd name="connsiteX6" fmla="*/ 232302 w 356632"/>
                  <a:gd name="connsiteY6" fmla="*/ 1200772 h 1262936"/>
                  <a:gd name="connsiteX7" fmla="*/ 353361 w 356632"/>
                  <a:gd name="connsiteY7" fmla="*/ 1262937 h 1262936"/>
                  <a:gd name="connsiteX8" fmla="*/ 353361 w 356632"/>
                  <a:gd name="connsiteY8" fmla="*/ 0 h 1262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6632" h="1262936">
                    <a:moveTo>
                      <a:pt x="104699" y="1128791"/>
                    </a:moveTo>
                    <a:lnTo>
                      <a:pt x="0" y="1076441"/>
                    </a:lnTo>
                    <a:lnTo>
                      <a:pt x="0" y="173408"/>
                    </a:lnTo>
                    <a:lnTo>
                      <a:pt x="104699" y="124331"/>
                    </a:lnTo>
                    <a:close/>
                    <a:moveTo>
                      <a:pt x="356633" y="0"/>
                    </a:moveTo>
                    <a:lnTo>
                      <a:pt x="232302" y="62165"/>
                    </a:lnTo>
                    <a:lnTo>
                      <a:pt x="232302" y="1200772"/>
                    </a:lnTo>
                    <a:lnTo>
                      <a:pt x="353361" y="1262937"/>
                    </a:lnTo>
                    <a:lnTo>
                      <a:pt x="353361" y="0"/>
                    </a:lnTo>
                    <a:close/>
                  </a:path>
                </a:pathLst>
              </a:custGeom>
              <a:solidFill>
                <a:srgbClr val="B3B3B3"/>
              </a:solidFill>
              <a:ln w="3270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B061C21B-7BD4-4302-844E-B216713C4826}"/>
                </a:ext>
              </a:extLst>
            </p:cNvPr>
            <p:cNvSpPr txBox="1"/>
            <p:nvPr/>
          </p:nvSpPr>
          <p:spPr>
            <a:xfrm>
              <a:off x="2031749" y="1863421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</p:grpSp>
      <p:pic>
        <p:nvPicPr>
          <p:cNvPr id="328" name="Graphic 327">
            <a:extLst>
              <a:ext uri="{FF2B5EF4-FFF2-40B4-BE49-F238E27FC236}">
                <a16:creationId xmlns:a16="http://schemas.microsoft.com/office/drawing/2014/main" id="{BE3C711F-1E12-42DF-80D3-BF17AAA94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38448">
            <a:off x="4952296" y="1839849"/>
            <a:ext cx="152400" cy="152400"/>
          </a:xfrm>
          <a:prstGeom prst="rect">
            <a:avLst/>
          </a:prstGeom>
        </p:spPr>
      </p:pic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8549860-69A6-417E-B383-84BDB502B9C2}"/>
              </a:ext>
            </a:extLst>
          </p:cNvPr>
          <p:cNvGrpSpPr/>
          <p:nvPr/>
        </p:nvGrpSpPr>
        <p:grpSpPr>
          <a:xfrm>
            <a:off x="5139592" y="1845333"/>
            <a:ext cx="133166" cy="122131"/>
            <a:chOff x="2614608" y="2025005"/>
            <a:chExt cx="133166" cy="122131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BB669442-40EF-403F-AAC2-A44739D1C78C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5B37B86-311B-4625-B15A-B948568A7F9C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C0441403-EFB2-4BD3-8E5E-5B7D07DF5B66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6F064B05-A876-41D2-A2FA-58FB25434FE2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D12BC33B-20EC-4910-B494-F6A35D110B3C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CF21144-853C-44E4-BCA8-8BE2E2A46CFF}"/>
              </a:ext>
            </a:extLst>
          </p:cNvPr>
          <p:cNvSpPr/>
          <p:nvPr/>
        </p:nvSpPr>
        <p:spPr>
          <a:xfrm>
            <a:off x="2044776" y="3207369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D5895-EE83-4551-A7A2-A12006695868}"/>
              </a:ext>
            </a:extLst>
          </p:cNvPr>
          <p:cNvSpPr txBox="1"/>
          <p:nvPr/>
        </p:nvSpPr>
        <p:spPr>
          <a:xfrm>
            <a:off x="2177159" y="3184626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B2E4439-56AE-4EF6-AA5F-B86C141F612B}"/>
              </a:ext>
            </a:extLst>
          </p:cNvPr>
          <p:cNvSpPr/>
          <p:nvPr/>
        </p:nvSpPr>
        <p:spPr>
          <a:xfrm>
            <a:off x="2044776" y="3384140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5F51120-9E50-4677-8B85-9E9D15D3A392}"/>
              </a:ext>
            </a:extLst>
          </p:cNvPr>
          <p:cNvSpPr txBox="1"/>
          <p:nvPr/>
        </p:nvSpPr>
        <p:spPr>
          <a:xfrm>
            <a:off x="2177159" y="3361397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619409D-D9EC-467B-8F24-67917C1CE915}"/>
              </a:ext>
            </a:extLst>
          </p:cNvPr>
          <p:cNvSpPr/>
          <p:nvPr/>
        </p:nvSpPr>
        <p:spPr>
          <a:xfrm>
            <a:off x="5855921" y="338194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deploy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FB42166-FDCC-495C-81F4-CF9E205408EC}"/>
              </a:ext>
            </a:extLst>
          </p:cNvPr>
          <p:cNvGrpSpPr/>
          <p:nvPr/>
        </p:nvGrpSpPr>
        <p:grpSpPr>
          <a:xfrm>
            <a:off x="6318109" y="3430587"/>
            <a:ext cx="133166" cy="122131"/>
            <a:chOff x="2614608" y="2025005"/>
            <a:chExt cx="133166" cy="12213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301893A-33B7-4688-AE4B-3FA6131FA277}"/>
                </a:ext>
              </a:extLst>
            </p:cNvPr>
            <p:cNvGrpSpPr/>
            <p:nvPr/>
          </p:nvGrpSpPr>
          <p:grpSpPr>
            <a:xfrm rot="12375403">
              <a:off x="2702055" y="2025005"/>
              <a:ext cx="45719" cy="112171"/>
              <a:chOff x="4972592" y="2232276"/>
              <a:chExt cx="219891" cy="539500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145D0B0-CDAB-431A-8921-F7D171E872C8}"/>
                  </a:ext>
                </a:extLst>
              </p:cNvPr>
              <p:cNvSpPr/>
              <p:nvPr/>
            </p:nvSpPr>
            <p:spPr>
              <a:xfrm>
                <a:off x="4972592" y="2232277"/>
                <a:ext cx="219891" cy="539499"/>
              </a:xfrm>
              <a:custGeom>
                <a:avLst/>
                <a:gdLst>
                  <a:gd name="connsiteX0" fmla="*/ 109947 w 219891"/>
                  <a:gd name="connsiteY0" fmla="*/ 0 h 539499"/>
                  <a:gd name="connsiteX1" fmla="*/ 219891 w 219891"/>
                  <a:gd name="connsiteY1" fmla="*/ 325157 h 539499"/>
                  <a:gd name="connsiteX2" fmla="*/ 219889 w 219891"/>
                  <a:gd name="connsiteY2" fmla="*/ 325157 h 539499"/>
                  <a:gd name="connsiteX3" fmla="*/ 167186 w 219891"/>
                  <a:gd name="connsiteY3" fmla="*/ 383905 h 539499"/>
                  <a:gd name="connsiteX4" fmla="*/ 177709 w 219891"/>
                  <a:gd name="connsiteY4" fmla="*/ 539499 h 539499"/>
                  <a:gd name="connsiteX5" fmla="*/ 43342 w 219891"/>
                  <a:gd name="connsiteY5" fmla="*/ 539499 h 539499"/>
                  <a:gd name="connsiteX6" fmla="*/ 52703 w 219891"/>
                  <a:gd name="connsiteY6" fmla="*/ 383905 h 539499"/>
                  <a:gd name="connsiteX7" fmla="*/ 0 w 219891"/>
                  <a:gd name="connsiteY7" fmla="*/ 325157 h 539499"/>
                  <a:gd name="connsiteX8" fmla="*/ 2 w 219891"/>
                  <a:gd name="connsiteY8" fmla="*/ 325157 h 539499"/>
                  <a:gd name="connsiteX9" fmla="*/ 109947 w 219891"/>
                  <a:gd name="connsiteY9" fmla="*/ 0 h 5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891" h="539499">
                    <a:moveTo>
                      <a:pt x="109947" y="0"/>
                    </a:moveTo>
                    <a:lnTo>
                      <a:pt x="219891" y="325157"/>
                    </a:lnTo>
                    <a:lnTo>
                      <a:pt x="219889" y="325157"/>
                    </a:lnTo>
                    <a:lnTo>
                      <a:pt x="167186" y="383905"/>
                    </a:lnTo>
                    <a:lnTo>
                      <a:pt x="177709" y="539499"/>
                    </a:lnTo>
                    <a:lnTo>
                      <a:pt x="43342" y="539499"/>
                    </a:lnTo>
                    <a:lnTo>
                      <a:pt x="52703" y="383905"/>
                    </a:lnTo>
                    <a:lnTo>
                      <a:pt x="0" y="325157"/>
                    </a:lnTo>
                    <a:lnTo>
                      <a:pt x="2" y="325157"/>
                    </a:lnTo>
                    <a:lnTo>
                      <a:pt x="109947" y="0"/>
                    </a:lnTo>
                    <a:close/>
                  </a:path>
                </a:pathLst>
              </a:cu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F5062778-6746-4C13-A832-6F136F4150D5}"/>
                  </a:ext>
                </a:extLst>
              </p:cNvPr>
              <p:cNvSpPr/>
              <p:nvPr/>
            </p:nvSpPr>
            <p:spPr>
              <a:xfrm>
                <a:off x="5053639" y="2452652"/>
                <a:ext cx="57797" cy="57797"/>
              </a:xfrm>
              <a:prstGeom prst="ellipse">
                <a:avLst/>
              </a:prstGeom>
              <a:noFill/>
              <a:ln w="6350">
                <a:solidFill>
                  <a:srgbClr val="262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A5F9AAC-574B-4A9F-9B03-E2FECA0D2E3A}"/>
                  </a:ext>
                </a:extLst>
              </p:cNvPr>
              <p:cNvCxnSpPr/>
              <p:nvPr/>
            </p:nvCxnSpPr>
            <p:spPr>
              <a:xfrm flipH="1">
                <a:off x="5082537" y="2232276"/>
                <a:ext cx="1" cy="220376"/>
              </a:xfrm>
              <a:prstGeom prst="line">
                <a:avLst/>
              </a:prstGeom>
              <a:ln w="6350">
                <a:solidFill>
                  <a:srgbClr val="2622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EA89250-F61B-4321-A006-DE9A64832A95}"/>
                </a:ext>
              </a:extLst>
            </p:cNvPr>
            <p:cNvSpPr/>
            <p:nvPr/>
          </p:nvSpPr>
          <p:spPr>
            <a:xfrm>
              <a:off x="2614608" y="2052922"/>
              <a:ext cx="84113" cy="94214"/>
            </a:xfrm>
            <a:custGeom>
              <a:avLst/>
              <a:gdLst>
                <a:gd name="connsiteX0" fmla="*/ 490538 w 490538"/>
                <a:gd name="connsiteY0" fmla="*/ 384604 h 398891"/>
                <a:gd name="connsiteX1" fmla="*/ 240506 w 490538"/>
                <a:gd name="connsiteY1" fmla="*/ 332216 h 398891"/>
                <a:gd name="connsiteX2" fmla="*/ 142875 w 490538"/>
                <a:gd name="connsiteY2" fmla="*/ 372698 h 398891"/>
                <a:gd name="connsiteX3" fmla="*/ 28575 w 490538"/>
                <a:gd name="connsiteY3" fmla="*/ 108379 h 398891"/>
                <a:gd name="connsiteX4" fmla="*/ 185738 w 490538"/>
                <a:gd name="connsiteY4" fmla="*/ 3604 h 398891"/>
                <a:gd name="connsiteX5" fmla="*/ 247650 w 490538"/>
                <a:gd name="connsiteY5" fmla="*/ 225060 h 398891"/>
                <a:gd name="connsiteX6" fmla="*/ 0 w 490538"/>
                <a:gd name="connsiteY6" fmla="*/ 398891 h 398891"/>
                <a:gd name="connsiteX0" fmla="*/ 490538 w 490538"/>
                <a:gd name="connsiteY0" fmla="*/ 382650 h 396937"/>
                <a:gd name="connsiteX1" fmla="*/ 240506 w 490538"/>
                <a:gd name="connsiteY1" fmla="*/ 330262 h 396937"/>
                <a:gd name="connsiteX2" fmla="*/ 142875 w 490538"/>
                <a:gd name="connsiteY2" fmla="*/ 370744 h 396937"/>
                <a:gd name="connsiteX3" fmla="*/ 61913 w 490538"/>
                <a:gd name="connsiteY3" fmla="*/ 135000 h 396937"/>
                <a:gd name="connsiteX4" fmla="*/ 185738 w 490538"/>
                <a:gd name="connsiteY4" fmla="*/ 1650 h 396937"/>
                <a:gd name="connsiteX5" fmla="*/ 247650 w 490538"/>
                <a:gd name="connsiteY5" fmla="*/ 223106 h 396937"/>
                <a:gd name="connsiteX6" fmla="*/ 0 w 490538"/>
                <a:gd name="connsiteY6" fmla="*/ 396937 h 396937"/>
                <a:gd name="connsiteX0" fmla="*/ 490538 w 490538"/>
                <a:gd name="connsiteY0" fmla="*/ 352269 h 366556"/>
                <a:gd name="connsiteX1" fmla="*/ 240506 w 490538"/>
                <a:gd name="connsiteY1" fmla="*/ 299881 h 366556"/>
                <a:gd name="connsiteX2" fmla="*/ 142875 w 490538"/>
                <a:gd name="connsiteY2" fmla="*/ 340363 h 366556"/>
                <a:gd name="connsiteX3" fmla="*/ 61913 w 490538"/>
                <a:gd name="connsiteY3" fmla="*/ 104619 h 366556"/>
                <a:gd name="connsiteX4" fmla="*/ 185738 w 490538"/>
                <a:gd name="connsiteY4" fmla="*/ 2225 h 366556"/>
                <a:gd name="connsiteX5" fmla="*/ 247650 w 490538"/>
                <a:gd name="connsiteY5" fmla="*/ 192725 h 366556"/>
                <a:gd name="connsiteX6" fmla="*/ 0 w 490538"/>
                <a:gd name="connsiteY6" fmla="*/ 366556 h 366556"/>
                <a:gd name="connsiteX0" fmla="*/ 490538 w 490538"/>
                <a:gd name="connsiteY0" fmla="*/ 350756 h 365043"/>
                <a:gd name="connsiteX1" fmla="*/ 240506 w 490538"/>
                <a:gd name="connsiteY1" fmla="*/ 298368 h 365043"/>
                <a:gd name="connsiteX2" fmla="*/ 142875 w 490538"/>
                <a:gd name="connsiteY2" fmla="*/ 338850 h 365043"/>
                <a:gd name="connsiteX3" fmla="*/ 61913 w 490538"/>
                <a:gd name="connsiteY3" fmla="*/ 103106 h 365043"/>
                <a:gd name="connsiteX4" fmla="*/ 185738 w 490538"/>
                <a:gd name="connsiteY4" fmla="*/ 712 h 365043"/>
                <a:gd name="connsiteX5" fmla="*/ 247650 w 490538"/>
                <a:gd name="connsiteY5" fmla="*/ 191212 h 365043"/>
                <a:gd name="connsiteX6" fmla="*/ 0 w 490538"/>
                <a:gd name="connsiteY6" fmla="*/ 365043 h 365043"/>
                <a:gd name="connsiteX0" fmla="*/ 511969 w 511969"/>
                <a:gd name="connsiteY0" fmla="*/ 348374 h 365043"/>
                <a:gd name="connsiteX1" fmla="*/ 240506 w 511969"/>
                <a:gd name="connsiteY1" fmla="*/ 298368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5043"/>
                <a:gd name="connsiteX1" fmla="*/ 314325 w 511969"/>
                <a:gd name="connsiteY1" fmla="*/ 295987 h 365043"/>
                <a:gd name="connsiteX2" fmla="*/ 142875 w 511969"/>
                <a:gd name="connsiteY2" fmla="*/ 338850 h 365043"/>
                <a:gd name="connsiteX3" fmla="*/ 61913 w 511969"/>
                <a:gd name="connsiteY3" fmla="*/ 103106 h 365043"/>
                <a:gd name="connsiteX4" fmla="*/ 185738 w 511969"/>
                <a:gd name="connsiteY4" fmla="*/ 712 h 365043"/>
                <a:gd name="connsiteX5" fmla="*/ 247650 w 511969"/>
                <a:gd name="connsiteY5" fmla="*/ 191212 h 365043"/>
                <a:gd name="connsiteX6" fmla="*/ 0 w 511969"/>
                <a:gd name="connsiteY6" fmla="*/ 365043 h 365043"/>
                <a:gd name="connsiteX0" fmla="*/ 511969 w 511969"/>
                <a:gd name="connsiteY0" fmla="*/ 348374 h 366096"/>
                <a:gd name="connsiteX1" fmla="*/ 314325 w 511969"/>
                <a:gd name="connsiteY1" fmla="*/ 295987 h 366096"/>
                <a:gd name="connsiteX2" fmla="*/ 142875 w 511969"/>
                <a:gd name="connsiteY2" fmla="*/ 338850 h 366096"/>
                <a:gd name="connsiteX3" fmla="*/ 61913 w 511969"/>
                <a:gd name="connsiteY3" fmla="*/ 103106 h 366096"/>
                <a:gd name="connsiteX4" fmla="*/ 185738 w 511969"/>
                <a:gd name="connsiteY4" fmla="*/ 712 h 366096"/>
                <a:gd name="connsiteX5" fmla="*/ 247650 w 511969"/>
                <a:gd name="connsiteY5" fmla="*/ 191212 h 366096"/>
                <a:gd name="connsiteX6" fmla="*/ 0 w 511969"/>
                <a:gd name="connsiteY6" fmla="*/ 365043 h 366096"/>
                <a:gd name="connsiteX0" fmla="*/ 507206 w 507206"/>
                <a:gd name="connsiteY0" fmla="*/ 348374 h 348374"/>
                <a:gd name="connsiteX1" fmla="*/ 309562 w 507206"/>
                <a:gd name="connsiteY1" fmla="*/ 295987 h 348374"/>
                <a:gd name="connsiteX2" fmla="*/ 138112 w 507206"/>
                <a:gd name="connsiteY2" fmla="*/ 338850 h 348374"/>
                <a:gd name="connsiteX3" fmla="*/ 57150 w 507206"/>
                <a:gd name="connsiteY3" fmla="*/ 103106 h 348374"/>
                <a:gd name="connsiteX4" fmla="*/ 180975 w 507206"/>
                <a:gd name="connsiteY4" fmla="*/ 712 h 348374"/>
                <a:gd name="connsiteX5" fmla="*/ 242887 w 507206"/>
                <a:gd name="connsiteY5" fmla="*/ 191212 h 348374"/>
                <a:gd name="connsiteX6" fmla="*/ 0 w 507206"/>
                <a:gd name="connsiteY6" fmla="*/ 336468 h 348374"/>
                <a:gd name="connsiteX0" fmla="*/ 309562 w 309562"/>
                <a:gd name="connsiteY0" fmla="*/ 295987 h 346736"/>
                <a:gd name="connsiteX1" fmla="*/ 138112 w 309562"/>
                <a:gd name="connsiteY1" fmla="*/ 338850 h 346736"/>
                <a:gd name="connsiteX2" fmla="*/ 57150 w 309562"/>
                <a:gd name="connsiteY2" fmla="*/ 103106 h 346736"/>
                <a:gd name="connsiteX3" fmla="*/ 180975 w 309562"/>
                <a:gd name="connsiteY3" fmla="*/ 712 h 346736"/>
                <a:gd name="connsiteX4" fmla="*/ 242887 w 309562"/>
                <a:gd name="connsiteY4" fmla="*/ 191212 h 346736"/>
                <a:gd name="connsiteX5" fmla="*/ 0 w 309562"/>
                <a:gd name="connsiteY5" fmla="*/ 336468 h 3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62" h="346736">
                  <a:moveTo>
                    <a:pt x="309562" y="295987"/>
                  </a:moveTo>
                  <a:cubicBezTo>
                    <a:pt x="248046" y="294400"/>
                    <a:pt x="180181" y="370997"/>
                    <a:pt x="138112" y="338850"/>
                  </a:cubicBezTo>
                  <a:cubicBezTo>
                    <a:pt x="96043" y="306703"/>
                    <a:pt x="50006" y="159462"/>
                    <a:pt x="57150" y="103106"/>
                  </a:cubicBezTo>
                  <a:cubicBezTo>
                    <a:pt x="64294" y="46750"/>
                    <a:pt x="88107" y="-6828"/>
                    <a:pt x="180975" y="712"/>
                  </a:cubicBezTo>
                  <a:cubicBezTo>
                    <a:pt x="273843" y="8252"/>
                    <a:pt x="273049" y="135253"/>
                    <a:pt x="242887" y="191212"/>
                  </a:cubicBezTo>
                  <a:cubicBezTo>
                    <a:pt x="212725" y="247171"/>
                    <a:pt x="65484" y="350358"/>
                    <a:pt x="0" y="336468"/>
                  </a:cubicBezTo>
                </a:path>
              </a:pathLst>
            </a:custGeom>
            <a:noFill/>
            <a:ln w="6350">
              <a:solidFill>
                <a:srgbClr val="262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65379A73-445E-4FE8-AA40-CA7014A5914D}"/>
              </a:ext>
            </a:extLst>
          </p:cNvPr>
          <p:cNvSpPr/>
          <p:nvPr/>
        </p:nvSpPr>
        <p:spPr>
          <a:xfrm>
            <a:off x="6830056" y="3019529"/>
            <a:ext cx="132972" cy="16182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11</cp:revision>
  <dcterms:created xsi:type="dcterms:W3CDTF">2020-02-11T21:04:07Z</dcterms:created>
  <dcterms:modified xsi:type="dcterms:W3CDTF">2020-02-13T20:14:36Z</dcterms:modified>
</cp:coreProperties>
</file>