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0B48C-8AA1-4D8C-89B2-0BBFB7BD9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936B3-BFDF-4CC3-8F7D-3EF5D43E55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BCF7A-93EE-4BF9-BB37-A1B2B0F57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D34E-F3B3-4C53-BD44-C7E3C4B6970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33493-853A-4AA8-A00A-E9E9DD3B8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9A1D4-703A-428F-8CA3-2454B1725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994F-D76B-4E2B-B1DC-36942AF5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99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7E363-7D3A-4C34-A99B-BEC9895E3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ABFFA4-68C4-45A8-87CC-7AB389B22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89391-9256-44CD-837F-02A274F5C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D34E-F3B3-4C53-BD44-C7E3C4B6970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A57F5-AB79-4B03-B12C-EF284FD25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04608-09E1-4D9C-B2B6-23A647724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994F-D76B-4E2B-B1DC-36942AF5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6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5A37B5-B096-462F-852D-414F8C5B3F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40B874-5A9B-4EB7-8C87-352F59A28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25138-7C3A-4401-A6A3-ADF1C4455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D34E-F3B3-4C53-BD44-C7E3C4B6970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547B2-D739-4E8A-93E1-EB9FF07E4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524E0-4297-4964-B27D-08DD370EE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994F-D76B-4E2B-B1DC-36942AF5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00CE1-42EE-43B6-9950-7CF4FF826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8744D-C8C5-420D-BDFD-45A6EE498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912C8-9417-4292-89A3-487CDEFC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D34E-F3B3-4C53-BD44-C7E3C4B6970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D160B-91E3-492C-A6BB-F8C077FB8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19E9C-1443-4C8B-8780-B94F11F4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994F-D76B-4E2B-B1DC-36942AF5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63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93957-BB8E-4A61-88B9-035FFB851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12A2B-FC19-4E77-9E75-F1CB64FA5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C959B-2498-4095-9E76-74DDB3C12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D34E-F3B3-4C53-BD44-C7E3C4B6970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4E73D-B691-4FF1-9A2A-087C2222E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522FE-DB30-4E2B-8432-309740A52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994F-D76B-4E2B-B1DC-36942AF5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38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B4806-8903-4359-8629-9AB27FC94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91543-ED56-45DE-9812-DF9A52DAB5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8AD12A-8FEE-4969-9E0D-09033564F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0C537-61E1-4F1B-A4F4-81C0179D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D34E-F3B3-4C53-BD44-C7E3C4B6970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FF32B-F323-42BE-9528-A569B0094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03C44-0B4E-443E-AE56-4090DA00F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994F-D76B-4E2B-B1DC-36942AF5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27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6CAF8-5FA7-4B41-A7FA-7B047724D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4D555-5E59-4551-8842-531BF91A0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13AC4-B9FC-4595-98B0-495F7E271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7E29AF-A9D2-482F-BA27-F22B8017FC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966E35-E78E-4006-AA6E-F696743A5E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B9D1B4-2663-4CD1-BD1F-322F1D621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D34E-F3B3-4C53-BD44-C7E3C4B6970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42971C-C64C-4A3D-80F9-6F5F73756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889DA1-7544-42D0-B423-41E5EF283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994F-D76B-4E2B-B1DC-36942AF5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92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44AA-C575-45BC-8D3D-5FE3E8917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0443B6-8F44-482F-BA24-DC0B74CE7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D34E-F3B3-4C53-BD44-C7E3C4B6970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C2A25D-F96C-4395-A0BC-845EBEF43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23642-07E6-4C3D-B20B-964769E9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994F-D76B-4E2B-B1DC-36942AF5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89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2D3DB5-A157-49CB-B721-47E8A8CBE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D34E-F3B3-4C53-BD44-C7E3C4B6970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D7D15D-D7E6-4F57-BFBF-F9F5589A4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592ED-54A9-4009-B2C9-3FBE7692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994F-D76B-4E2B-B1DC-36942AF5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40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06A7C-78BE-4A8F-B728-123B144B7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7C997-84FF-492F-94B3-085967F18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3EC5F3-1F10-4016-99B8-B0CC187B7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37DFB-A62C-4B8C-8CD8-CD20667C6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D34E-F3B3-4C53-BD44-C7E3C4B6970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864CB-2B3F-4D8D-A0F8-64D68CCDA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75B9F-45AD-4BA3-960E-A5286A0F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994F-D76B-4E2B-B1DC-36942AF5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3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ED7C6-B4C8-42A2-8BB1-D117C4049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9B4DC0-91F0-48A7-8C3B-37F10945A4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E81E9D-4AA8-4081-9F5F-72DFC1AB3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D3979-CD81-48BC-8FF6-1C6E0C72B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D34E-F3B3-4C53-BD44-C7E3C4B6970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588C5-A485-4CA3-86F6-0418B0A38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32464-3611-475B-83B7-0226AA0A1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994F-D76B-4E2B-B1DC-36942AF5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16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754A99-3ADD-4412-80E2-3FD8F2046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7E324-E9AC-467E-91B3-A289FAAC2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2D978-7EFB-47F7-92DF-E40238BA77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7D34E-F3B3-4C53-BD44-C7E3C4B6970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3B69D-5FAC-47CB-A152-7EDADAB94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1D214-0D79-461D-AFE3-8350831C9F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B994F-D76B-4E2B-B1DC-36942AF5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71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9FF60863-594E-40FD-B962-6CE2D6CFFD33}"/>
              </a:ext>
            </a:extLst>
          </p:cNvPr>
          <p:cNvGrpSpPr/>
          <p:nvPr/>
        </p:nvGrpSpPr>
        <p:grpSpPr>
          <a:xfrm>
            <a:off x="890185" y="2449861"/>
            <a:ext cx="894651" cy="1154096"/>
            <a:chOff x="1853123" y="1681511"/>
            <a:chExt cx="894651" cy="1154096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F52BFED-8B2E-4DAE-B89B-E0BC36EA12BE}"/>
                </a:ext>
              </a:extLst>
            </p:cNvPr>
            <p:cNvSpPr/>
            <p:nvPr/>
          </p:nvSpPr>
          <p:spPr>
            <a:xfrm>
              <a:off x="2152420" y="1965868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>
                  <a:latin typeface="Calibri"/>
                </a:rPr>
                <a:t>Image</a:t>
              </a:r>
              <a:endParaRPr lang="en-US" sz="491" kern="0" dirty="0">
                <a:latin typeface="Calibri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8D3F9FE-8A6D-40E9-B0E8-5A3092D0B359}"/>
                </a:ext>
              </a:extLst>
            </p:cNvPr>
            <p:cNvSpPr/>
            <p:nvPr/>
          </p:nvSpPr>
          <p:spPr>
            <a:xfrm>
              <a:off x="2152420" y="2291025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 err="1">
                  <a:latin typeface="Calibri"/>
                </a:rPr>
                <a:t>SBoM</a:t>
              </a:r>
              <a:endParaRPr lang="en-US" sz="491" kern="0" dirty="0">
                <a:latin typeface="Calibri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D996859-97F6-49CB-961B-C2B51B927C37}"/>
                </a:ext>
              </a:extLst>
            </p:cNvPr>
            <p:cNvSpPr/>
            <p:nvPr/>
          </p:nvSpPr>
          <p:spPr>
            <a:xfrm>
              <a:off x="2152420" y="2616182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 err="1">
                  <a:latin typeface="Calibri"/>
                </a:rPr>
                <a:t>src</a:t>
              </a:r>
              <a:endParaRPr lang="en-US" sz="491" kern="0" dirty="0">
                <a:latin typeface="Calibri"/>
              </a:endParaRP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AA4F739C-7B57-4821-A0D6-7BE1D09F2358}"/>
                </a:ext>
              </a:extLst>
            </p:cNvPr>
            <p:cNvGrpSpPr/>
            <p:nvPr/>
          </p:nvGrpSpPr>
          <p:grpSpPr>
            <a:xfrm>
              <a:off x="2614608" y="2008881"/>
              <a:ext cx="133166" cy="122131"/>
              <a:chOff x="2614608" y="2025005"/>
              <a:chExt cx="133166" cy="122131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AC60D28A-4A59-427C-A748-153F34EB059A}"/>
                  </a:ext>
                </a:extLst>
              </p:cNvPr>
              <p:cNvGrpSpPr/>
              <p:nvPr/>
            </p:nvGrpSpPr>
            <p:grpSpPr>
              <a:xfrm rot="12375403">
                <a:off x="2702055" y="2025005"/>
                <a:ext cx="45719" cy="112171"/>
                <a:chOff x="4972592" y="2232276"/>
                <a:chExt cx="219891" cy="539500"/>
              </a:xfrm>
            </p:grpSpPr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8D168DFF-287B-4F29-98C1-BD890BEF99F0}"/>
                    </a:ext>
                  </a:extLst>
                </p:cNvPr>
                <p:cNvSpPr/>
                <p:nvPr/>
              </p:nvSpPr>
              <p:spPr>
                <a:xfrm>
                  <a:off x="4972592" y="2232277"/>
                  <a:ext cx="219891" cy="539499"/>
                </a:xfrm>
                <a:custGeom>
                  <a:avLst/>
                  <a:gdLst>
                    <a:gd name="connsiteX0" fmla="*/ 109947 w 219891"/>
                    <a:gd name="connsiteY0" fmla="*/ 0 h 539499"/>
                    <a:gd name="connsiteX1" fmla="*/ 219891 w 219891"/>
                    <a:gd name="connsiteY1" fmla="*/ 325157 h 539499"/>
                    <a:gd name="connsiteX2" fmla="*/ 219889 w 219891"/>
                    <a:gd name="connsiteY2" fmla="*/ 325157 h 539499"/>
                    <a:gd name="connsiteX3" fmla="*/ 167186 w 219891"/>
                    <a:gd name="connsiteY3" fmla="*/ 383905 h 539499"/>
                    <a:gd name="connsiteX4" fmla="*/ 177709 w 219891"/>
                    <a:gd name="connsiteY4" fmla="*/ 539499 h 539499"/>
                    <a:gd name="connsiteX5" fmla="*/ 43342 w 219891"/>
                    <a:gd name="connsiteY5" fmla="*/ 539499 h 539499"/>
                    <a:gd name="connsiteX6" fmla="*/ 52703 w 219891"/>
                    <a:gd name="connsiteY6" fmla="*/ 383905 h 539499"/>
                    <a:gd name="connsiteX7" fmla="*/ 0 w 219891"/>
                    <a:gd name="connsiteY7" fmla="*/ 325157 h 539499"/>
                    <a:gd name="connsiteX8" fmla="*/ 2 w 219891"/>
                    <a:gd name="connsiteY8" fmla="*/ 325157 h 539499"/>
                    <a:gd name="connsiteX9" fmla="*/ 109947 w 219891"/>
                    <a:gd name="connsiteY9" fmla="*/ 0 h 5394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19891" h="539499">
                      <a:moveTo>
                        <a:pt x="109947" y="0"/>
                      </a:moveTo>
                      <a:lnTo>
                        <a:pt x="219891" y="325157"/>
                      </a:lnTo>
                      <a:lnTo>
                        <a:pt x="219889" y="325157"/>
                      </a:lnTo>
                      <a:lnTo>
                        <a:pt x="167186" y="383905"/>
                      </a:lnTo>
                      <a:lnTo>
                        <a:pt x="177709" y="539499"/>
                      </a:lnTo>
                      <a:lnTo>
                        <a:pt x="43342" y="539499"/>
                      </a:lnTo>
                      <a:lnTo>
                        <a:pt x="52703" y="383905"/>
                      </a:lnTo>
                      <a:lnTo>
                        <a:pt x="0" y="325157"/>
                      </a:lnTo>
                      <a:lnTo>
                        <a:pt x="2" y="325157"/>
                      </a:lnTo>
                      <a:lnTo>
                        <a:pt x="109947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4BB67C35-171B-49C0-A353-272BA7EF3B69}"/>
                    </a:ext>
                  </a:extLst>
                </p:cNvPr>
                <p:cNvSpPr/>
                <p:nvPr/>
              </p:nvSpPr>
              <p:spPr>
                <a:xfrm>
                  <a:off x="5053639" y="2452652"/>
                  <a:ext cx="57797" cy="57797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35B20D48-2461-40E6-8985-5709E6B742CE}"/>
                    </a:ext>
                  </a:extLst>
                </p:cNvPr>
                <p:cNvCxnSpPr/>
                <p:nvPr/>
              </p:nvCxnSpPr>
              <p:spPr>
                <a:xfrm flipH="1">
                  <a:off x="5082537" y="2232276"/>
                  <a:ext cx="1" cy="220376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AEE908A8-E1FB-49BE-A8A9-6D6B5600F7EA}"/>
                  </a:ext>
                </a:extLst>
              </p:cNvPr>
              <p:cNvSpPr/>
              <p:nvPr/>
            </p:nvSpPr>
            <p:spPr>
              <a:xfrm>
                <a:off x="2614608" y="2052922"/>
                <a:ext cx="84113" cy="94214"/>
              </a:xfrm>
              <a:custGeom>
                <a:avLst/>
                <a:gdLst>
                  <a:gd name="connsiteX0" fmla="*/ 490538 w 490538"/>
                  <a:gd name="connsiteY0" fmla="*/ 384604 h 398891"/>
                  <a:gd name="connsiteX1" fmla="*/ 240506 w 490538"/>
                  <a:gd name="connsiteY1" fmla="*/ 332216 h 398891"/>
                  <a:gd name="connsiteX2" fmla="*/ 142875 w 490538"/>
                  <a:gd name="connsiteY2" fmla="*/ 372698 h 398891"/>
                  <a:gd name="connsiteX3" fmla="*/ 28575 w 490538"/>
                  <a:gd name="connsiteY3" fmla="*/ 108379 h 398891"/>
                  <a:gd name="connsiteX4" fmla="*/ 185738 w 490538"/>
                  <a:gd name="connsiteY4" fmla="*/ 3604 h 398891"/>
                  <a:gd name="connsiteX5" fmla="*/ 247650 w 490538"/>
                  <a:gd name="connsiteY5" fmla="*/ 225060 h 398891"/>
                  <a:gd name="connsiteX6" fmla="*/ 0 w 490538"/>
                  <a:gd name="connsiteY6" fmla="*/ 398891 h 398891"/>
                  <a:gd name="connsiteX0" fmla="*/ 490538 w 490538"/>
                  <a:gd name="connsiteY0" fmla="*/ 382650 h 396937"/>
                  <a:gd name="connsiteX1" fmla="*/ 240506 w 490538"/>
                  <a:gd name="connsiteY1" fmla="*/ 330262 h 396937"/>
                  <a:gd name="connsiteX2" fmla="*/ 142875 w 490538"/>
                  <a:gd name="connsiteY2" fmla="*/ 370744 h 396937"/>
                  <a:gd name="connsiteX3" fmla="*/ 61913 w 490538"/>
                  <a:gd name="connsiteY3" fmla="*/ 135000 h 396937"/>
                  <a:gd name="connsiteX4" fmla="*/ 185738 w 490538"/>
                  <a:gd name="connsiteY4" fmla="*/ 1650 h 396937"/>
                  <a:gd name="connsiteX5" fmla="*/ 247650 w 490538"/>
                  <a:gd name="connsiteY5" fmla="*/ 223106 h 396937"/>
                  <a:gd name="connsiteX6" fmla="*/ 0 w 490538"/>
                  <a:gd name="connsiteY6" fmla="*/ 396937 h 396937"/>
                  <a:gd name="connsiteX0" fmla="*/ 490538 w 490538"/>
                  <a:gd name="connsiteY0" fmla="*/ 352269 h 366556"/>
                  <a:gd name="connsiteX1" fmla="*/ 240506 w 490538"/>
                  <a:gd name="connsiteY1" fmla="*/ 299881 h 366556"/>
                  <a:gd name="connsiteX2" fmla="*/ 142875 w 490538"/>
                  <a:gd name="connsiteY2" fmla="*/ 340363 h 366556"/>
                  <a:gd name="connsiteX3" fmla="*/ 61913 w 490538"/>
                  <a:gd name="connsiteY3" fmla="*/ 104619 h 366556"/>
                  <a:gd name="connsiteX4" fmla="*/ 185738 w 490538"/>
                  <a:gd name="connsiteY4" fmla="*/ 2225 h 366556"/>
                  <a:gd name="connsiteX5" fmla="*/ 247650 w 490538"/>
                  <a:gd name="connsiteY5" fmla="*/ 192725 h 366556"/>
                  <a:gd name="connsiteX6" fmla="*/ 0 w 490538"/>
                  <a:gd name="connsiteY6" fmla="*/ 366556 h 366556"/>
                  <a:gd name="connsiteX0" fmla="*/ 490538 w 490538"/>
                  <a:gd name="connsiteY0" fmla="*/ 350756 h 365043"/>
                  <a:gd name="connsiteX1" fmla="*/ 240506 w 490538"/>
                  <a:gd name="connsiteY1" fmla="*/ 298368 h 365043"/>
                  <a:gd name="connsiteX2" fmla="*/ 142875 w 490538"/>
                  <a:gd name="connsiteY2" fmla="*/ 338850 h 365043"/>
                  <a:gd name="connsiteX3" fmla="*/ 61913 w 490538"/>
                  <a:gd name="connsiteY3" fmla="*/ 103106 h 365043"/>
                  <a:gd name="connsiteX4" fmla="*/ 185738 w 490538"/>
                  <a:gd name="connsiteY4" fmla="*/ 712 h 365043"/>
                  <a:gd name="connsiteX5" fmla="*/ 247650 w 490538"/>
                  <a:gd name="connsiteY5" fmla="*/ 191212 h 365043"/>
                  <a:gd name="connsiteX6" fmla="*/ 0 w 490538"/>
                  <a:gd name="connsiteY6" fmla="*/ 365043 h 365043"/>
                  <a:gd name="connsiteX0" fmla="*/ 511969 w 511969"/>
                  <a:gd name="connsiteY0" fmla="*/ 348374 h 365043"/>
                  <a:gd name="connsiteX1" fmla="*/ 240506 w 511969"/>
                  <a:gd name="connsiteY1" fmla="*/ 298368 h 365043"/>
                  <a:gd name="connsiteX2" fmla="*/ 142875 w 511969"/>
                  <a:gd name="connsiteY2" fmla="*/ 338850 h 365043"/>
                  <a:gd name="connsiteX3" fmla="*/ 61913 w 511969"/>
                  <a:gd name="connsiteY3" fmla="*/ 103106 h 365043"/>
                  <a:gd name="connsiteX4" fmla="*/ 185738 w 511969"/>
                  <a:gd name="connsiteY4" fmla="*/ 712 h 365043"/>
                  <a:gd name="connsiteX5" fmla="*/ 247650 w 511969"/>
                  <a:gd name="connsiteY5" fmla="*/ 191212 h 365043"/>
                  <a:gd name="connsiteX6" fmla="*/ 0 w 511969"/>
                  <a:gd name="connsiteY6" fmla="*/ 365043 h 365043"/>
                  <a:gd name="connsiteX0" fmla="*/ 511969 w 511969"/>
                  <a:gd name="connsiteY0" fmla="*/ 348374 h 365043"/>
                  <a:gd name="connsiteX1" fmla="*/ 314325 w 511969"/>
                  <a:gd name="connsiteY1" fmla="*/ 295987 h 365043"/>
                  <a:gd name="connsiteX2" fmla="*/ 142875 w 511969"/>
                  <a:gd name="connsiteY2" fmla="*/ 338850 h 365043"/>
                  <a:gd name="connsiteX3" fmla="*/ 61913 w 511969"/>
                  <a:gd name="connsiteY3" fmla="*/ 103106 h 365043"/>
                  <a:gd name="connsiteX4" fmla="*/ 185738 w 511969"/>
                  <a:gd name="connsiteY4" fmla="*/ 712 h 365043"/>
                  <a:gd name="connsiteX5" fmla="*/ 247650 w 511969"/>
                  <a:gd name="connsiteY5" fmla="*/ 191212 h 365043"/>
                  <a:gd name="connsiteX6" fmla="*/ 0 w 511969"/>
                  <a:gd name="connsiteY6" fmla="*/ 365043 h 365043"/>
                  <a:gd name="connsiteX0" fmla="*/ 511969 w 511969"/>
                  <a:gd name="connsiteY0" fmla="*/ 348374 h 366096"/>
                  <a:gd name="connsiteX1" fmla="*/ 314325 w 511969"/>
                  <a:gd name="connsiteY1" fmla="*/ 295987 h 366096"/>
                  <a:gd name="connsiteX2" fmla="*/ 142875 w 511969"/>
                  <a:gd name="connsiteY2" fmla="*/ 338850 h 366096"/>
                  <a:gd name="connsiteX3" fmla="*/ 61913 w 511969"/>
                  <a:gd name="connsiteY3" fmla="*/ 103106 h 366096"/>
                  <a:gd name="connsiteX4" fmla="*/ 185738 w 511969"/>
                  <a:gd name="connsiteY4" fmla="*/ 712 h 366096"/>
                  <a:gd name="connsiteX5" fmla="*/ 247650 w 511969"/>
                  <a:gd name="connsiteY5" fmla="*/ 191212 h 366096"/>
                  <a:gd name="connsiteX6" fmla="*/ 0 w 511969"/>
                  <a:gd name="connsiteY6" fmla="*/ 365043 h 366096"/>
                  <a:gd name="connsiteX0" fmla="*/ 507206 w 507206"/>
                  <a:gd name="connsiteY0" fmla="*/ 348374 h 348374"/>
                  <a:gd name="connsiteX1" fmla="*/ 309562 w 507206"/>
                  <a:gd name="connsiteY1" fmla="*/ 295987 h 348374"/>
                  <a:gd name="connsiteX2" fmla="*/ 138112 w 507206"/>
                  <a:gd name="connsiteY2" fmla="*/ 338850 h 348374"/>
                  <a:gd name="connsiteX3" fmla="*/ 57150 w 507206"/>
                  <a:gd name="connsiteY3" fmla="*/ 103106 h 348374"/>
                  <a:gd name="connsiteX4" fmla="*/ 180975 w 507206"/>
                  <a:gd name="connsiteY4" fmla="*/ 712 h 348374"/>
                  <a:gd name="connsiteX5" fmla="*/ 242887 w 507206"/>
                  <a:gd name="connsiteY5" fmla="*/ 191212 h 348374"/>
                  <a:gd name="connsiteX6" fmla="*/ 0 w 507206"/>
                  <a:gd name="connsiteY6" fmla="*/ 336468 h 348374"/>
                  <a:gd name="connsiteX0" fmla="*/ 309562 w 309562"/>
                  <a:gd name="connsiteY0" fmla="*/ 295987 h 346736"/>
                  <a:gd name="connsiteX1" fmla="*/ 138112 w 309562"/>
                  <a:gd name="connsiteY1" fmla="*/ 338850 h 346736"/>
                  <a:gd name="connsiteX2" fmla="*/ 57150 w 309562"/>
                  <a:gd name="connsiteY2" fmla="*/ 103106 h 346736"/>
                  <a:gd name="connsiteX3" fmla="*/ 180975 w 309562"/>
                  <a:gd name="connsiteY3" fmla="*/ 712 h 346736"/>
                  <a:gd name="connsiteX4" fmla="*/ 242887 w 309562"/>
                  <a:gd name="connsiteY4" fmla="*/ 191212 h 346736"/>
                  <a:gd name="connsiteX5" fmla="*/ 0 w 309562"/>
                  <a:gd name="connsiteY5" fmla="*/ 336468 h 346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9562" h="346736">
                    <a:moveTo>
                      <a:pt x="309562" y="295987"/>
                    </a:moveTo>
                    <a:cubicBezTo>
                      <a:pt x="248046" y="294400"/>
                      <a:pt x="180181" y="370997"/>
                      <a:pt x="138112" y="338850"/>
                    </a:cubicBezTo>
                    <a:cubicBezTo>
                      <a:pt x="96043" y="306703"/>
                      <a:pt x="50006" y="159462"/>
                      <a:pt x="57150" y="103106"/>
                    </a:cubicBezTo>
                    <a:cubicBezTo>
                      <a:pt x="64294" y="46750"/>
                      <a:pt x="88107" y="-6828"/>
                      <a:pt x="180975" y="712"/>
                    </a:cubicBezTo>
                    <a:cubicBezTo>
                      <a:pt x="273843" y="8252"/>
                      <a:pt x="273049" y="135253"/>
                      <a:pt x="242887" y="191212"/>
                    </a:cubicBezTo>
                    <a:cubicBezTo>
                      <a:pt x="212725" y="247171"/>
                      <a:pt x="65484" y="350358"/>
                      <a:pt x="0" y="336468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B6D3D30-B0EA-4964-9144-E9E79F726273}"/>
                </a:ext>
              </a:extLst>
            </p:cNvPr>
            <p:cNvSpPr/>
            <p:nvPr/>
          </p:nvSpPr>
          <p:spPr>
            <a:xfrm>
              <a:off x="1853123" y="1681511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>
                  <a:latin typeface="Calibri"/>
                </a:rPr>
                <a:t>Index</a:t>
              </a:r>
              <a:endParaRPr lang="en-US" sz="491" kern="0" dirty="0">
                <a:latin typeface="Calibri"/>
              </a:endParaRPr>
            </a:p>
          </p:txBody>
        </p:sp>
        <p:cxnSp>
          <p:nvCxnSpPr>
            <p:cNvPr id="82" name="Connector: Elbow 81">
              <a:extLst>
                <a:ext uri="{FF2B5EF4-FFF2-40B4-BE49-F238E27FC236}">
                  <a16:creationId xmlns:a16="http://schemas.microsoft.com/office/drawing/2014/main" id="{DCE773C7-A4C9-4ED9-98FB-2096A37AFE05}"/>
                </a:ext>
              </a:extLst>
            </p:cNvPr>
            <p:cNvCxnSpPr>
              <a:stCxn id="81" idx="2"/>
              <a:endCxn id="48" idx="1"/>
            </p:cNvCxnSpPr>
            <p:nvPr/>
          </p:nvCxnSpPr>
          <p:spPr>
            <a:xfrm rot="16200000" flipH="1">
              <a:off x="2023499" y="1946659"/>
              <a:ext cx="174645" cy="83198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5966B4F3-79BF-4DBF-A46E-5037D1720E4A}"/>
                </a:ext>
              </a:extLst>
            </p:cNvPr>
            <p:cNvCxnSpPr>
              <a:cxnSpLocks/>
              <a:stCxn id="81" idx="2"/>
              <a:endCxn id="49" idx="1"/>
            </p:cNvCxnSpPr>
            <p:nvPr/>
          </p:nvCxnSpPr>
          <p:spPr>
            <a:xfrm rot="16200000" flipH="1">
              <a:off x="1860920" y="2109238"/>
              <a:ext cx="499802" cy="83198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or: Elbow 87">
              <a:extLst>
                <a:ext uri="{FF2B5EF4-FFF2-40B4-BE49-F238E27FC236}">
                  <a16:creationId xmlns:a16="http://schemas.microsoft.com/office/drawing/2014/main" id="{D93F8C3A-059D-4E98-A01D-B8DAAF9099BF}"/>
                </a:ext>
              </a:extLst>
            </p:cNvPr>
            <p:cNvCxnSpPr>
              <a:cxnSpLocks/>
              <a:stCxn id="81" idx="2"/>
              <a:endCxn id="50" idx="1"/>
            </p:cNvCxnSpPr>
            <p:nvPr/>
          </p:nvCxnSpPr>
          <p:spPr>
            <a:xfrm rot="16200000" flipH="1">
              <a:off x="1698342" y="2271816"/>
              <a:ext cx="824959" cy="83198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2C5BF7D1-0031-431F-AB49-763D4696E61B}"/>
                </a:ext>
              </a:extLst>
            </p:cNvPr>
            <p:cNvGrpSpPr/>
            <p:nvPr/>
          </p:nvGrpSpPr>
          <p:grpSpPr>
            <a:xfrm>
              <a:off x="2614608" y="2339671"/>
              <a:ext cx="133166" cy="122131"/>
              <a:chOff x="2614608" y="2025005"/>
              <a:chExt cx="133166" cy="122131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32F5068A-FF8F-471E-AF07-0C489BB54476}"/>
                  </a:ext>
                </a:extLst>
              </p:cNvPr>
              <p:cNvGrpSpPr/>
              <p:nvPr/>
            </p:nvGrpSpPr>
            <p:grpSpPr>
              <a:xfrm rot="12375403">
                <a:off x="2702055" y="2025005"/>
                <a:ext cx="45719" cy="112171"/>
                <a:chOff x="4972592" y="2232276"/>
                <a:chExt cx="219891" cy="539500"/>
              </a:xfrm>
            </p:grpSpPr>
            <p:sp>
              <p:nvSpPr>
                <p:cNvPr id="101" name="Freeform: Shape 100">
                  <a:extLst>
                    <a:ext uri="{FF2B5EF4-FFF2-40B4-BE49-F238E27FC236}">
                      <a16:creationId xmlns:a16="http://schemas.microsoft.com/office/drawing/2014/main" id="{B55BB04D-CF31-48BA-80AE-E1158247A9B6}"/>
                    </a:ext>
                  </a:extLst>
                </p:cNvPr>
                <p:cNvSpPr/>
                <p:nvPr/>
              </p:nvSpPr>
              <p:spPr>
                <a:xfrm>
                  <a:off x="4972592" y="2232277"/>
                  <a:ext cx="219891" cy="539499"/>
                </a:xfrm>
                <a:custGeom>
                  <a:avLst/>
                  <a:gdLst>
                    <a:gd name="connsiteX0" fmla="*/ 109947 w 219891"/>
                    <a:gd name="connsiteY0" fmla="*/ 0 h 539499"/>
                    <a:gd name="connsiteX1" fmla="*/ 219891 w 219891"/>
                    <a:gd name="connsiteY1" fmla="*/ 325157 h 539499"/>
                    <a:gd name="connsiteX2" fmla="*/ 219889 w 219891"/>
                    <a:gd name="connsiteY2" fmla="*/ 325157 h 539499"/>
                    <a:gd name="connsiteX3" fmla="*/ 167186 w 219891"/>
                    <a:gd name="connsiteY3" fmla="*/ 383905 h 539499"/>
                    <a:gd name="connsiteX4" fmla="*/ 177709 w 219891"/>
                    <a:gd name="connsiteY4" fmla="*/ 539499 h 539499"/>
                    <a:gd name="connsiteX5" fmla="*/ 43342 w 219891"/>
                    <a:gd name="connsiteY5" fmla="*/ 539499 h 539499"/>
                    <a:gd name="connsiteX6" fmla="*/ 52703 w 219891"/>
                    <a:gd name="connsiteY6" fmla="*/ 383905 h 539499"/>
                    <a:gd name="connsiteX7" fmla="*/ 0 w 219891"/>
                    <a:gd name="connsiteY7" fmla="*/ 325157 h 539499"/>
                    <a:gd name="connsiteX8" fmla="*/ 2 w 219891"/>
                    <a:gd name="connsiteY8" fmla="*/ 325157 h 539499"/>
                    <a:gd name="connsiteX9" fmla="*/ 109947 w 219891"/>
                    <a:gd name="connsiteY9" fmla="*/ 0 h 5394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19891" h="539499">
                      <a:moveTo>
                        <a:pt x="109947" y="0"/>
                      </a:moveTo>
                      <a:lnTo>
                        <a:pt x="219891" y="325157"/>
                      </a:lnTo>
                      <a:lnTo>
                        <a:pt x="219889" y="325157"/>
                      </a:lnTo>
                      <a:lnTo>
                        <a:pt x="167186" y="383905"/>
                      </a:lnTo>
                      <a:lnTo>
                        <a:pt x="177709" y="539499"/>
                      </a:lnTo>
                      <a:lnTo>
                        <a:pt x="43342" y="539499"/>
                      </a:lnTo>
                      <a:lnTo>
                        <a:pt x="52703" y="383905"/>
                      </a:lnTo>
                      <a:lnTo>
                        <a:pt x="0" y="325157"/>
                      </a:lnTo>
                      <a:lnTo>
                        <a:pt x="2" y="325157"/>
                      </a:lnTo>
                      <a:lnTo>
                        <a:pt x="109947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D1937764-54D0-412A-AB05-B89ED496D49C}"/>
                    </a:ext>
                  </a:extLst>
                </p:cNvPr>
                <p:cNvSpPr/>
                <p:nvPr/>
              </p:nvSpPr>
              <p:spPr>
                <a:xfrm>
                  <a:off x="5053639" y="2452652"/>
                  <a:ext cx="57797" cy="57797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20C25A93-089C-4553-8A9F-B3036F2B5C6F}"/>
                    </a:ext>
                  </a:extLst>
                </p:cNvPr>
                <p:cNvCxnSpPr/>
                <p:nvPr/>
              </p:nvCxnSpPr>
              <p:spPr>
                <a:xfrm flipH="1">
                  <a:off x="5082537" y="2232276"/>
                  <a:ext cx="1" cy="220376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2EA483C9-81EC-4AC3-B82D-8577295B011D}"/>
                  </a:ext>
                </a:extLst>
              </p:cNvPr>
              <p:cNvSpPr/>
              <p:nvPr/>
            </p:nvSpPr>
            <p:spPr>
              <a:xfrm>
                <a:off x="2614608" y="2052922"/>
                <a:ext cx="84113" cy="94214"/>
              </a:xfrm>
              <a:custGeom>
                <a:avLst/>
                <a:gdLst>
                  <a:gd name="connsiteX0" fmla="*/ 490538 w 490538"/>
                  <a:gd name="connsiteY0" fmla="*/ 384604 h 398891"/>
                  <a:gd name="connsiteX1" fmla="*/ 240506 w 490538"/>
                  <a:gd name="connsiteY1" fmla="*/ 332216 h 398891"/>
                  <a:gd name="connsiteX2" fmla="*/ 142875 w 490538"/>
                  <a:gd name="connsiteY2" fmla="*/ 372698 h 398891"/>
                  <a:gd name="connsiteX3" fmla="*/ 28575 w 490538"/>
                  <a:gd name="connsiteY3" fmla="*/ 108379 h 398891"/>
                  <a:gd name="connsiteX4" fmla="*/ 185738 w 490538"/>
                  <a:gd name="connsiteY4" fmla="*/ 3604 h 398891"/>
                  <a:gd name="connsiteX5" fmla="*/ 247650 w 490538"/>
                  <a:gd name="connsiteY5" fmla="*/ 225060 h 398891"/>
                  <a:gd name="connsiteX6" fmla="*/ 0 w 490538"/>
                  <a:gd name="connsiteY6" fmla="*/ 398891 h 398891"/>
                  <a:gd name="connsiteX0" fmla="*/ 490538 w 490538"/>
                  <a:gd name="connsiteY0" fmla="*/ 382650 h 396937"/>
                  <a:gd name="connsiteX1" fmla="*/ 240506 w 490538"/>
                  <a:gd name="connsiteY1" fmla="*/ 330262 h 396937"/>
                  <a:gd name="connsiteX2" fmla="*/ 142875 w 490538"/>
                  <a:gd name="connsiteY2" fmla="*/ 370744 h 396937"/>
                  <a:gd name="connsiteX3" fmla="*/ 61913 w 490538"/>
                  <a:gd name="connsiteY3" fmla="*/ 135000 h 396937"/>
                  <a:gd name="connsiteX4" fmla="*/ 185738 w 490538"/>
                  <a:gd name="connsiteY4" fmla="*/ 1650 h 396937"/>
                  <a:gd name="connsiteX5" fmla="*/ 247650 w 490538"/>
                  <a:gd name="connsiteY5" fmla="*/ 223106 h 396937"/>
                  <a:gd name="connsiteX6" fmla="*/ 0 w 490538"/>
                  <a:gd name="connsiteY6" fmla="*/ 396937 h 396937"/>
                  <a:gd name="connsiteX0" fmla="*/ 490538 w 490538"/>
                  <a:gd name="connsiteY0" fmla="*/ 352269 h 366556"/>
                  <a:gd name="connsiteX1" fmla="*/ 240506 w 490538"/>
                  <a:gd name="connsiteY1" fmla="*/ 299881 h 366556"/>
                  <a:gd name="connsiteX2" fmla="*/ 142875 w 490538"/>
                  <a:gd name="connsiteY2" fmla="*/ 340363 h 366556"/>
                  <a:gd name="connsiteX3" fmla="*/ 61913 w 490538"/>
                  <a:gd name="connsiteY3" fmla="*/ 104619 h 366556"/>
                  <a:gd name="connsiteX4" fmla="*/ 185738 w 490538"/>
                  <a:gd name="connsiteY4" fmla="*/ 2225 h 366556"/>
                  <a:gd name="connsiteX5" fmla="*/ 247650 w 490538"/>
                  <a:gd name="connsiteY5" fmla="*/ 192725 h 366556"/>
                  <a:gd name="connsiteX6" fmla="*/ 0 w 490538"/>
                  <a:gd name="connsiteY6" fmla="*/ 366556 h 366556"/>
                  <a:gd name="connsiteX0" fmla="*/ 490538 w 490538"/>
                  <a:gd name="connsiteY0" fmla="*/ 350756 h 365043"/>
                  <a:gd name="connsiteX1" fmla="*/ 240506 w 490538"/>
                  <a:gd name="connsiteY1" fmla="*/ 298368 h 365043"/>
                  <a:gd name="connsiteX2" fmla="*/ 142875 w 490538"/>
                  <a:gd name="connsiteY2" fmla="*/ 338850 h 365043"/>
                  <a:gd name="connsiteX3" fmla="*/ 61913 w 490538"/>
                  <a:gd name="connsiteY3" fmla="*/ 103106 h 365043"/>
                  <a:gd name="connsiteX4" fmla="*/ 185738 w 490538"/>
                  <a:gd name="connsiteY4" fmla="*/ 712 h 365043"/>
                  <a:gd name="connsiteX5" fmla="*/ 247650 w 490538"/>
                  <a:gd name="connsiteY5" fmla="*/ 191212 h 365043"/>
                  <a:gd name="connsiteX6" fmla="*/ 0 w 490538"/>
                  <a:gd name="connsiteY6" fmla="*/ 365043 h 365043"/>
                  <a:gd name="connsiteX0" fmla="*/ 511969 w 511969"/>
                  <a:gd name="connsiteY0" fmla="*/ 348374 h 365043"/>
                  <a:gd name="connsiteX1" fmla="*/ 240506 w 511969"/>
                  <a:gd name="connsiteY1" fmla="*/ 298368 h 365043"/>
                  <a:gd name="connsiteX2" fmla="*/ 142875 w 511969"/>
                  <a:gd name="connsiteY2" fmla="*/ 338850 h 365043"/>
                  <a:gd name="connsiteX3" fmla="*/ 61913 w 511969"/>
                  <a:gd name="connsiteY3" fmla="*/ 103106 h 365043"/>
                  <a:gd name="connsiteX4" fmla="*/ 185738 w 511969"/>
                  <a:gd name="connsiteY4" fmla="*/ 712 h 365043"/>
                  <a:gd name="connsiteX5" fmla="*/ 247650 w 511969"/>
                  <a:gd name="connsiteY5" fmla="*/ 191212 h 365043"/>
                  <a:gd name="connsiteX6" fmla="*/ 0 w 511969"/>
                  <a:gd name="connsiteY6" fmla="*/ 365043 h 365043"/>
                  <a:gd name="connsiteX0" fmla="*/ 511969 w 511969"/>
                  <a:gd name="connsiteY0" fmla="*/ 348374 h 365043"/>
                  <a:gd name="connsiteX1" fmla="*/ 314325 w 511969"/>
                  <a:gd name="connsiteY1" fmla="*/ 295987 h 365043"/>
                  <a:gd name="connsiteX2" fmla="*/ 142875 w 511969"/>
                  <a:gd name="connsiteY2" fmla="*/ 338850 h 365043"/>
                  <a:gd name="connsiteX3" fmla="*/ 61913 w 511969"/>
                  <a:gd name="connsiteY3" fmla="*/ 103106 h 365043"/>
                  <a:gd name="connsiteX4" fmla="*/ 185738 w 511969"/>
                  <a:gd name="connsiteY4" fmla="*/ 712 h 365043"/>
                  <a:gd name="connsiteX5" fmla="*/ 247650 w 511969"/>
                  <a:gd name="connsiteY5" fmla="*/ 191212 h 365043"/>
                  <a:gd name="connsiteX6" fmla="*/ 0 w 511969"/>
                  <a:gd name="connsiteY6" fmla="*/ 365043 h 365043"/>
                  <a:gd name="connsiteX0" fmla="*/ 511969 w 511969"/>
                  <a:gd name="connsiteY0" fmla="*/ 348374 h 366096"/>
                  <a:gd name="connsiteX1" fmla="*/ 314325 w 511969"/>
                  <a:gd name="connsiteY1" fmla="*/ 295987 h 366096"/>
                  <a:gd name="connsiteX2" fmla="*/ 142875 w 511969"/>
                  <a:gd name="connsiteY2" fmla="*/ 338850 h 366096"/>
                  <a:gd name="connsiteX3" fmla="*/ 61913 w 511969"/>
                  <a:gd name="connsiteY3" fmla="*/ 103106 h 366096"/>
                  <a:gd name="connsiteX4" fmla="*/ 185738 w 511969"/>
                  <a:gd name="connsiteY4" fmla="*/ 712 h 366096"/>
                  <a:gd name="connsiteX5" fmla="*/ 247650 w 511969"/>
                  <a:gd name="connsiteY5" fmla="*/ 191212 h 366096"/>
                  <a:gd name="connsiteX6" fmla="*/ 0 w 511969"/>
                  <a:gd name="connsiteY6" fmla="*/ 365043 h 366096"/>
                  <a:gd name="connsiteX0" fmla="*/ 507206 w 507206"/>
                  <a:gd name="connsiteY0" fmla="*/ 348374 h 348374"/>
                  <a:gd name="connsiteX1" fmla="*/ 309562 w 507206"/>
                  <a:gd name="connsiteY1" fmla="*/ 295987 h 348374"/>
                  <a:gd name="connsiteX2" fmla="*/ 138112 w 507206"/>
                  <a:gd name="connsiteY2" fmla="*/ 338850 h 348374"/>
                  <a:gd name="connsiteX3" fmla="*/ 57150 w 507206"/>
                  <a:gd name="connsiteY3" fmla="*/ 103106 h 348374"/>
                  <a:gd name="connsiteX4" fmla="*/ 180975 w 507206"/>
                  <a:gd name="connsiteY4" fmla="*/ 712 h 348374"/>
                  <a:gd name="connsiteX5" fmla="*/ 242887 w 507206"/>
                  <a:gd name="connsiteY5" fmla="*/ 191212 h 348374"/>
                  <a:gd name="connsiteX6" fmla="*/ 0 w 507206"/>
                  <a:gd name="connsiteY6" fmla="*/ 336468 h 348374"/>
                  <a:gd name="connsiteX0" fmla="*/ 309562 w 309562"/>
                  <a:gd name="connsiteY0" fmla="*/ 295987 h 346736"/>
                  <a:gd name="connsiteX1" fmla="*/ 138112 w 309562"/>
                  <a:gd name="connsiteY1" fmla="*/ 338850 h 346736"/>
                  <a:gd name="connsiteX2" fmla="*/ 57150 w 309562"/>
                  <a:gd name="connsiteY2" fmla="*/ 103106 h 346736"/>
                  <a:gd name="connsiteX3" fmla="*/ 180975 w 309562"/>
                  <a:gd name="connsiteY3" fmla="*/ 712 h 346736"/>
                  <a:gd name="connsiteX4" fmla="*/ 242887 w 309562"/>
                  <a:gd name="connsiteY4" fmla="*/ 191212 h 346736"/>
                  <a:gd name="connsiteX5" fmla="*/ 0 w 309562"/>
                  <a:gd name="connsiteY5" fmla="*/ 336468 h 346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9562" h="346736">
                    <a:moveTo>
                      <a:pt x="309562" y="295987"/>
                    </a:moveTo>
                    <a:cubicBezTo>
                      <a:pt x="248046" y="294400"/>
                      <a:pt x="180181" y="370997"/>
                      <a:pt x="138112" y="338850"/>
                    </a:cubicBezTo>
                    <a:cubicBezTo>
                      <a:pt x="96043" y="306703"/>
                      <a:pt x="50006" y="159462"/>
                      <a:pt x="57150" y="103106"/>
                    </a:cubicBezTo>
                    <a:cubicBezTo>
                      <a:pt x="64294" y="46750"/>
                      <a:pt x="88107" y="-6828"/>
                      <a:pt x="180975" y="712"/>
                    </a:cubicBezTo>
                    <a:cubicBezTo>
                      <a:pt x="273843" y="8252"/>
                      <a:pt x="273049" y="135253"/>
                      <a:pt x="242887" y="191212"/>
                    </a:cubicBezTo>
                    <a:cubicBezTo>
                      <a:pt x="212725" y="247171"/>
                      <a:pt x="65484" y="350358"/>
                      <a:pt x="0" y="336468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1BD175D2-1533-46EC-9050-FB9C7E9E4E4B}"/>
                </a:ext>
              </a:extLst>
            </p:cNvPr>
            <p:cNvGrpSpPr/>
            <p:nvPr/>
          </p:nvGrpSpPr>
          <p:grpSpPr>
            <a:xfrm>
              <a:off x="2614608" y="2664828"/>
              <a:ext cx="133166" cy="122131"/>
              <a:chOff x="2614608" y="2025005"/>
              <a:chExt cx="133166" cy="122131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2C5A71B3-9664-45F7-B922-1A9C2F5C0B23}"/>
                  </a:ext>
                </a:extLst>
              </p:cNvPr>
              <p:cNvGrpSpPr/>
              <p:nvPr/>
            </p:nvGrpSpPr>
            <p:grpSpPr>
              <a:xfrm rot="12375403">
                <a:off x="2702055" y="2025005"/>
                <a:ext cx="45719" cy="112171"/>
                <a:chOff x="4972592" y="2232276"/>
                <a:chExt cx="219891" cy="539500"/>
              </a:xfrm>
            </p:grpSpPr>
            <p:sp>
              <p:nvSpPr>
                <p:cNvPr id="107" name="Freeform: Shape 106">
                  <a:extLst>
                    <a:ext uri="{FF2B5EF4-FFF2-40B4-BE49-F238E27FC236}">
                      <a16:creationId xmlns:a16="http://schemas.microsoft.com/office/drawing/2014/main" id="{3B664A1A-D47B-4221-A18C-E1888F13E8A9}"/>
                    </a:ext>
                  </a:extLst>
                </p:cNvPr>
                <p:cNvSpPr/>
                <p:nvPr/>
              </p:nvSpPr>
              <p:spPr>
                <a:xfrm>
                  <a:off x="4972592" y="2232277"/>
                  <a:ext cx="219891" cy="539499"/>
                </a:xfrm>
                <a:custGeom>
                  <a:avLst/>
                  <a:gdLst>
                    <a:gd name="connsiteX0" fmla="*/ 109947 w 219891"/>
                    <a:gd name="connsiteY0" fmla="*/ 0 h 539499"/>
                    <a:gd name="connsiteX1" fmla="*/ 219891 w 219891"/>
                    <a:gd name="connsiteY1" fmla="*/ 325157 h 539499"/>
                    <a:gd name="connsiteX2" fmla="*/ 219889 w 219891"/>
                    <a:gd name="connsiteY2" fmla="*/ 325157 h 539499"/>
                    <a:gd name="connsiteX3" fmla="*/ 167186 w 219891"/>
                    <a:gd name="connsiteY3" fmla="*/ 383905 h 539499"/>
                    <a:gd name="connsiteX4" fmla="*/ 177709 w 219891"/>
                    <a:gd name="connsiteY4" fmla="*/ 539499 h 539499"/>
                    <a:gd name="connsiteX5" fmla="*/ 43342 w 219891"/>
                    <a:gd name="connsiteY5" fmla="*/ 539499 h 539499"/>
                    <a:gd name="connsiteX6" fmla="*/ 52703 w 219891"/>
                    <a:gd name="connsiteY6" fmla="*/ 383905 h 539499"/>
                    <a:gd name="connsiteX7" fmla="*/ 0 w 219891"/>
                    <a:gd name="connsiteY7" fmla="*/ 325157 h 539499"/>
                    <a:gd name="connsiteX8" fmla="*/ 2 w 219891"/>
                    <a:gd name="connsiteY8" fmla="*/ 325157 h 539499"/>
                    <a:gd name="connsiteX9" fmla="*/ 109947 w 219891"/>
                    <a:gd name="connsiteY9" fmla="*/ 0 h 5394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19891" h="539499">
                      <a:moveTo>
                        <a:pt x="109947" y="0"/>
                      </a:moveTo>
                      <a:lnTo>
                        <a:pt x="219891" y="325157"/>
                      </a:lnTo>
                      <a:lnTo>
                        <a:pt x="219889" y="325157"/>
                      </a:lnTo>
                      <a:lnTo>
                        <a:pt x="167186" y="383905"/>
                      </a:lnTo>
                      <a:lnTo>
                        <a:pt x="177709" y="539499"/>
                      </a:lnTo>
                      <a:lnTo>
                        <a:pt x="43342" y="539499"/>
                      </a:lnTo>
                      <a:lnTo>
                        <a:pt x="52703" y="383905"/>
                      </a:lnTo>
                      <a:lnTo>
                        <a:pt x="0" y="325157"/>
                      </a:lnTo>
                      <a:lnTo>
                        <a:pt x="2" y="325157"/>
                      </a:lnTo>
                      <a:lnTo>
                        <a:pt x="109947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E319CF94-7E93-4B21-88C9-2EE2D8D4DE9D}"/>
                    </a:ext>
                  </a:extLst>
                </p:cNvPr>
                <p:cNvSpPr/>
                <p:nvPr/>
              </p:nvSpPr>
              <p:spPr>
                <a:xfrm>
                  <a:off x="5053639" y="2452652"/>
                  <a:ext cx="57797" cy="57797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E7F7311F-830B-45B6-A76A-1A5F1C960318}"/>
                    </a:ext>
                  </a:extLst>
                </p:cNvPr>
                <p:cNvCxnSpPr/>
                <p:nvPr/>
              </p:nvCxnSpPr>
              <p:spPr>
                <a:xfrm flipH="1">
                  <a:off x="5082537" y="2232276"/>
                  <a:ext cx="1" cy="220376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27E69AD3-470D-45E2-97D5-576D83D4ABC0}"/>
                  </a:ext>
                </a:extLst>
              </p:cNvPr>
              <p:cNvSpPr/>
              <p:nvPr/>
            </p:nvSpPr>
            <p:spPr>
              <a:xfrm>
                <a:off x="2614608" y="2052922"/>
                <a:ext cx="84113" cy="94214"/>
              </a:xfrm>
              <a:custGeom>
                <a:avLst/>
                <a:gdLst>
                  <a:gd name="connsiteX0" fmla="*/ 490538 w 490538"/>
                  <a:gd name="connsiteY0" fmla="*/ 384604 h 398891"/>
                  <a:gd name="connsiteX1" fmla="*/ 240506 w 490538"/>
                  <a:gd name="connsiteY1" fmla="*/ 332216 h 398891"/>
                  <a:gd name="connsiteX2" fmla="*/ 142875 w 490538"/>
                  <a:gd name="connsiteY2" fmla="*/ 372698 h 398891"/>
                  <a:gd name="connsiteX3" fmla="*/ 28575 w 490538"/>
                  <a:gd name="connsiteY3" fmla="*/ 108379 h 398891"/>
                  <a:gd name="connsiteX4" fmla="*/ 185738 w 490538"/>
                  <a:gd name="connsiteY4" fmla="*/ 3604 h 398891"/>
                  <a:gd name="connsiteX5" fmla="*/ 247650 w 490538"/>
                  <a:gd name="connsiteY5" fmla="*/ 225060 h 398891"/>
                  <a:gd name="connsiteX6" fmla="*/ 0 w 490538"/>
                  <a:gd name="connsiteY6" fmla="*/ 398891 h 398891"/>
                  <a:gd name="connsiteX0" fmla="*/ 490538 w 490538"/>
                  <a:gd name="connsiteY0" fmla="*/ 382650 h 396937"/>
                  <a:gd name="connsiteX1" fmla="*/ 240506 w 490538"/>
                  <a:gd name="connsiteY1" fmla="*/ 330262 h 396937"/>
                  <a:gd name="connsiteX2" fmla="*/ 142875 w 490538"/>
                  <a:gd name="connsiteY2" fmla="*/ 370744 h 396937"/>
                  <a:gd name="connsiteX3" fmla="*/ 61913 w 490538"/>
                  <a:gd name="connsiteY3" fmla="*/ 135000 h 396937"/>
                  <a:gd name="connsiteX4" fmla="*/ 185738 w 490538"/>
                  <a:gd name="connsiteY4" fmla="*/ 1650 h 396937"/>
                  <a:gd name="connsiteX5" fmla="*/ 247650 w 490538"/>
                  <a:gd name="connsiteY5" fmla="*/ 223106 h 396937"/>
                  <a:gd name="connsiteX6" fmla="*/ 0 w 490538"/>
                  <a:gd name="connsiteY6" fmla="*/ 396937 h 396937"/>
                  <a:gd name="connsiteX0" fmla="*/ 490538 w 490538"/>
                  <a:gd name="connsiteY0" fmla="*/ 352269 h 366556"/>
                  <a:gd name="connsiteX1" fmla="*/ 240506 w 490538"/>
                  <a:gd name="connsiteY1" fmla="*/ 299881 h 366556"/>
                  <a:gd name="connsiteX2" fmla="*/ 142875 w 490538"/>
                  <a:gd name="connsiteY2" fmla="*/ 340363 h 366556"/>
                  <a:gd name="connsiteX3" fmla="*/ 61913 w 490538"/>
                  <a:gd name="connsiteY3" fmla="*/ 104619 h 366556"/>
                  <a:gd name="connsiteX4" fmla="*/ 185738 w 490538"/>
                  <a:gd name="connsiteY4" fmla="*/ 2225 h 366556"/>
                  <a:gd name="connsiteX5" fmla="*/ 247650 w 490538"/>
                  <a:gd name="connsiteY5" fmla="*/ 192725 h 366556"/>
                  <a:gd name="connsiteX6" fmla="*/ 0 w 490538"/>
                  <a:gd name="connsiteY6" fmla="*/ 366556 h 366556"/>
                  <a:gd name="connsiteX0" fmla="*/ 490538 w 490538"/>
                  <a:gd name="connsiteY0" fmla="*/ 350756 h 365043"/>
                  <a:gd name="connsiteX1" fmla="*/ 240506 w 490538"/>
                  <a:gd name="connsiteY1" fmla="*/ 298368 h 365043"/>
                  <a:gd name="connsiteX2" fmla="*/ 142875 w 490538"/>
                  <a:gd name="connsiteY2" fmla="*/ 338850 h 365043"/>
                  <a:gd name="connsiteX3" fmla="*/ 61913 w 490538"/>
                  <a:gd name="connsiteY3" fmla="*/ 103106 h 365043"/>
                  <a:gd name="connsiteX4" fmla="*/ 185738 w 490538"/>
                  <a:gd name="connsiteY4" fmla="*/ 712 h 365043"/>
                  <a:gd name="connsiteX5" fmla="*/ 247650 w 490538"/>
                  <a:gd name="connsiteY5" fmla="*/ 191212 h 365043"/>
                  <a:gd name="connsiteX6" fmla="*/ 0 w 490538"/>
                  <a:gd name="connsiteY6" fmla="*/ 365043 h 365043"/>
                  <a:gd name="connsiteX0" fmla="*/ 511969 w 511969"/>
                  <a:gd name="connsiteY0" fmla="*/ 348374 h 365043"/>
                  <a:gd name="connsiteX1" fmla="*/ 240506 w 511969"/>
                  <a:gd name="connsiteY1" fmla="*/ 298368 h 365043"/>
                  <a:gd name="connsiteX2" fmla="*/ 142875 w 511969"/>
                  <a:gd name="connsiteY2" fmla="*/ 338850 h 365043"/>
                  <a:gd name="connsiteX3" fmla="*/ 61913 w 511969"/>
                  <a:gd name="connsiteY3" fmla="*/ 103106 h 365043"/>
                  <a:gd name="connsiteX4" fmla="*/ 185738 w 511969"/>
                  <a:gd name="connsiteY4" fmla="*/ 712 h 365043"/>
                  <a:gd name="connsiteX5" fmla="*/ 247650 w 511969"/>
                  <a:gd name="connsiteY5" fmla="*/ 191212 h 365043"/>
                  <a:gd name="connsiteX6" fmla="*/ 0 w 511969"/>
                  <a:gd name="connsiteY6" fmla="*/ 365043 h 365043"/>
                  <a:gd name="connsiteX0" fmla="*/ 511969 w 511969"/>
                  <a:gd name="connsiteY0" fmla="*/ 348374 h 365043"/>
                  <a:gd name="connsiteX1" fmla="*/ 314325 w 511969"/>
                  <a:gd name="connsiteY1" fmla="*/ 295987 h 365043"/>
                  <a:gd name="connsiteX2" fmla="*/ 142875 w 511969"/>
                  <a:gd name="connsiteY2" fmla="*/ 338850 h 365043"/>
                  <a:gd name="connsiteX3" fmla="*/ 61913 w 511969"/>
                  <a:gd name="connsiteY3" fmla="*/ 103106 h 365043"/>
                  <a:gd name="connsiteX4" fmla="*/ 185738 w 511969"/>
                  <a:gd name="connsiteY4" fmla="*/ 712 h 365043"/>
                  <a:gd name="connsiteX5" fmla="*/ 247650 w 511969"/>
                  <a:gd name="connsiteY5" fmla="*/ 191212 h 365043"/>
                  <a:gd name="connsiteX6" fmla="*/ 0 w 511969"/>
                  <a:gd name="connsiteY6" fmla="*/ 365043 h 365043"/>
                  <a:gd name="connsiteX0" fmla="*/ 511969 w 511969"/>
                  <a:gd name="connsiteY0" fmla="*/ 348374 h 366096"/>
                  <a:gd name="connsiteX1" fmla="*/ 314325 w 511969"/>
                  <a:gd name="connsiteY1" fmla="*/ 295987 h 366096"/>
                  <a:gd name="connsiteX2" fmla="*/ 142875 w 511969"/>
                  <a:gd name="connsiteY2" fmla="*/ 338850 h 366096"/>
                  <a:gd name="connsiteX3" fmla="*/ 61913 w 511969"/>
                  <a:gd name="connsiteY3" fmla="*/ 103106 h 366096"/>
                  <a:gd name="connsiteX4" fmla="*/ 185738 w 511969"/>
                  <a:gd name="connsiteY4" fmla="*/ 712 h 366096"/>
                  <a:gd name="connsiteX5" fmla="*/ 247650 w 511969"/>
                  <a:gd name="connsiteY5" fmla="*/ 191212 h 366096"/>
                  <a:gd name="connsiteX6" fmla="*/ 0 w 511969"/>
                  <a:gd name="connsiteY6" fmla="*/ 365043 h 366096"/>
                  <a:gd name="connsiteX0" fmla="*/ 507206 w 507206"/>
                  <a:gd name="connsiteY0" fmla="*/ 348374 h 348374"/>
                  <a:gd name="connsiteX1" fmla="*/ 309562 w 507206"/>
                  <a:gd name="connsiteY1" fmla="*/ 295987 h 348374"/>
                  <a:gd name="connsiteX2" fmla="*/ 138112 w 507206"/>
                  <a:gd name="connsiteY2" fmla="*/ 338850 h 348374"/>
                  <a:gd name="connsiteX3" fmla="*/ 57150 w 507206"/>
                  <a:gd name="connsiteY3" fmla="*/ 103106 h 348374"/>
                  <a:gd name="connsiteX4" fmla="*/ 180975 w 507206"/>
                  <a:gd name="connsiteY4" fmla="*/ 712 h 348374"/>
                  <a:gd name="connsiteX5" fmla="*/ 242887 w 507206"/>
                  <a:gd name="connsiteY5" fmla="*/ 191212 h 348374"/>
                  <a:gd name="connsiteX6" fmla="*/ 0 w 507206"/>
                  <a:gd name="connsiteY6" fmla="*/ 336468 h 348374"/>
                  <a:gd name="connsiteX0" fmla="*/ 309562 w 309562"/>
                  <a:gd name="connsiteY0" fmla="*/ 295987 h 346736"/>
                  <a:gd name="connsiteX1" fmla="*/ 138112 w 309562"/>
                  <a:gd name="connsiteY1" fmla="*/ 338850 h 346736"/>
                  <a:gd name="connsiteX2" fmla="*/ 57150 w 309562"/>
                  <a:gd name="connsiteY2" fmla="*/ 103106 h 346736"/>
                  <a:gd name="connsiteX3" fmla="*/ 180975 w 309562"/>
                  <a:gd name="connsiteY3" fmla="*/ 712 h 346736"/>
                  <a:gd name="connsiteX4" fmla="*/ 242887 w 309562"/>
                  <a:gd name="connsiteY4" fmla="*/ 191212 h 346736"/>
                  <a:gd name="connsiteX5" fmla="*/ 0 w 309562"/>
                  <a:gd name="connsiteY5" fmla="*/ 336468 h 346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9562" h="346736">
                    <a:moveTo>
                      <a:pt x="309562" y="295987"/>
                    </a:moveTo>
                    <a:cubicBezTo>
                      <a:pt x="248046" y="294400"/>
                      <a:pt x="180181" y="370997"/>
                      <a:pt x="138112" y="338850"/>
                    </a:cubicBezTo>
                    <a:cubicBezTo>
                      <a:pt x="96043" y="306703"/>
                      <a:pt x="50006" y="159462"/>
                      <a:pt x="57150" y="103106"/>
                    </a:cubicBezTo>
                    <a:cubicBezTo>
                      <a:pt x="64294" y="46750"/>
                      <a:pt x="88107" y="-6828"/>
                      <a:pt x="180975" y="712"/>
                    </a:cubicBezTo>
                    <a:cubicBezTo>
                      <a:pt x="273843" y="8252"/>
                      <a:pt x="273049" y="135253"/>
                      <a:pt x="242887" y="191212"/>
                    </a:cubicBezTo>
                    <a:cubicBezTo>
                      <a:pt x="212725" y="247171"/>
                      <a:pt x="65484" y="350358"/>
                      <a:pt x="0" y="336468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F3D130B0-F27B-4B29-96CF-52962B9810CB}"/>
                </a:ext>
              </a:extLst>
            </p:cNvPr>
            <p:cNvGrpSpPr/>
            <p:nvPr/>
          </p:nvGrpSpPr>
          <p:grpSpPr>
            <a:xfrm>
              <a:off x="2317216" y="1730157"/>
              <a:ext cx="133166" cy="122131"/>
              <a:chOff x="2614608" y="2025005"/>
              <a:chExt cx="133166" cy="122131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972302DD-611E-4682-A8EF-CA59C1AA378B}"/>
                  </a:ext>
                </a:extLst>
              </p:cNvPr>
              <p:cNvGrpSpPr/>
              <p:nvPr/>
            </p:nvGrpSpPr>
            <p:grpSpPr>
              <a:xfrm rot="12375403">
                <a:off x="2702055" y="2025005"/>
                <a:ext cx="45719" cy="112171"/>
                <a:chOff x="4972592" y="2232276"/>
                <a:chExt cx="219891" cy="539500"/>
              </a:xfrm>
            </p:grpSpPr>
            <p:sp>
              <p:nvSpPr>
                <p:cNvPr id="113" name="Freeform: Shape 112">
                  <a:extLst>
                    <a:ext uri="{FF2B5EF4-FFF2-40B4-BE49-F238E27FC236}">
                      <a16:creationId xmlns:a16="http://schemas.microsoft.com/office/drawing/2014/main" id="{72329265-99A8-4E4E-B1BD-8485BC1CE5B6}"/>
                    </a:ext>
                  </a:extLst>
                </p:cNvPr>
                <p:cNvSpPr/>
                <p:nvPr/>
              </p:nvSpPr>
              <p:spPr>
                <a:xfrm>
                  <a:off x="4972592" y="2232277"/>
                  <a:ext cx="219891" cy="539499"/>
                </a:xfrm>
                <a:custGeom>
                  <a:avLst/>
                  <a:gdLst>
                    <a:gd name="connsiteX0" fmla="*/ 109947 w 219891"/>
                    <a:gd name="connsiteY0" fmla="*/ 0 h 539499"/>
                    <a:gd name="connsiteX1" fmla="*/ 219891 w 219891"/>
                    <a:gd name="connsiteY1" fmla="*/ 325157 h 539499"/>
                    <a:gd name="connsiteX2" fmla="*/ 219889 w 219891"/>
                    <a:gd name="connsiteY2" fmla="*/ 325157 h 539499"/>
                    <a:gd name="connsiteX3" fmla="*/ 167186 w 219891"/>
                    <a:gd name="connsiteY3" fmla="*/ 383905 h 539499"/>
                    <a:gd name="connsiteX4" fmla="*/ 177709 w 219891"/>
                    <a:gd name="connsiteY4" fmla="*/ 539499 h 539499"/>
                    <a:gd name="connsiteX5" fmla="*/ 43342 w 219891"/>
                    <a:gd name="connsiteY5" fmla="*/ 539499 h 539499"/>
                    <a:gd name="connsiteX6" fmla="*/ 52703 w 219891"/>
                    <a:gd name="connsiteY6" fmla="*/ 383905 h 539499"/>
                    <a:gd name="connsiteX7" fmla="*/ 0 w 219891"/>
                    <a:gd name="connsiteY7" fmla="*/ 325157 h 539499"/>
                    <a:gd name="connsiteX8" fmla="*/ 2 w 219891"/>
                    <a:gd name="connsiteY8" fmla="*/ 325157 h 539499"/>
                    <a:gd name="connsiteX9" fmla="*/ 109947 w 219891"/>
                    <a:gd name="connsiteY9" fmla="*/ 0 h 5394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19891" h="539499">
                      <a:moveTo>
                        <a:pt x="109947" y="0"/>
                      </a:moveTo>
                      <a:lnTo>
                        <a:pt x="219891" y="325157"/>
                      </a:lnTo>
                      <a:lnTo>
                        <a:pt x="219889" y="325157"/>
                      </a:lnTo>
                      <a:lnTo>
                        <a:pt x="167186" y="383905"/>
                      </a:lnTo>
                      <a:lnTo>
                        <a:pt x="177709" y="539499"/>
                      </a:lnTo>
                      <a:lnTo>
                        <a:pt x="43342" y="539499"/>
                      </a:lnTo>
                      <a:lnTo>
                        <a:pt x="52703" y="383905"/>
                      </a:lnTo>
                      <a:lnTo>
                        <a:pt x="0" y="325157"/>
                      </a:lnTo>
                      <a:lnTo>
                        <a:pt x="2" y="325157"/>
                      </a:lnTo>
                      <a:lnTo>
                        <a:pt x="109947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5A498DAB-A6E4-4D0E-8159-6CA81356862E}"/>
                    </a:ext>
                  </a:extLst>
                </p:cNvPr>
                <p:cNvSpPr/>
                <p:nvPr/>
              </p:nvSpPr>
              <p:spPr>
                <a:xfrm>
                  <a:off x="5053639" y="2452652"/>
                  <a:ext cx="57797" cy="57797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1778DBBE-1333-4509-8DC7-839230FA937C}"/>
                    </a:ext>
                  </a:extLst>
                </p:cNvPr>
                <p:cNvCxnSpPr/>
                <p:nvPr/>
              </p:nvCxnSpPr>
              <p:spPr>
                <a:xfrm flipH="1">
                  <a:off x="5082537" y="2232276"/>
                  <a:ext cx="1" cy="220376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C299D2ED-0450-49F1-AE4D-63DA5A7CED5A}"/>
                  </a:ext>
                </a:extLst>
              </p:cNvPr>
              <p:cNvSpPr/>
              <p:nvPr/>
            </p:nvSpPr>
            <p:spPr>
              <a:xfrm>
                <a:off x="2614608" y="2052922"/>
                <a:ext cx="84113" cy="94214"/>
              </a:xfrm>
              <a:custGeom>
                <a:avLst/>
                <a:gdLst>
                  <a:gd name="connsiteX0" fmla="*/ 490538 w 490538"/>
                  <a:gd name="connsiteY0" fmla="*/ 384604 h 398891"/>
                  <a:gd name="connsiteX1" fmla="*/ 240506 w 490538"/>
                  <a:gd name="connsiteY1" fmla="*/ 332216 h 398891"/>
                  <a:gd name="connsiteX2" fmla="*/ 142875 w 490538"/>
                  <a:gd name="connsiteY2" fmla="*/ 372698 h 398891"/>
                  <a:gd name="connsiteX3" fmla="*/ 28575 w 490538"/>
                  <a:gd name="connsiteY3" fmla="*/ 108379 h 398891"/>
                  <a:gd name="connsiteX4" fmla="*/ 185738 w 490538"/>
                  <a:gd name="connsiteY4" fmla="*/ 3604 h 398891"/>
                  <a:gd name="connsiteX5" fmla="*/ 247650 w 490538"/>
                  <a:gd name="connsiteY5" fmla="*/ 225060 h 398891"/>
                  <a:gd name="connsiteX6" fmla="*/ 0 w 490538"/>
                  <a:gd name="connsiteY6" fmla="*/ 398891 h 398891"/>
                  <a:gd name="connsiteX0" fmla="*/ 490538 w 490538"/>
                  <a:gd name="connsiteY0" fmla="*/ 382650 h 396937"/>
                  <a:gd name="connsiteX1" fmla="*/ 240506 w 490538"/>
                  <a:gd name="connsiteY1" fmla="*/ 330262 h 396937"/>
                  <a:gd name="connsiteX2" fmla="*/ 142875 w 490538"/>
                  <a:gd name="connsiteY2" fmla="*/ 370744 h 396937"/>
                  <a:gd name="connsiteX3" fmla="*/ 61913 w 490538"/>
                  <a:gd name="connsiteY3" fmla="*/ 135000 h 396937"/>
                  <a:gd name="connsiteX4" fmla="*/ 185738 w 490538"/>
                  <a:gd name="connsiteY4" fmla="*/ 1650 h 396937"/>
                  <a:gd name="connsiteX5" fmla="*/ 247650 w 490538"/>
                  <a:gd name="connsiteY5" fmla="*/ 223106 h 396937"/>
                  <a:gd name="connsiteX6" fmla="*/ 0 w 490538"/>
                  <a:gd name="connsiteY6" fmla="*/ 396937 h 396937"/>
                  <a:gd name="connsiteX0" fmla="*/ 490538 w 490538"/>
                  <a:gd name="connsiteY0" fmla="*/ 352269 h 366556"/>
                  <a:gd name="connsiteX1" fmla="*/ 240506 w 490538"/>
                  <a:gd name="connsiteY1" fmla="*/ 299881 h 366556"/>
                  <a:gd name="connsiteX2" fmla="*/ 142875 w 490538"/>
                  <a:gd name="connsiteY2" fmla="*/ 340363 h 366556"/>
                  <a:gd name="connsiteX3" fmla="*/ 61913 w 490538"/>
                  <a:gd name="connsiteY3" fmla="*/ 104619 h 366556"/>
                  <a:gd name="connsiteX4" fmla="*/ 185738 w 490538"/>
                  <a:gd name="connsiteY4" fmla="*/ 2225 h 366556"/>
                  <a:gd name="connsiteX5" fmla="*/ 247650 w 490538"/>
                  <a:gd name="connsiteY5" fmla="*/ 192725 h 366556"/>
                  <a:gd name="connsiteX6" fmla="*/ 0 w 490538"/>
                  <a:gd name="connsiteY6" fmla="*/ 366556 h 366556"/>
                  <a:gd name="connsiteX0" fmla="*/ 490538 w 490538"/>
                  <a:gd name="connsiteY0" fmla="*/ 350756 h 365043"/>
                  <a:gd name="connsiteX1" fmla="*/ 240506 w 490538"/>
                  <a:gd name="connsiteY1" fmla="*/ 298368 h 365043"/>
                  <a:gd name="connsiteX2" fmla="*/ 142875 w 490538"/>
                  <a:gd name="connsiteY2" fmla="*/ 338850 h 365043"/>
                  <a:gd name="connsiteX3" fmla="*/ 61913 w 490538"/>
                  <a:gd name="connsiteY3" fmla="*/ 103106 h 365043"/>
                  <a:gd name="connsiteX4" fmla="*/ 185738 w 490538"/>
                  <a:gd name="connsiteY4" fmla="*/ 712 h 365043"/>
                  <a:gd name="connsiteX5" fmla="*/ 247650 w 490538"/>
                  <a:gd name="connsiteY5" fmla="*/ 191212 h 365043"/>
                  <a:gd name="connsiteX6" fmla="*/ 0 w 490538"/>
                  <a:gd name="connsiteY6" fmla="*/ 365043 h 365043"/>
                  <a:gd name="connsiteX0" fmla="*/ 511969 w 511969"/>
                  <a:gd name="connsiteY0" fmla="*/ 348374 h 365043"/>
                  <a:gd name="connsiteX1" fmla="*/ 240506 w 511969"/>
                  <a:gd name="connsiteY1" fmla="*/ 298368 h 365043"/>
                  <a:gd name="connsiteX2" fmla="*/ 142875 w 511969"/>
                  <a:gd name="connsiteY2" fmla="*/ 338850 h 365043"/>
                  <a:gd name="connsiteX3" fmla="*/ 61913 w 511969"/>
                  <a:gd name="connsiteY3" fmla="*/ 103106 h 365043"/>
                  <a:gd name="connsiteX4" fmla="*/ 185738 w 511969"/>
                  <a:gd name="connsiteY4" fmla="*/ 712 h 365043"/>
                  <a:gd name="connsiteX5" fmla="*/ 247650 w 511969"/>
                  <a:gd name="connsiteY5" fmla="*/ 191212 h 365043"/>
                  <a:gd name="connsiteX6" fmla="*/ 0 w 511969"/>
                  <a:gd name="connsiteY6" fmla="*/ 365043 h 365043"/>
                  <a:gd name="connsiteX0" fmla="*/ 511969 w 511969"/>
                  <a:gd name="connsiteY0" fmla="*/ 348374 h 365043"/>
                  <a:gd name="connsiteX1" fmla="*/ 314325 w 511969"/>
                  <a:gd name="connsiteY1" fmla="*/ 295987 h 365043"/>
                  <a:gd name="connsiteX2" fmla="*/ 142875 w 511969"/>
                  <a:gd name="connsiteY2" fmla="*/ 338850 h 365043"/>
                  <a:gd name="connsiteX3" fmla="*/ 61913 w 511969"/>
                  <a:gd name="connsiteY3" fmla="*/ 103106 h 365043"/>
                  <a:gd name="connsiteX4" fmla="*/ 185738 w 511969"/>
                  <a:gd name="connsiteY4" fmla="*/ 712 h 365043"/>
                  <a:gd name="connsiteX5" fmla="*/ 247650 w 511969"/>
                  <a:gd name="connsiteY5" fmla="*/ 191212 h 365043"/>
                  <a:gd name="connsiteX6" fmla="*/ 0 w 511969"/>
                  <a:gd name="connsiteY6" fmla="*/ 365043 h 365043"/>
                  <a:gd name="connsiteX0" fmla="*/ 511969 w 511969"/>
                  <a:gd name="connsiteY0" fmla="*/ 348374 h 366096"/>
                  <a:gd name="connsiteX1" fmla="*/ 314325 w 511969"/>
                  <a:gd name="connsiteY1" fmla="*/ 295987 h 366096"/>
                  <a:gd name="connsiteX2" fmla="*/ 142875 w 511969"/>
                  <a:gd name="connsiteY2" fmla="*/ 338850 h 366096"/>
                  <a:gd name="connsiteX3" fmla="*/ 61913 w 511969"/>
                  <a:gd name="connsiteY3" fmla="*/ 103106 h 366096"/>
                  <a:gd name="connsiteX4" fmla="*/ 185738 w 511969"/>
                  <a:gd name="connsiteY4" fmla="*/ 712 h 366096"/>
                  <a:gd name="connsiteX5" fmla="*/ 247650 w 511969"/>
                  <a:gd name="connsiteY5" fmla="*/ 191212 h 366096"/>
                  <a:gd name="connsiteX6" fmla="*/ 0 w 511969"/>
                  <a:gd name="connsiteY6" fmla="*/ 365043 h 366096"/>
                  <a:gd name="connsiteX0" fmla="*/ 507206 w 507206"/>
                  <a:gd name="connsiteY0" fmla="*/ 348374 h 348374"/>
                  <a:gd name="connsiteX1" fmla="*/ 309562 w 507206"/>
                  <a:gd name="connsiteY1" fmla="*/ 295987 h 348374"/>
                  <a:gd name="connsiteX2" fmla="*/ 138112 w 507206"/>
                  <a:gd name="connsiteY2" fmla="*/ 338850 h 348374"/>
                  <a:gd name="connsiteX3" fmla="*/ 57150 w 507206"/>
                  <a:gd name="connsiteY3" fmla="*/ 103106 h 348374"/>
                  <a:gd name="connsiteX4" fmla="*/ 180975 w 507206"/>
                  <a:gd name="connsiteY4" fmla="*/ 712 h 348374"/>
                  <a:gd name="connsiteX5" fmla="*/ 242887 w 507206"/>
                  <a:gd name="connsiteY5" fmla="*/ 191212 h 348374"/>
                  <a:gd name="connsiteX6" fmla="*/ 0 w 507206"/>
                  <a:gd name="connsiteY6" fmla="*/ 336468 h 348374"/>
                  <a:gd name="connsiteX0" fmla="*/ 309562 w 309562"/>
                  <a:gd name="connsiteY0" fmla="*/ 295987 h 346736"/>
                  <a:gd name="connsiteX1" fmla="*/ 138112 w 309562"/>
                  <a:gd name="connsiteY1" fmla="*/ 338850 h 346736"/>
                  <a:gd name="connsiteX2" fmla="*/ 57150 w 309562"/>
                  <a:gd name="connsiteY2" fmla="*/ 103106 h 346736"/>
                  <a:gd name="connsiteX3" fmla="*/ 180975 w 309562"/>
                  <a:gd name="connsiteY3" fmla="*/ 712 h 346736"/>
                  <a:gd name="connsiteX4" fmla="*/ 242887 w 309562"/>
                  <a:gd name="connsiteY4" fmla="*/ 191212 h 346736"/>
                  <a:gd name="connsiteX5" fmla="*/ 0 w 309562"/>
                  <a:gd name="connsiteY5" fmla="*/ 336468 h 346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9562" h="346736">
                    <a:moveTo>
                      <a:pt x="309562" y="295987"/>
                    </a:moveTo>
                    <a:cubicBezTo>
                      <a:pt x="248046" y="294400"/>
                      <a:pt x="180181" y="370997"/>
                      <a:pt x="138112" y="338850"/>
                    </a:cubicBezTo>
                    <a:cubicBezTo>
                      <a:pt x="96043" y="306703"/>
                      <a:pt x="50006" y="159462"/>
                      <a:pt x="57150" y="103106"/>
                    </a:cubicBezTo>
                    <a:cubicBezTo>
                      <a:pt x="64294" y="46750"/>
                      <a:pt x="88107" y="-6828"/>
                      <a:pt x="180975" y="712"/>
                    </a:cubicBezTo>
                    <a:cubicBezTo>
                      <a:pt x="273843" y="8252"/>
                      <a:pt x="273049" y="135253"/>
                      <a:pt x="242887" y="191212"/>
                    </a:cubicBezTo>
                    <a:cubicBezTo>
                      <a:pt x="212725" y="247171"/>
                      <a:pt x="65484" y="350358"/>
                      <a:pt x="0" y="336468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12F0FF8D-105E-4901-A129-5CB9C96FB718}"/>
              </a:ext>
            </a:extLst>
          </p:cNvPr>
          <p:cNvSpPr txBox="1"/>
          <p:nvPr/>
        </p:nvSpPr>
        <p:spPr>
          <a:xfrm>
            <a:off x="295232" y="1953173"/>
            <a:ext cx="9732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Artifact Build Environment</a:t>
            </a:r>
          </a:p>
        </p:txBody>
      </p:sp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77EF6B67-DDB3-4221-AF4D-59A378C05876}"/>
              </a:ext>
            </a:extLst>
          </p:cNvPr>
          <p:cNvGrpSpPr/>
          <p:nvPr/>
        </p:nvGrpSpPr>
        <p:grpSpPr>
          <a:xfrm>
            <a:off x="128297" y="2611695"/>
            <a:ext cx="838985" cy="543841"/>
            <a:chOff x="3376787" y="2907784"/>
            <a:chExt cx="838985" cy="543841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4CC25D2F-FBBB-4AC9-AC9F-9B4648DAD48B}"/>
                </a:ext>
              </a:extLst>
            </p:cNvPr>
            <p:cNvGrpSpPr/>
            <p:nvPr/>
          </p:nvGrpSpPr>
          <p:grpSpPr>
            <a:xfrm>
              <a:off x="3626818" y="2907784"/>
              <a:ext cx="339525" cy="339525"/>
              <a:chOff x="3775313" y="193718"/>
              <a:chExt cx="346333" cy="346333"/>
            </a:xfrm>
          </p:grpSpPr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6F7F2E14-B40E-4EBB-8100-7CFB25361216}"/>
                  </a:ext>
                </a:extLst>
              </p:cNvPr>
              <p:cNvSpPr/>
              <p:nvPr/>
            </p:nvSpPr>
            <p:spPr>
              <a:xfrm>
                <a:off x="3830388" y="248476"/>
                <a:ext cx="236787" cy="23678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65"/>
              </a:p>
            </p:txBody>
          </p:sp>
          <p:pic>
            <p:nvPicPr>
              <p:cNvPr id="153" name="Graphic 152">
                <a:extLst>
                  <a:ext uri="{FF2B5EF4-FFF2-40B4-BE49-F238E27FC236}">
                    <a16:creationId xmlns:a16="http://schemas.microsoft.com/office/drawing/2014/main" id="{857836D1-092F-4CBE-94A8-DB3A8D7039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775313" y="193718"/>
                <a:ext cx="346333" cy="346333"/>
              </a:xfrm>
              <a:prstGeom prst="rect">
                <a:avLst/>
              </a:prstGeom>
            </p:spPr>
          </p:pic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8DD07520-EC6B-4688-9B81-202E6F670478}"/>
                </a:ext>
              </a:extLst>
            </p:cNvPr>
            <p:cNvGrpSpPr/>
            <p:nvPr/>
          </p:nvGrpSpPr>
          <p:grpSpPr>
            <a:xfrm>
              <a:off x="3376787" y="3107809"/>
              <a:ext cx="339525" cy="339525"/>
              <a:chOff x="3775313" y="193718"/>
              <a:chExt cx="346333" cy="346333"/>
            </a:xfrm>
          </p:grpSpPr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AF51AB4F-8693-4EB5-8AC3-E76A53E6FC6F}"/>
                  </a:ext>
                </a:extLst>
              </p:cNvPr>
              <p:cNvSpPr/>
              <p:nvPr/>
            </p:nvSpPr>
            <p:spPr>
              <a:xfrm>
                <a:off x="3830388" y="248476"/>
                <a:ext cx="236787" cy="23678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65"/>
              </a:p>
            </p:txBody>
          </p:sp>
          <p:pic>
            <p:nvPicPr>
              <p:cNvPr id="158" name="Graphic 157">
                <a:extLst>
                  <a:ext uri="{FF2B5EF4-FFF2-40B4-BE49-F238E27FC236}">
                    <a16:creationId xmlns:a16="http://schemas.microsoft.com/office/drawing/2014/main" id="{5A37AB1A-AAF2-4398-A47A-9F0385907A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775313" y="193718"/>
                <a:ext cx="346333" cy="346333"/>
              </a:xfrm>
              <a:prstGeom prst="rect">
                <a:avLst/>
              </a:prstGeom>
            </p:spPr>
          </p:pic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2F4B7841-56B5-4EBF-ACDC-2B0EF224890C}"/>
                </a:ext>
              </a:extLst>
            </p:cNvPr>
            <p:cNvGrpSpPr/>
            <p:nvPr/>
          </p:nvGrpSpPr>
          <p:grpSpPr>
            <a:xfrm>
              <a:off x="3876247" y="3112100"/>
              <a:ext cx="339525" cy="339525"/>
              <a:chOff x="3775313" y="193718"/>
              <a:chExt cx="346333" cy="346333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02183FC1-D20E-42D0-BB12-EAD6D73C8284}"/>
                  </a:ext>
                </a:extLst>
              </p:cNvPr>
              <p:cNvSpPr/>
              <p:nvPr/>
            </p:nvSpPr>
            <p:spPr>
              <a:xfrm>
                <a:off x="3830388" y="248476"/>
                <a:ext cx="236787" cy="23678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65"/>
              </a:p>
            </p:txBody>
          </p:sp>
          <p:pic>
            <p:nvPicPr>
              <p:cNvPr id="163" name="Graphic 162">
                <a:extLst>
                  <a:ext uri="{FF2B5EF4-FFF2-40B4-BE49-F238E27FC236}">
                    <a16:creationId xmlns:a16="http://schemas.microsoft.com/office/drawing/2014/main" id="{44FE1C43-070C-4788-8011-42378E5B5B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775313" y="193718"/>
                <a:ext cx="346333" cy="346333"/>
              </a:xfrm>
              <a:prstGeom prst="rect">
                <a:avLst/>
              </a:prstGeom>
            </p:spPr>
          </p:pic>
        </p:grp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C3AAC51E-1377-4B5A-B985-47686B900BA6}"/>
              </a:ext>
            </a:extLst>
          </p:cNvPr>
          <p:cNvGrpSpPr/>
          <p:nvPr/>
        </p:nvGrpSpPr>
        <p:grpSpPr>
          <a:xfrm>
            <a:off x="3544069" y="2449861"/>
            <a:ext cx="894651" cy="1154096"/>
            <a:chOff x="1853123" y="1681511"/>
            <a:chExt cx="894651" cy="1154096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D2C917E4-7634-484D-A268-B99F2217CE6F}"/>
                </a:ext>
              </a:extLst>
            </p:cNvPr>
            <p:cNvSpPr/>
            <p:nvPr/>
          </p:nvSpPr>
          <p:spPr>
            <a:xfrm>
              <a:off x="2152420" y="1965868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>
                  <a:latin typeface="Calibri"/>
                </a:rPr>
                <a:t>Image</a:t>
              </a:r>
              <a:endParaRPr lang="en-US" sz="491" kern="0" dirty="0">
                <a:latin typeface="Calibri"/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EC09ED55-7545-487A-8705-A1A65BC81B25}"/>
                </a:ext>
              </a:extLst>
            </p:cNvPr>
            <p:cNvSpPr/>
            <p:nvPr/>
          </p:nvSpPr>
          <p:spPr>
            <a:xfrm>
              <a:off x="2152420" y="2291025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 err="1">
                  <a:latin typeface="Calibri"/>
                </a:rPr>
                <a:t>SBoM</a:t>
              </a:r>
              <a:endParaRPr lang="en-US" sz="491" kern="0" dirty="0">
                <a:latin typeface="Calibri"/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B0D61D02-0A0F-4276-9C71-14E75E918C11}"/>
                </a:ext>
              </a:extLst>
            </p:cNvPr>
            <p:cNvSpPr/>
            <p:nvPr/>
          </p:nvSpPr>
          <p:spPr>
            <a:xfrm>
              <a:off x="2152420" y="2616182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 err="1">
                  <a:latin typeface="Calibri"/>
                </a:rPr>
                <a:t>src</a:t>
              </a:r>
              <a:endParaRPr lang="en-US" sz="491" kern="0" dirty="0">
                <a:latin typeface="Calibri"/>
              </a:endParaRPr>
            </a:p>
          </p:txBody>
        </p: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B6E0D628-BFA6-4045-84E4-97F278B02CC5}"/>
                </a:ext>
              </a:extLst>
            </p:cNvPr>
            <p:cNvGrpSpPr/>
            <p:nvPr/>
          </p:nvGrpSpPr>
          <p:grpSpPr>
            <a:xfrm>
              <a:off x="2614608" y="2008881"/>
              <a:ext cx="133166" cy="122131"/>
              <a:chOff x="2614608" y="2025005"/>
              <a:chExt cx="133166" cy="122131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6F34A0A-821B-4427-A0C4-A7344E4463EE}"/>
                  </a:ext>
                </a:extLst>
              </p:cNvPr>
              <p:cNvGrpSpPr/>
              <p:nvPr/>
            </p:nvGrpSpPr>
            <p:grpSpPr>
              <a:xfrm rot="12375403">
                <a:off x="2702055" y="2025005"/>
                <a:ext cx="45719" cy="112171"/>
                <a:chOff x="4972592" y="2232276"/>
                <a:chExt cx="219891" cy="539500"/>
              </a:xfrm>
            </p:grpSpPr>
            <p:sp>
              <p:nvSpPr>
                <p:cNvPr id="197" name="Freeform: Shape 196">
                  <a:extLst>
                    <a:ext uri="{FF2B5EF4-FFF2-40B4-BE49-F238E27FC236}">
                      <a16:creationId xmlns:a16="http://schemas.microsoft.com/office/drawing/2014/main" id="{3D8B51AD-E099-4F22-B0A3-118DD19190FF}"/>
                    </a:ext>
                  </a:extLst>
                </p:cNvPr>
                <p:cNvSpPr/>
                <p:nvPr/>
              </p:nvSpPr>
              <p:spPr>
                <a:xfrm>
                  <a:off x="4972592" y="2232277"/>
                  <a:ext cx="219891" cy="539499"/>
                </a:xfrm>
                <a:custGeom>
                  <a:avLst/>
                  <a:gdLst>
                    <a:gd name="connsiteX0" fmla="*/ 109947 w 219891"/>
                    <a:gd name="connsiteY0" fmla="*/ 0 h 539499"/>
                    <a:gd name="connsiteX1" fmla="*/ 219891 w 219891"/>
                    <a:gd name="connsiteY1" fmla="*/ 325157 h 539499"/>
                    <a:gd name="connsiteX2" fmla="*/ 219889 w 219891"/>
                    <a:gd name="connsiteY2" fmla="*/ 325157 h 539499"/>
                    <a:gd name="connsiteX3" fmla="*/ 167186 w 219891"/>
                    <a:gd name="connsiteY3" fmla="*/ 383905 h 539499"/>
                    <a:gd name="connsiteX4" fmla="*/ 177709 w 219891"/>
                    <a:gd name="connsiteY4" fmla="*/ 539499 h 539499"/>
                    <a:gd name="connsiteX5" fmla="*/ 43342 w 219891"/>
                    <a:gd name="connsiteY5" fmla="*/ 539499 h 539499"/>
                    <a:gd name="connsiteX6" fmla="*/ 52703 w 219891"/>
                    <a:gd name="connsiteY6" fmla="*/ 383905 h 539499"/>
                    <a:gd name="connsiteX7" fmla="*/ 0 w 219891"/>
                    <a:gd name="connsiteY7" fmla="*/ 325157 h 539499"/>
                    <a:gd name="connsiteX8" fmla="*/ 2 w 219891"/>
                    <a:gd name="connsiteY8" fmla="*/ 325157 h 539499"/>
                    <a:gd name="connsiteX9" fmla="*/ 109947 w 219891"/>
                    <a:gd name="connsiteY9" fmla="*/ 0 h 5394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19891" h="539499">
                      <a:moveTo>
                        <a:pt x="109947" y="0"/>
                      </a:moveTo>
                      <a:lnTo>
                        <a:pt x="219891" y="325157"/>
                      </a:lnTo>
                      <a:lnTo>
                        <a:pt x="219889" y="325157"/>
                      </a:lnTo>
                      <a:lnTo>
                        <a:pt x="167186" y="383905"/>
                      </a:lnTo>
                      <a:lnTo>
                        <a:pt x="177709" y="539499"/>
                      </a:lnTo>
                      <a:lnTo>
                        <a:pt x="43342" y="539499"/>
                      </a:lnTo>
                      <a:lnTo>
                        <a:pt x="52703" y="383905"/>
                      </a:lnTo>
                      <a:lnTo>
                        <a:pt x="0" y="325157"/>
                      </a:lnTo>
                      <a:lnTo>
                        <a:pt x="2" y="325157"/>
                      </a:lnTo>
                      <a:lnTo>
                        <a:pt x="109947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Oval 197">
                  <a:extLst>
                    <a:ext uri="{FF2B5EF4-FFF2-40B4-BE49-F238E27FC236}">
                      <a16:creationId xmlns:a16="http://schemas.microsoft.com/office/drawing/2014/main" id="{3EB8B9F0-4EDE-41E5-86FB-EDECE1D7B536}"/>
                    </a:ext>
                  </a:extLst>
                </p:cNvPr>
                <p:cNvSpPr/>
                <p:nvPr/>
              </p:nvSpPr>
              <p:spPr>
                <a:xfrm>
                  <a:off x="5053639" y="2452652"/>
                  <a:ext cx="57797" cy="57797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9" name="Straight Connector 198">
                  <a:extLst>
                    <a:ext uri="{FF2B5EF4-FFF2-40B4-BE49-F238E27FC236}">
                      <a16:creationId xmlns:a16="http://schemas.microsoft.com/office/drawing/2014/main" id="{5C5302D2-31BF-4429-8783-547A7C86E1FC}"/>
                    </a:ext>
                  </a:extLst>
                </p:cNvPr>
                <p:cNvCxnSpPr/>
                <p:nvPr/>
              </p:nvCxnSpPr>
              <p:spPr>
                <a:xfrm flipH="1">
                  <a:off x="5082537" y="2232276"/>
                  <a:ext cx="1" cy="220376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511986AB-3C7A-4737-A9CF-2E2DAAD1C608}"/>
                  </a:ext>
                </a:extLst>
              </p:cNvPr>
              <p:cNvSpPr/>
              <p:nvPr/>
            </p:nvSpPr>
            <p:spPr>
              <a:xfrm>
                <a:off x="2614608" y="2052922"/>
                <a:ext cx="84113" cy="94214"/>
              </a:xfrm>
              <a:custGeom>
                <a:avLst/>
                <a:gdLst>
                  <a:gd name="connsiteX0" fmla="*/ 490538 w 490538"/>
                  <a:gd name="connsiteY0" fmla="*/ 384604 h 398891"/>
                  <a:gd name="connsiteX1" fmla="*/ 240506 w 490538"/>
                  <a:gd name="connsiteY1" fmla="*/ 332216 h 398891"/>
                  <a:gd name="connsiteX2" fmla="*/ 142875 w 490538"/>
                  <a:gd name="connsiteY2" fmla="*/ 372698 h 398891"/>
                  <a:gd name="connsiteX3" fmla="*/ 28575 w 490538"/>
                  <a:gd name="connsiteY3" fmla="*/ 108379 h 398891"/>
                  <a:gd name="connsiteX4" fmla="*/ 185738 w 490538"/>
                  <a:gd name="connsiteY4" fmla="*/ 3604 h 398891"/>
                  <a:gd name="connsiteX5" fmla="*/ 247650 w 490538"/>
                  <a:gd name="connsiteY5" fmla="*/ 225060 h 398891"/>
                  <a:gd name="connsiteX6" fmla="*/ 0 w 490538"/>
                  <a:gd name="connsiteY6" fmla="*/ 398891 h 398891"/>
                  <a:gd name="connsiteX0" fmla="*/ 490538 w 490538"/>
                  <a:gd name="connsiteY0" fmla="*/ 382650 h 396937"/>
                  <a:gd name="connsiteX1" fmla="*/ 240506 w 490538"/>
                  <a:gd name="connsiteY1" fmla="*/ 330262 h 396937"/>
                  <a:gd name="connsiteX2" fmla="*/ 142875 w 490538"/>
                  <a:gd name="connsiteY2" fmla="*/ 370744 h 396937"/>
                  <a:gd name="connsiteX3" fmla="*/ 61913 w 490538"/>
                  <a:gd name="connsiteY3" fmla="*/ 135000 h 396937"/>
                  <a:gd name="connsiteX4" fmla="*/ 185738 w 490538"/>
                  <a:gd name="connsiteY4" fmla="*/ 1650 h 396937"/>
                  <a:gd name="connsiteX5" fmla="*/ 247650 w 490538"/>
                  <a:gd name="connsiteY5" fmla="*/ 223106 h 396937"/>
                  <a:gd name="connsiteX6" fmla="*/ 0 w 490538"/>
                  <a:gd name="connsiteY6" fmla="*/ 396937 h 396937"/>
                  <a:gd name="connsiteX0" fmla="*/ 490538 w 490538"/>
                  <a:gd name="connsiteY0" fmla="*/ 352269 h 366556"/>
                  <a:gd name="connsiteX1" fmla="*/ 240506 w 490538"/>
                  <a:gd name="connsiteY1" fmla="*/ 299881 h 366556"/>
                  <a:gd name="connsiteX2" fmla="*/ 142875 w 490538"/>
                  <a:gd name="connsiteY2" fmla="*/ 340363 h 366556"/>
                  <a:gd name="connsiteX3" fmla="*/ 61913 w 490538"/>
                  <a:gd name="connsiteY3" fmla="*/ 104619 h 366556"/>
                  <a:gd name="connsiteX4" fmla="*/ 185738 w 490538"/>
                  <a:gd name="connsiteY4" fmla="*/ 2225 h 366556"/>
                  <a:gd name="connsiteX5" fmla="*/ 247650 w 490538"/>
                  <a:gd name="connsiteY5" fmla="*/ 192725 h 366556"/>
                  <a:gd name="connsiteX6" fmla="*/ 0 w 490538"/>
                  <a:gd name="connsiteY6" fmla="*/ 366556 h 366556"/>
                  <a:gd name="connsiteX0" fmla="*/ 490538 w 490538"/>
                  <a:gd name="connsiteY0" fmla="*/ 350756 h 365043"/>
                  <a:gd name="connsiteX1" fmla="*/ 240506 w 490538"/>
                  <a:gd name="connsiteY1" fmla="*/ 298368 h 365043"/>
                  <a:gd name="connsiteX2" fmla="*/ 142875 w 490538"/>
                  <a:gd name="connsiteY2" fmla="*/ 338850 h 365043"/>
                  <a:gd name="connsiteX3" fmla="*/ 61913 w 490538"/>
                  <a:gd name="connsiteY3" fmla="*/ 103106 h 365043"/>
                  <a:gd name="connsiteX4" fmla="*/ 185738 w 490538"/>
                  <a:gd name="connsiteY4" fmla="*/ 712 h 365043"/>
                  <a:gd name="connsiteX5" fmla="*/ 247650 w 490538"/>
                  <a:gd name="connsiteY5" fmla="*/ 191212 h 365043"/>
                  <a:gd name="connsiteX6" fmla="*/ 0 w 490538"/>
                  <a:gd name="connsiteY6" fmla="*/ 365043 h 365043"/>
                  <a:gd name="connsiteX0" fmla="*/ 511969 w 511969"/>
                  <a:gd name="connsiteY0" fmla="*/ 348374 h 365043"/>
                  <a:gd name="connsiteX1" fmla="*/ 240506 w 511969"/>
                  <a:gd name="connsiteY1" fmla="*/ 298368 h 365043"/>
                  <a:gd name="connsiteX2" fmla="*/ 142875 w 511969"/>
                  <a:gd name="connsiteY2" fmla="*/ 338850 h 365043"/>
                  <a:gd name="connsiteX3" fmla="*/ 61913 w 511969"/>
                  <a:gd name="connsiteY3" fmla="*/ 103106 h 365043"/>
                  <a:gd name="connsiteX4" fmla="*/ 185738 w 511969"/>
                  <a:gd name="connsiteY4" fmla="*/ 712 h 365043"/>
                  <a:gd name="connsiteX5" fmla="*/ 247650 w 511969"/>
                  <a:gd name="connsiteY5" fmla="*/ 191212 h 365043"/>
                  <a:gd name="connsiteX6" fmla="*/ 0 w 511969"/>
                  <a:gd name="connsiteY6" fmla="*/ 365043 h 365043"/>
                  <a:gd name="connsiteX0" fmla="*/ 511969 w 511969"/>
                  <a:gd name="connsiteY0" fmla="*/ 348374 h 365043"/>
                  <a:gd name="connsiteX1" fmla="*/ 314325 w 511969"/>
                  <a:gd name="connsiteY1" fmla="*/ 295987 h 365043"/>
                  <a:gd name="connsiteX2" fmla="*/ 142875 w 511969"/>
                  <a:gd name="connsiteY2" fmla="*/ 338850 h 365043"/>
                  <a:gd name="connsiteX3" fmla="*/ 61913 w 511969"/>
                  <a:gd name="connsiteY3" fmla="*/ 103106 h 365043"/>
                  <a:gd name="connsiteX4" fmla="*/ 185738 w 511969"/>
                  <a:gd name="connsiteY4" fmla="*/ 712 h 365043"/>
                  <a:gd name="connsiteX5" fmla="*/ 247650 w 511969"/>
                  <a:gd name="connsiteY5" fmla="*/ 191212 h 365043"/>
                  <a:gd name="connsiteX6" fmla="*/ 0 w 511969"/>
                  <a:gd name="connsiteY6" fmla="*/ 365043 h 365043"/>
                  <a:gd name="connsiteX0" fmla="*/ 511969 w 511969"/>
                  <a:gd name="connsiteY0" fmla="*/ 348374 h 366096"/>
                  <a:gd name="connsiteX1" fmla="*/ 314325 w 511969"/>
                  <a:gd name="connsiteY1" fmla="*/ 295987 h 366096"/>
                  <a:gd name="connsiteX2" fmla="*/ 142875 w 511969"/>
                  <a:gd name="connsiteY2" fmla="*/ 338850 h 366096"/>
                  <a:gd name="connsiteX3" fmla="*/ 61913 w 511969"/>
                  <a:gd name="connsiteY3" fmla="*/ 103106 h 366096"/>
                  <a:gd name="connsiteX4" fmla="*/ 185738 w 511969"/>
                  <a:gd name="connsiteY4" fmla="*/ 712 h 366096"/>
                  <a:gd name="connsiteX5" fmla="*/ 247650 w 511969"/>
                  <a:gd name="connsiteY5" fmla="*/ 191212 h 366096"/>
                  <a:gd name="connsiteX6" fmla="*/ 0 w 511969"/>
                  <a:gd name="connsiteY6" fmla="*/ 365043 h 366096"/>
                  <a:gd name="connsiteX0" fmla="*/ 507206 w 507206"/>
                  <a:gd name="connsiteY0" fmla="*/ 348374 h 348374"/>
                  <a:gd name="connsiteX1" fmla="*/ 309562 w 507206"/>
                  <a:gd name="connsiteY1" fmla="*/ 295987 h 348374"/>
                  <a:gd name="connsiteX2" fmla="*/ 138112 w 507206"/>
                  <a:gd name="connsiteY2" fmla="*/ 338850 h 348374"/>
                  <a:gd name="connsiteX3" fmla="*/ 57150 w 507206"/>
                  <a:gd name="connsiteY3" fmla="*/ 103106 h 348374"/>
                  <a:gd name="connsiteX4" fmla="*/ 180975 w 507206"/>
                  <a:gd name="connsiteY4" fmla="*/ 712 h 348374"/>
                  <a:gd name="connsiteX5" fmla="*/ 242887 w 507206"/>
                  <a:gd name="connsiteY5" fmla="*/ 191212 h 348374"/>
                  <a:gd name="connsiteX6" fmla="*/ 0 w 507206"/>
                  <a:gd name="connsiteY6" fmla="*/ 336468 h 348374"/>
                  <a:gd name="connsiteX0" fmla="*/ 309562 w 309562"/>
                  <a:gd name="connsiteY0" fmla="*/ 295987 h 346736"/>
                  <a:gd name="connsiteX1" fmla="*/ 138112 w 309562"/>
                  <a:gd name="connsiteY1" fmla="*/ 338850 h 346736"/>
                  <a:gd name="connsiteX2" fmla="*/ 57150 w 309562"/>
                  <a:gd name="connsiteY2" fmla="*/ 103106 h 346736"/>
                  <a:gd name="connsiteX3" fmla="*/ 180975 w 309562"/>
                  <a:gd name="connsiteY3" fmla="*/ 712 h 346736"/>
                  <a:gd name="connsiteX4" fmla="*/ 242887 w 309562"/>
                  <a:gd name="connsiteY4" fmla="*/ 191212 h 346736"/>
                  <a:gd name="connsiteX5" fmla="*/ 0 w 309562"/>
                  <a:gd name="connsiteY5" fmla="*/ 336468 h 346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9562" h="346736">
                    <a:moveTo>
                      <a:pt x="309562" y="295987"/>
                    </a:moveTo>
                    <a:cubicBezTo>
                      <a:pt x="248046" y="294400"/>
                      <a:pt x="180181" y="370997"/>
                      <a:pt x="138112" y="338850"/>
                    </a:cubicBezTo>
                    <a:cubicBezTo>
                      <a:pt x="96043" y="306703"/>
                      <a:pt x="50006" y="159462"/>
                      <a:pt x="57150" y="103106"/>
                    </a:cubicBezTo>
                    <a:cubicBezTo>
                      <a:pt x="64294" y="46750"/>
                      <a:pt x="88107" y="-6828"/>
                      <a:pt x="180975" y="712"/>
                    </a:cubicBezTo>
                    <a:cubicBezTo>
                      <a:pt x="273843" y="8252"/>
                      <a:pt x="273049" y="135253"/>
                      <a:pt x="242887" y="191212"/>
                    </a:cubicBezTo>
                    <a:cubicBezTo>
                      <a:pt x="212725" y="247171"/>
                      <a:pt x="65484" y="350358"/>
                      <a:pt x="0" y="336468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FD777E51-6022-4FC6-900D-1DA18BB15FB5}"/>
                </a:ext>
              </a:extLst>
            </p:cNvPr>
            <p:cNvSpPr/>
            <p:nvPr/>
          </p:nvSpPr>
          <p:spPr>
            <a:xfrm>
              <a:off x="1853123" y="1681511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>
                  <a:latin typeface="Calibri"/>
                </a:rPr>
                <a:t>Index</a:t>
              </a:r>
              <a:endParaRPr lang="en-US" sz="491" kern="0" dirty="0">
                <a:latin typeface="Calibri"/>
              </a:endParaRPr>
            </a:p>
          </p:txBody>
        </p:sp>
        <p:cxnSp>
          <p:nvCxnSpPr>
            <p:cNvPr id="174" name="Connector: Elbow 173">
              <a:extLst>
                <a:ext uri="{FF2B5EF4-FFF2-40B4-BE49-F238E27FC236}">
                  <a16:creationId xmlns:a16="http://schemas.microsoft.com/office/drawing/2014/main" id="{14AC2D06-F77C-4612-BF4A-4B36DE0A22C3}"/>
                </a:ext>
              </a:extLst>
            </p:cNvPr>
            <p:cNvCxnSpPr>
              <a:stCxn id="173" idx="2"/>
              <a:endCxn id="169" idx="1"/>
            </p:cNvCxnSpPr>
            <p:nvPr/>
          </p:nvCxnSpPr>
          <p:spPr>
            <a:xfrm rot="16200000" flipH="1">
              <a:off x="2023499" y="1946659"/>
              <a:ext cx="174645" cy="83198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or: Elbow 174">
              <a:extLst>
                <a:ext uri="{FF2B5EF4-FFF2-40B4-BE49-F238E27FC236}">
                  <a16:creationId xmlns:a16="http://schemas.microsoft.com/office/drawing/2014/main" id="{355FF30B-1978-4451-9D4A-AECB09A3C138}"/>
                </a:ext>
              </a:extLst>
            </p:cNvPr>
            <p:cNvCxnSpPr>
              <a:cxnSpLocks/>
              <a:stCxn id="173" idx="2"/>
              <a:endCxn id="170" idx="1"/>
            </p:cNvCxnSpPr>
            <p:nvPr/>
          </p:nvCxnSpPr>
          <p:spPr>
            <a:xfrm rot="16200000" flipH="1">
              <a:off x="1860920" y="2109238"/>
              <a:ext cx="499802" cy="83198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or: Elbow 175">
              <a:extLst>
                <a:ext uri="{FF2B5EF4-FFF2-40B4-BE49-F238E27FC236}">
                  <a16:creationId xmlns:a16="http://schemas.microsoft.com/office/drawing/2014/main" id="{17623A10-8D39-4DF8-B309-A293AD1016BF}"/>
                </a:ext>
              </a:extLst>
            </p:cNvPr>
            <p:cNvCxnSpPr>
              <a:cxnSpLocks/>
              <a:stCxn id="173" idx="2"/>
              <a:endCxn id="171" idx="1"/>
            </p:cNvCxnSpPr>
            <p:nvPr/>
          </p:nvCxnSpPr>
          <p:spPr>
            <a:xfrm rot="16200000" flipH="1">
              <a:off x="1698342" y="2271816"/>
              <a:ext cx="824959" cy="83198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7E3E871F-8505-482E-BFB4-174C18FE5442}"/>
                </a:ext>
              </a:extLst>
            </p:cNvPr>
            <p:cNvGrpSpPr/>
            <p:nvPr/>
          </p:nvGrpSpPr>
          <p:grpSpPr>
            <a:xfrm>
              <a:off x="2614608" y="2339671"/>
              <a:ext cx="133166" cy="122131"/>
              <a:chOff x="2614608" y="2025005"/>
              <a:chExt cx="133166" cy="122131"/>
            </a:xfrm>
          </p:grpSpPr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EB916124-17DC-4683-993E-9576BF72793E}"/>
                  </a:ext>
                </a:extLst>
              </p:cNvPr>
              <p:cNvGrpSpPr/>
              <p:nvPr/>
            </p:nvGrpSpPr>
            <p:grpSpPr>
              <a:xfrm rot="12375403">
                <a:off x="2702055" y="2025005"/>
                <a:ext cx="45719" cy="112171"/>
                <a:chOff x="4972592" y="2232276"/>
                <a:chExt cx="219891" cy="539500"/>
              </a:xfrm>
            </p:grpSpPr>
            <p:sp>
              <p:nvSpPr>
                <p:cNvPr id="192" name="Freeform: Shape 191">
                  <a:extLst>
                    <a:ext uri="{FF2B5EF4-FFF2-40B4-BE49-F238E27FC236}">
                      <a16:creationId xmlns:a16="http://schemas.microsoft.com/office/drawing/2014/main" id="{26A2C511-06E7-46C3-8FDA-8015EB75E94A}"/>
                    </a:ext>
                  </a:extLst>
                </p:cNvPr>
                <p:cNvSpPr/>
                <p:nvPr/>
              </p:nvSpPr>
              <p:spPr>
                <a:xfrm>
                  <a:off x="4972592" y="2232277"/>
                  <a:ext cx="219891" cy="539499"/>
                </a:xfrm>
                <a:custGeom>
                  <a:avLst/>
                  <a:gdLst>
                    <a:gd name="connsiteX0" fmla="*/ 109947 w 219891"/>
                    <a:gd name="connsiteY0" fmla="*/ 0 h 539499"/>
                    <a:gd name="connsiteX1" fmla="*/ 219891 w 219891"/>
                    <a:gd name="connsiteY1" fmla="*/ 325157 h 539499"/>
                    <a:gd name="connsiteX2" fmla="*/ 219889 w 219891"/>
                    <a:gd name="connsiteY2" fmla="*/ 325157 h 539499"/>
                    <a:gd name="connsiteX3" fmla="*/ 167186 w 219891"/>
                    <a:gd name="connsiteY3" fmla="*/ 383905 h 539499"/>
                    <a:gd name="connsiteX4" fmla="*/ 177709 w 219891"/>
                    <a:gd name="connsiteY4" fmla="*/ 539499 h 539499"/>
                    <a:gd name="connsiteX5" fmla="*/ 43342 w 219891"/>
                    <a:gd name="connsiteY5" fmla="*/ 539499 h 539499"/>
                    <a:gd name="connsiteX6" fmla="*/ 52703 w 219891"/>
                    <a:gd name="connsiteY6" fmla="*/ 383905 h 539499"/>
                    <a:gd name="connsiteX7" fmla="*/ 0 w 219891"/>
                    <a:gd name="connsiteY7" fmla="*/ 325157 h 539499"/>
                    <a:gd name="connsiteX8" fmla="*/ 2 w 219891"/>
                    <a:gd name="connsiteY8" fmla="*/ 325157 h 539499"/>
                    <a:gd name="connsiteX9" fmla="*/ 109947 w 219891"/>
                    <a:gd name="connsiteY9" fmla="*/ 0 h 5394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19891" h="539499">
                      <a:moveTo>
                        <a:pt x="109947" y="0"/>
                      </a:moveTo>
                      <a:lnTo>
                        <a:pt x="219891" y="325157"/>
                      </a:lnTo>
                      <a:lnTo>
                        <a:pt x="219889" y="325157"/>
                      </a:lnTo>
                      <a:lnTo>
                        <a:pt x="167186" y="383905"/>
                      </a:lnTo>
                      <a:lnTo>
                        <a:pt x="177709" y="539499"/>
                      </a:lnTo>
                      <a:lnTo>
                        <a:pt x="43342" y="539499"/>
                      </a:lnTo>
                      <a:lnTo>
                        <a:pt x="52703" y="383905"/>
                      </a:lnTo>
                      <a:lnTo>
                        <a:pt x="0" y="325157"/>
                      </a:lnTo>
                      <a:lnTo>
                        <a:pt x="2" y="325157"/>
                      </a:lnTo>
                      <a:lnTo>
                        <a:pt x="109947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Oval 192">
                  <a:extLst>
                    <a:ext uri="{FF2B5EF4-FFF2-40B4-BE49-F238E27FC236}">
                      <a16:creationId xmlns:a16="http://schemas.microsoft.com/office/drawing/2014/main" id="{D92C7FDB-E0EE-4B2A-A1A9-67D7C64C4F97}"/>
                    </a:ext>
                  </a:extLst>
                </p:cNvPr>
                <p:cNvSpPr/>
                <p:nvPr/>
              </p:nvSpPr>
              <p:spPr>
                <a:xfrm>
                  <a:off x="5053639" y="2452652"/>
                  <a:ext cx="57797" cy="57797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7C1DFC8C-1F13-48FA-9A32-27DD717C287C}"/>
                    </a:ext>
                  </a:extLst>
                </p:cNvPr>
                <p:cNvCxnSpPr/>
                <p:nvPr/>
              </p:nvCxnSpPr>
              <p:spPr>
                <a:xfrm flipH="1">
                  <a:off x="5082537" y="2232276"/>
                  <a:ext cx="1" cy="220376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7A5C29F9-6B70-4BB2-8099-4DA9E859CCAF}"/>
                  </a:ext>
                </a:extLst>
              </p:cNvPr>
              <p:cNvSpPr/>
              <p:nvPr/>
            </p:nvSpPr>
            <p:spPr>
              <a:xfrm>
                <a:off x="2614608" y="2052922"/>
                <a:ext cx="84113" cy="94214"/>
              </a:xfrm>
              <a:custGeom>
                <a:avLst/>
                <a:gdLst>
                  <a:gd name="connsiteX0" fmla="*/ 490538 w 490538"/>
                  <a:gd name="connsiteY0" fmla="*/ 384604 h 398891"/>
                  <a:gd name="connsiteX1" fmla="*/ 240506 w 490538"/>
                  <a:gd name="connsiteY1" fmla="*/ 332216 h 398891"/>
                  <a:gd name="connsiteX2" fmla="*/ 142875 w 490538"/>
                  <a:gd name="connsiteY2" fmla="*/ 372698 h 398891"/>
                  <a:gd name="connsiteX3" fmla="*/ 28575 w 490538"/>
                  <a:gd name="connsiteY3" fmla="*/ 108379 h 398891"/>
                  <a:gd name="connsiteX4" fmla="*/ 185738 w 490538"/>
                  <a:gd name="connsiteY4" fmla="*/ 3604 h 398891"/>
                  <a:gd name="connsiteX5" fmla="*/ 247650 w 490538"/>
                  <a:gd name="connsiteY5" fmla="*/ 225060 h 398891"/>
                  <a:gd name="connsiteX6" fmla="*/ 0 w 490538"/>
                  <a:gd name="connsiteY6" fmla="*/ 398891 h 398891"/>
                  <a:gd name="connsiteX0" fmla="*/ 490538 w 490538"/>
                  <a:gd name="connsiteY0" fmla="*/ 382650 h 396937"/>
                  <a:gd name="connsiteX1" fmla="*/ 240506 w 490538"/>
                  <a:gd name="connsiteY1" fmla="*/ 330262 h 396937"/>
                  <a:gd name="connsiteX2" fmla="*/ 142875 w 490538"/>
                  <a:gd name="connsiteY2" fmla="*/ 370744 h 396937"/>
                  <a:gd name="connsiteX3" fmla="*/ 61913 w 490538"/>
                  <a:gd name="connsiteY3" fmla="*/ 135000 h 396937"/>
                  <a:gd name="connsiteX4" fmla="*/ 185738 w 490538"/>
                  <a:gd name="connsiteY4" fmla="*/ 1650 h 396937"/>
                  <a:gd name="connsiteX5" fmla="*/ 247650 w 490538"/>
                  <a:gd name="connsiteY5" fmla="*/ 223106 h 396937"/>
                  <a:gd name="connsiteX6" fmla="*/ 0 w 490538"/>
                  <a:gd name="connsiteY6" fmla="*/ 396937 h 396937"/>
                  <a:gd name="connsiteX0" fmla="*/ 490538 w 490538"/>
                  <a:gd name="connsiteY0" fmla="*/ 352269 h 366556"/>
                  <a:gd name="connsiteX1" fmla="*/ 240506 w 490538"/>
                  <a:gd name="connsiteY1" fmla="*/ 299881 h 366556"/>
                  <a:gd name="connsiteX2" fmla="*/ 142875 w 490538"/>
                  <a:gd name="connsiteY2" fmla="*/ 340363 h 366556"/>
                  <a:gd name="connsiteX3" fmla="*/ 61913 w 490538"/>
                  <a:gd name="connsiteY3" fmla="*/ 104619 h 366556"/>
                  <a:gd name="connsiteX4" fmla="*/ 185738 w 490538"/>
                  <a:gd name="connsiteY4" fmla="*/ 2225 h 366556"/>
                  <a:gd name="connsiteX5" fmla="*/ 247650 w 490538"/>
                  <a:gd name="connsiteY5" fmla="*/ 192725 h 366556"/>
                  <a:gd name="connsiteX6" fmla="*/ 0 w 490538"/>
                  <a:gd name="connsiteY6" fmla="*/ 366556 h 366556"/>
                  <a:gd name="connsiteX0" fmla="*/ 490538 w 490538"/>
                  <a:gd name="connsiteY0" fmla="*/ 350756 h 365043"/>
                  <a:gd name="connsiteX1" fmla="*/ 240506 w 490538"/>
                  <a:gd name="connsiteY1" fmla="*/ 298368 h 365043"/>
                  <a:gd name="connsiteX2" fmla="*/ 142875 w 490538"/>
                  <a:gd name="connsiteY2" fmla="*/ 338850 h 365043"/>
                  <a:gd name="connsiteX3" fmla="*/ 61913 w 490538"/>
                  <a:gd name="connsiteY3" fmla="*/ 103106 h 365043"/>
                  <a:gd name="connsiteX4" fmla="*/ 185738 w 490538"/>
                  <a:gd name="connsiteY4" fmla="*/ 712 h 365043"/>
                  <a:gd name="connsiteX5" fmla="*/ 247650 w 490538"/>
                  <a:gd name="connsiteY5" fmla="*/ 191212 h 365043"/>
                  <a:gd name="connsiteX6" fmla="*/ 0 w 490538"/>
                  <a:gd name="connsiteY6" fmla="*/ 365043 h 365043"/>
                  <a:gd name="connsiteX0" fmla="*/ 511969 w 511969"/>
                  <a:gd name="connsiteY0" fmla="*/ 348374 h 365043"/>
                  <a:gd name="connsiteX1" fmla="*/ 240506 w 511969"/>
                  <a:gd name="connsiteY1" fmla="*/ 298368 h 365043"/>
                  <a:gd name="connsiteX2" fmla="*/ 142875 w 511969"/>
                  <a:gd name="connsiteY2" fmla="*/ 338850 h 365043"/>
                  <a:gd name="connsiteX3" fmla="*/ 61913 w 511969"/>
                  <a:gd name="connsiteY3" fmla="*/ 103106 h 365043"/>
                  <a:gd name="connsiteX4" fmla="*/ 185738 w 511969"/>
                  <a:gd name="connsiteY4" fmla="*/ 712 h 365043"/>
                  <a:gd name="connsiteX5" fmla="*/ 247650 w 511969"/>
                  <a:gd name="connsiteY5" fmla="*/ 191212 h 365043"/>
                  <a:gd name="connsiteX6" fmla="*/ 0 w 511969"/>
                  <a:gd name="connsiteY6" fmla="*/ 365043 h 365043"/>
                  <a:gd name="connsiteX0" fmla="*/ 511969 w 511969"/>
                  <a:gd name="connsiteY0" fmla="*/ 348374 h 365043"/>
                  <a:gd name="connsiteX1" fmla="*/ 314325 w 511969"/>
                  <a:gd name="connsiteY1" fmla="*/ 295987 h 365043"/>
                  <a:gd name="connsiteX2" fmla="*/ 142875 w 511969"/>
                  <a:gd name="connsiteY2" fmla="*/ 338850 h 365043"/>
                  <a:gd name="connsiteX3" fmla="*/ 61913 w 511969"/>
                  <a:gd name="connsiteY3" fmla="*/ 103106 h 365043"/>
                  <a:gd name="connsiteX4" fmla="*/ 185738 w 511969"/>
                  <a:gd name="connsiteY4" fmla="*/ 712 h 365043"/>
                  <a:gd name="connsiteX5" fmla="*/ 247650 w 511969"/>
                  <a:gd name="connsiteY5" fmla="*/ 191212 h 365043"/>
                  <a:gd name="connsiteX6" fmla="*/ 0 w 511969"/>
                  <a:gd name="connsiteY6" fmla="*/ 365043 h 365043"/>
                  <a:gd name="connsiteX0" fmla="*/ 511969 w 511969"/>
                  <a:gd name="connsiteY0" fmla="*/ 348374 h 366096"/>
                  <a:gd name="connsiteX1" fmla="*/ 314325 w 511969"/>
                  <a:gd name="connsiteY1" fmla="*/ 295987 h 366096"/>
                  <a:gd name="connsiteX2" fmla="*/ 142875 w 511969"/>
                  <a:gd name="connsiteY2" fmla="*/ 338850 h 366096"/>
                  <a:gd name="connsiteX3" fmla="*/ 61913 w 511969"/>
                  <a:gd name="connsiteY3" fmla="*/ 103106 h 366096"/>
                  <a:gd name="connsiteX4" fmla="*/ 185738 w 511969"/>
                  <a:gd name="connsiteY4" fmla="*/ 712 h 366096"/>
                  <a:gd name="connsiteX5" fmla="*/ 247650 w 511969"/>
                  <a:gd name="connsiteY5" fmla="*/ 191212 h 366096"/>
                  <a:gd name="connsiteX6" fmla="*/ 0 w 511969"/>
                  <a:gd name="connsiteY6" fmla="*/ 365043 h 366096"/>
                  <a:gd name="connsiteX0" fmla="*/ 507206 w 507206"/>
                  <a:gd name="connsiteY0" fmla="*/ 348374 h 348374"/>
                  <a:gd name="connsiteX1" fmla="*/ 309562 w 507206"/>
                  <a:gd name="connsiteY1" fmla="*/ 295987 h 348374"/>
                  <a:gd name="connsiteX2" fmla="*/ 138112 w 507206"/>
                  <a:gd name="connsiteY2" fmla="*/ 338850 h 348374"/>
                  <a:gd name="connsiteX3" fmla="*/ 57150 w 507206"/>
                  <a:gd name="connsiteY3" fmla="*/ 103106 h 348374"/>
                  <a:gd name="connsiteX4" fmla="*/ 180975 w 507206"/>
                  <a:gd name="connsiteY4" fmla="*/ 712 h 348374"/>
                  <a:gd name="connsiteX5" fmla="*/ 242887 w 507206"/>
                  <a:gd name="connsiteY5" fmla="*/ 191212 h 348374"/>
                  <a:gd name="connsiteX6" fmla="*/ 0 w 507206"/>
                  <a:gd name="connsiteY6" fmla="*/ 336468 h 348374"/>
                  <a:gd name="connsiteX0" fmla="*/ 309562 w 309562"/>
                  <a:gd name="connsiteY0" fmla="*/ 295987 h 346736"/>
                  <a:gd name="connsiteX1" fmla="*/ 138112 w 309562"/>
                  <a:gd name="connsiteY1" fmla="*/ 338850 h 346736"/>
                  <a:gd name="connsiteX2" fmla="*/ 57150 w 309562"/>
                  <a:gd name="connsiteY2" fmla="*/ 103106 h 346736"/>
                  <a:gd name="connsiteX3" fmla="*/ 180975 w 309562"/>
                  <a:gd name="connsiteY3" fmla="*/ 712 h 346736"/>
                  <a:gd name="connsiteX4" fmla="*/ 242887 w 309562"/>
                  <a:gd name="connsiteY4" fmla="*/ 191212 h 346736"/>
                  <a:gd name="connsiteX5" fmla="*/ 0 w 309562"/>
                  <a:gd name="connsiteY5" fmla="*/ 336468 h 346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9562" h="346736">
                    <a:moveTo>
                      <a:pt x="309562" y="295987"/>
                    </a:moveTo>
                    <a:cubicBezTo>
                      <a:pt x="248046" y="294400"/>
                      <a:pt x="180181" y="370997"/>
                      <a:pt x="138112" y="338850"/>
                    </a:cubicBezTo>
                    <a:cubicBezTo>
                      <a:pt x="96043" y="306703"/>
                      <a:pt x="50006" y="159462"/>
                      <a:pt x="57150" y="103106"/>
                    </a:cubicBezTo>
                    <a:cubicBezTo>
                      <a:pt x="64294" y="46750"/>
                      <a:pt x="88107" y="-6828"/>
                      <a:pt x="180975" y="712"/>
                    </a:cubicBezTo>
                    <a:cubicBezTo>
                      <a:pt x="273843" y="8252"/>
                      <a:pt x="273049" y="135253"/>
                      <a:pt x="242887" y="191212"/>
                    </a:cubicBezTo>
                    <a:cubicBezTo>
                      <a:pt x="212725" y="247171"/>
                      <a:pt x="65484" y="350358"/>
                      <a:pt x="0" y="336468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243CE118-DC72-4682-A7F2-D70883AD2B0C}"/>
                </a:ext>
              </a:extLst>
            </p:cNvPr>
            <p:cNvGrpSpPr/>
            <p:nvPr/>
          </p:nvGrpSpPr>
          <p:grpSpPr>
            <a:xfrm>
              <a:off x="2614608" y="2664828"/>
              <a:ext cx="133166" cy="122131"/>
              <a:chOff x="2614608" y="2025005"/>
              <a:chExt cx="133166" cy="122131"/>
            </a:xfrm>
          </p:grpSpPr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D24DBC74-718A-4FA4-8E28-278BAB929C5B}"/>
                  </a:ext>
                </a:extLst>
              </p:cNvPr>
              <p:cNvGrpSpPr/>
              <p:nvPr/>
            </p:nvGrpSpPr>
            <p:grpSpPr>
              <a:xfrm rot="12375403">
                <a:off x="2702055" y="2025005"/>
                <a:ext cx="45719" cy="112171"/>
                <a:chOff x="4972592" y="2232276"/>
                <a:chExt cx="219891" cy="539500"/>
              </a:xfrm>
            </p:grpSpPr>
            <p:sp>
              <p:nvSpPr>
                <p:cNvPr id="187" name="Freeform: Shape 186">
                  <a:extLst>
                    <a:ext uri="{FF2B5EF4-FFF2-40B4-BE49-F238E27FC236}">
                      <a16:creationId xmlns:a16="http://schemas.microsoft.com/office/drawing/2014/main" id="{E5C52CD0-E37E-4BBE-B0DD-EA471C5EBABC}"/>
                    </a:ext>
                  </a:extLst>
                </p:cNvPr>
                <p:cNvSpPr/>
                <p:nvPr/>
              </p:nvSpPr>
              <p:spPr>
                <a:xfrm>
                  <a:off x="4972592" y="2232277"/>
                  <a:ext cx="219891" cy="539499"/>
                </a:xfrm>
                <a:custGeom>
                  <a:avLst/>
                  <a:gdLst>
                    <a:gd name="connsiteX0" fmla="*/ 109947 w 219891"/>
                    <a:gd name="connsiteY0" fmla="*/ 0 h 539499"/>
                    <a:gd name="connsiteX1" fmla="*/ 219891 w 219891"/>
                    <a:gd name="connsiteY1" fmla="*/ 325157 h 539499"/>
                    <a:gd name="connsiteX2" fmla="*/ 219889 w 219891"/>
                    <a:gd name="connsiteY2" fmla="*/ 325157 h 539499"/>
                    <a:gd name="connsiteX3" fmla="*/ 167186 w 219891"/>
                    <a:gd name="connsiteY3" fmla="*/ 383905 h 539499"/>
                    <a:gd name="connsiteX4" fmla="*/ 177709 w 219891"/>
                    <a:gd name="connsiteY4" fmla="*/ 539499 h 539499"/>
                    <a:gd name="connsiteX5" fmla="*/ 43342 w 219891"/>
                    <a:gd name="connsiteY5" fmla="*/ 539499 h 539499"/>
                    <a:gd name="connsiteX6" fmla="*/ 52703 w 219891"/>
                    <a:gd name="connsiteY6" fmla="*/ 383905 h 539499"/>
                    <a:gd name="connsiteX7" fmla="*/ 0 w 219891"/>
                    <a:gd name="connsiteY7" fmla="*/ 325157 h 539499"/>
                    <a:gd name="connsiteX8" fmla="*/ 2 w 219891"/>
                    <a:gd name="connsiteY8" fmla="*/ 325157 h 539499"/>
                    <a:gd name="connsiteX9" fmla="*/ 109947 w 219891"/>
                    <a:gd name="connsiteY9" fmla="*/ 0 h 5394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19891" h="539499">
                      <a:moveTo>
                        <a:pt x="109947" y="0"/>
                      </a:moveTo>
                      <a:lnTo>
                        <a:pt x="219891" y="325157"/>
                      </a:lnTo>
                      <a:lnTo>
                        <a:pt x="219889" y="325157"/>
                      </a:lnTo>
                      <a:lnTo>
                        <a:pt x="167186" y="383905"/>
                      </a:lnTo>
                      <a:lnTo>
                        <a:pt x="177709" y="539499"/>
                      </a:lnTo>
                      <a:lnTo>
                        <a:pt x="43342" y="539499"/>
                      </a:lnTo>
                      <a:lnTo>
                        <a:pt x="52703" y="383905"/>
                      </a:lnTo>
                      <a:lnTo>
                        <a:pt x="0" y="325157"/>
                      </a:lnTo>
                      <a:lnTo>
                        <a:pt x="2" y="325157"/>
                      </a:lnTo>
                      <a:lnTo>
                        <a:pt x="109947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Oval 187">
                  <a:extLst>
                    <a:ext uri="{FF2B5EF4-FFF2-40B4-BE49-F238E27FC236}">
                      <a16:creationId xmlns:a16="http://schemas.microsoft.com/office/drawing/2014/main" id="{EAE2BA1F-723A-4216-A666-E20F0BF700F1}"/>
                    </a:ext>
                  </a:extLst>
                </p:cNvPr>
                <p:cNvSpPr/>
                <p:nvPr/>
              </p:nvSpPr>
              <p:spPr>
                <a:xfrm>
                  <a:off x="5053639" y="2452652"/>
                  <a:ext cx="57797" cy="57797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A8569694-FA20-469D-918D-B9459F442955}"/>
                    </a:ext>
                  </a:extLst>
                </p:cNvPr>
                <p:cNvCxnSpPr/>
                <p:nvPr/>
              </p:nvCxnSpPr>
              <p:spPr>
                <a:xfrm flipH="1">
                  <a:off x="5082537" y="2232276"/>
                  <a:ext cx="1" cy="220376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790D139E-149E-4A52-A4E9-610E7D3BB950}"/>
                  </a:ext>
                </a:extLst>
              </p:cNvPr>
              <p:cNvSpPr/>
              <p:nvPr/>
            </p:nvSpPr>
            <p:spPr>
              <a:xfrm>
                <a:off x="2614608" y="2052922"/>
                <a:ext cx="84113" cy="94214"/>
              </a:xfrm>
              <a:custGeom>
                <a:avLst/>
                <a:gdLst>
                  <a:gd name="connsiteX0" fmla="*/ 490538 w 490538"/>
                  <a:gd name="connsiteY0" fmla="*/ 384604 h 398891"/>
                  <a:gd name="connsiteX1" fmla="*/ 240506 w 490538"/>
                  <a:gd name="connsiteY1" fmla="*/ 332216 h 398891"/>
                  <a:gd name="connsiteX2" fmla="*/ 142875 w 490538"/>
                  <a:gd name="connsiteY2" fmla="*/ 372698 h 398891"/>
                  <a:gd name="connsiteX3" fmla="*/ 28575 w 490538"/>
                  <a:gd name="connsiteY3" fmla="*/ 108379 h 398891"/>
                  <a:gd name="connsiteX4" fmla="*/ 185738 w 490538"/>
                  <a:gd name="connsiteY4" fmla="*/ 3604 h 398891"/>
                  <a:gd name="connsiteX5" fmla="*/ 247650 w 490538"/>
                  <a:gd name="connsiteY5" fmla="*/ 225060 h 398891"/>
                  <a:gd name="connsiteX6" fmla="*/ 0 w 490538"/>
                  <a:gd name="connsiteY6" fmla="*/ 398891 h 398891"/>
                  <a:gd name="connsiteX0" fmla="*/ 490538 w 490538"/>
                  <a:gd name="connsiteY0" fmla="*/ 382650 h 396937"/>
                  <a:gd name="connsiteX1" fmla="*/ 240506 w 490538"/>
                  <a:gd name="connsiteY1" fmla="*/ 330262 h 396937"/>
                  <a:gd name="connsiteX2" fmla="*/ 142875 w 490538"/>
                  <a:gd name="connsiteY2" fmla="*/ 370744 h 396937"/>
                  <a:gd name="connsiteX3" fmla="*/ 61913 w 490538"/>
                  <a:gd name="connsiteY3" fmla="*/ 135000 h 396937"/>
                  <a:gd name="connsiteX4" fmla="*/ 185738 w 490538"/>
                  <a:gd name="connsiteY4" fmla="*/ 1650 h 396937"/>
                  <a:gd name="connsiteX5" fmla="*/ 247650 w 490538"/>
                  <a:gd name="connsiteY5" fmla="*/ 223106 h 396937"/>
                  <a:gd name="connsiteX6" fmla="*/ 0 w 490538"/>
                  <a:gd name="connsiteY6" fmla="*/ 396937 h 396937"/>
                  <a:gd name="connsiteX0" fmla="*/ 490538 w 490538"/>
                  <a:gd name="connsiteY0" fmla="*/ 352269 h 366556"/>
                  <a:gd name="connsiteX1" fmla="*/ 240506 w 490538"/>
                  <a:gd name="connsiteY1" fmla="*/ 299881 h 366556"/>
                  <a:gd name="connsiteX2" fmla="*/ 142875 w 490538"/>
                  <a:gd name="connsiteY2" fmla="*/ 340363 h 366556"/>
                  <a:gd name="connsiteX3" fmla="*/ 61913 w 490538"/>
                  <a:gd name="connsiteY3" fmla="*/ 104619 h 366556"/>
                  <a:gd name="connsiteX4" fmla="*/ 185738 w 490538"/>
                  <a:gd name="connsiteY4" fmla="*/ 2225 h 366556"/>
                  <a:gd name="connsiteX5" fmla="*/ 247650 w 490538"/>
                  <a:gd name="connsiteY5" fmla="*/ 192725 h 366556"/>
                  <a:gd name="connsiteX6" fmla="*/ 0 w 490538"/>
                  <a:gd name="connsiteY6" fmla="*/ 366556 h 366556"/>
                  <a:gd name="connsiteX0" fmla="*/ 490538 w 490538"/>
                  <a:gd name="connsiteY0" fmla="*/ 350756 h 365043"/>
                  <a:gd name="connsiteX1" fmla="*/ 240506 w 490538"/>
                  <a:gd name="connsiteY1" fmla="*/ 298368 h 365043"/>
                  <a:gd name="connsiteX2" fmla="*/ 142875 w 490538"/>
                  <a:gd name="connsiteY2" fmla="*/ 338850 h 365043"/>
                  <a:gd name="connsiteX3" fmla="*/ 61913 w 490538"/>
                  <a:gd name="connsiteY3" fmla="*/ 103106 h 365043"/>
                  <a:gd name="connsiteX4" fmla="*/ 185738 w 490538"/>
                  <a:gd name="connsiteY4" fmla="*/ 712 h 365043"/>
                  <a:gd name="connsiteX5" fmla="*/ 247650 w 490538"/>
                  <a:gd name="connsiteY5" fmla="*/ 191212 h 365043"/>
                  <a:gd name="connsiteX6" fmla="*/ 0 w 490538"/>
                  <a:gd name="connsiteY6" fmla="*/ 365043 h 365043"/>
                  <a:gd name="connsiteX0" fmla="*/ 511969 w 511969"/>
                  <a:gd name="connsiteY0" fmla="*/ 348374 h 365043"/>
                  <a:gd name="connsiteX1" fmla="*/ 240506 w 511969"/>
                  <a:gd name="connsiteY1" fmla="*/ 298368 h 365043"/>
                  <a:gd name="connsiteX2" fmla="*/ 142875 w 511969"/>
                  <a:gd name="connsiteY2" fmla="*/ 338850 h 365043"/>
                  <a:gd name="connsiteX3" fmla="*/ 61913 w 511969"/>
                  <a:gd name="connsiteY3" fmla="*/ 103106 h 365043"/>
                  <a:gd name="connsiteX4" fmla="*/ 185738 w 511969"/>
                  <a:gd name="connsiteY4" fmla="*/ 712 h 365043"/>
                  <a:gd name="connsiteX5" fmla="*/ 247650 w 511969"/>
                  <a:gd name="connsiteY5" fmla="*/ 191212 h 365043"/>
                  <a:gd name="connsiteX6" fmla="*/ 0 w 511969"/>
                  <a:gd name="connsiteY6" fmla="*/ 365043 h 365043"/>
                  <a:gd name="connsiteX0" fmla="*/ 511969 w 511969"/>
                  <a:gd name="connsiteY0" fmla="*/ 348374 h 365043"/>
                  <a:gd name="connsiteX1" fmla="*/ 314325 w 511969"/>
                  <a:gd name="connsiteY1" fmla="*/ 295987 h 365043"/>
                  <a:gd name="connsiteX2" fmla="*/ 142875 w 511969"/>
                  <a:gd name="connsiteY2" fmla="*/ 338850 h 365043"/>
                  <a:gd name="connsiteX3" fmla="*/ 61913 w 511969"/>
                  <a:gd name="connsiteY3" fmla="*/ 103106 h 365043"/>
                  <a:gd name="connsiteX4" fmla="*/ 185738 w 511969"/>
                  <a:gd name="connsiteY4" fmla="*/ 712 h 365043"/>
                  <a:gd name="connsiteX5" fmla="*/ 247650 w 511969"/>
                  <a:gd name="connsiteY5" fmla="*/ 191212 h 365043"/>
                  <a:gd name="connsiteX6" fmla="*/ 0 w 511969"/>
                  <a:gd name="connsiteY6" fmla="*/ 365043 h 365043"/>
                  <a:gd name="connsiteX0" fmla="*/ 511969 w 511969"/>
                  <a:gd name="connsiteY0" fmla="*/ 348374 h 366096"/>
                  <a:gd name="connsiteX1" fmla="*/ 314325 w 511969"/>
                  <a:gd name="connsiteY1" fmla="*/ 295987 h 366096"/>
                  <a:gd name="connsiteX2" fmla="*/ 142875 w 511969"/>
                  <a:gd name="connsiteY2" fmla="*/ 338850 h 366096"/>
                  <a:gd name="connsiteX3" fmla="*/ 61913 w 511969"/>
                  <a:gd name="connsiteY3" fmla="*/ 103106 h 366096"/>
                  <a:gd name="connsiteX4" fmla="*/ 185738 w 511969"/>
                  <a:gd name="connsiteY4" fmla="*/ 712 h 366096"/>
                  <a:gd name="connsiteX5" fmla="*/ 247650 w 511969"/>
                  <a:gd name="connsiteY5" fmla="*/ 191212 h 366096"/>
                  <a:gd name="connsiteX6" fmla="*/ 0 w 511969"/>
                  <a:gd name="connsiteY6" fmla="*/ 365043 h 366096"/>
                  <a:gd name="connsiteX0" fmla="*/ 507206 w 507206"/>
                  <a:gd name="connsiteY0" fmla="*/ 348374 h 348374"/>
                  <a:gd name="connsiteX1" fmla="*/ 309562 w 507206"/>
                  <a:gd name="connsiteY1" fmla="*/ 295987 h 348374"/>
                  <a:gd name="connsiteX2" fmla="*/ 138112 w 507206"/>
                  <a:gd name="connsiteY2" fmla="*/ 338850 h 348374"/>
                  <a:gd name="connsiteX3" fmla="*/ 57150 w 507206"/>
                  <a:gd name="connsiteY3" fmla="*/ 103106 h 348374"/>
                  <a:gd name="connsiteX4" fmla="*/ 180975 w 507206"/>
                  <a:gd name="connsiteY4" fmla="*/ 712 h 348374"/>
                  <a:gd name="connsiteX5" fmla="*/ 242887 w 507206"/>
                  <a:gd name="connsiteY5" fmla="*/ 191212 h 348374"/>
                  <a:gd name="connsiteX6" fmla="*/ 0 w 507206"/>
                  <a:gd name="connsiteY6" fmla="*/ 336468 h 348374"/>
                  <a:gd name="connsiteX0" fmla="*/ 309562 w 309562"/>
                  <a:gd name="connsiteY0" fmla="*/ 295987 h 346736"/>
                  <a:gd name="connsiteX1" fmla="*/ 138112 w 309562"/>
                  <a:gd name="connsiteY1" fmla="*/ 338850 h 346736"/>
                  <a:gd name="connsiteX2" fmla="*/ 57150 w 309562"/>
                  <a:gd name="connsiteY2" fmla="*/ 103106 h 346736"/>
                  <a:gd name="connsiteX3" fmla="*/ 180975 w 309562"/>
                  <a:gd name="connsiteY3" fmla="*/ 712 h 346736"/>
                  <a:gd name="connsiteX4" fmla="*/ 242887 w 309562"/>
                  <a:gd name="connsiteY4" fmla="*/ 191212 h 346736"/>
                  <a:gd name="connsiteX5" fmla="*/ 0 w 309562"/>
                  <a:gd name="connsiteY5" fmla="*/ 336468 h 346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9562" h="346736">
                    <a:moveTo>
                      <a:pt x="309562" y="295987"/>
                    </a:moveTo>
                    <a:cubicBezTo>
                      <a:pt x="248046" y="294400"/>
                      <a:pt x="180181" y="370997"/>
                      <a:pt x="138112" y="338850"/>
                    </a:cubicBezTo>
                    <a:cubicBezTo>
                      <a:pt x="96043" y="306703"/>
                      <a:pt x="50006" y="159462"/>
                      <a:pt x="57150" y="103106"/>
                    </a:cubicBezTo>
                    <a:cubicBezTo>
                      <a:pt x="64294" y="46750"/>
                      <a:pt x="88107" y="-6828"/>
                      <a:pt x="180975" y="712"/>
                    </a:cubicBezTo>
                    <a:cubicBezTo>
                      <a:pt x="273843" y="8252"/>
                      <a:pt x="273049" y="135253"/>
                      <a:pt x="242887" y="191212"/>
                    </a:cubicBezTo>
                    <a:cubicBezTo>
                      <a:pt x="212725" y="247171"/>
                      <a:pt x="65484" y="350358"/>
                      <a:pt x="0" y="336468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CE56567F-52FE-4510-8361-81FB51A46AC7}"/>
                </a:ext>
              </a:extLst>
            </p:cNvPr>
            <p:cNvGrpSpPr/>
            <p:nvPr/>
          </p:nvGrpSpPr>
          <p:grpSpPr>
            <a:xfrm>
              <a:off x="2317216" y="1730157"/>
              <a:ext cx="133166" cy="122131"/>
              <a:chOff x="2614608" y="2025005"/>
              <a:chExt cx="133166" cy="122131"/>
            </a:xfrm>
          </p:grpSpPr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AE17B716-4CF7-4788-9AB5-68D4F2E82D8B}"/>
                  </a:ext>
                </a:extLst>
              </p:cNvPr>
              <p:cNvGrpSpPr/>
              <p:nvPr/>
            </p:nvGrpSpPr>
            <p:grpSpPr>
              <a:xfrm rot="12375403">
                <a:off x="2702055" y="2025005"/>
                <a:ext cx="45719" cy="112171"/>
                <a:chOff x="4972592" y="2232276"/>
                <a:chExt cx="219891" cy="539500"/>
              </a:xfrm>
            </p:grpSpPr>
            <p:sp>
              <p:nvSpPr>
                <p:cNvPr id="182" name="Freeform: Shape 181">
                  <a:extLst>
                    <a:ext uri="{FF2B5EF4-FFF2-40B4-BE49-F238E27FC236}">
                      <a16:creationId xmlns:a16="http://schemas.microsoft.com/office/drawing/2014/main" id="{04573702-03F4-4CCC-88E0-78E97406046F}"/>
                    </a:ext>
                  </a:extLst>
                </p:cNvPr>
                <p:cNvSpPr/>
                <p:nvPr/>
              </p:nvSpPr>
              <p:spPr>
                <a:xfrm>
                  <a:off x="4972592" y="2232277"/>
                  <a:ext cx="219891" cy="539499"/>
                </a:xfrm>
                <a:custGeom>
                  <a:avLst/>
                  <a:gdLst>
                    <a:gd name="connsiteX0" fmla="*/ 109947 w 219891"/>
                    <a:gd name="connsiteY0" fmla="*/ 0 h 539499"/>
                    <a:gd name="connsiteX1" fmla="*/ 219891 w 219891"/>
                    <a:gd name="connsiteY1" fmla="*/ 325157 h 539499"/>
                    <a:gd name="connsiteX2" fmla="*/ 219889 w 219891"/>
                    <a:gd name="connsiteY2" fmla="*/ 325157 h 539499"/>
                    <a:gd name="connsiteX3" fmla="*/ 167186 w 219891"/>
                    <a:gd name="connsiteY3" fmla="*/ 383905 h 539499"/>
                    <a:gd name="connsiteX4" fmla="*/ 177709 w 219891"/>
                    <a:gd name="connsiteY4" fmla="*/ 539499 h 539499"/>
                    <a:gd name="connsiteX5" fmla="*/ 43342 w 219891"/>
                    <a:gd name="connsiteY5" fmla="*/ 539499 h 539499"/>
                    <a:gd name="connsiteX6" fmla="*/ 52703 w 219891"/>
                    <a:gd name="connsiteY6" fmla="*/ 383905 h 539499"/>
                    <a:gd name="connsiteX7" fmla="*/ 0 w 219891"/>
                    <a:gd name="connsiteY7" fmla="*/ 325157 h 539499"/>
                    <a:gd name="connsiteX8" fmla="*/ 2 w 219891"/>
                    <a:gd name="connsiteY8" fmla="*/ 325157 h 539499"/>
                    <a:gd name="connsiteX9" fmla="*/ 109947 w 219891"/>
                    <a:gd name="connsiteY9" fmla="*/ 0 h 5394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19891" h="539499">
                      <a:moveTo>
                        <a:pt x="109947" y="0"/>
                      </a:moveTo>
                      <a:lnTo>
                        <a:pt x="219891" y="325157"/>
                      </a:lnTo>
                      <a:lnTo>
                        <a:pt x="219889" y="325157"/>
                      </a:lnTo>
                      <a:lnTo>
                        <a:pt x="167186" y="383905"/>
                      </a:lnTo>
                      <a:lnTo>
                        <a:pt x="177709" y="539499"/>
                      </a:lnTo>
                      <a:lnTo>
                        <a:pt x="43342" y="539499"/>
                      </a:lnTo>
                      <a:lnTo>
                        <a:pt x="52703" y="383905"/>
                      </a:lnTo>
                      <a:lnTo>
                        <a:pt x="0" y="325157"/>
                      </a:lnTo>
                      <a:lnTo>
                        <a:pt x="2" y="325157"/>
                      </a:lnTo>
                      <a:lnTo>
                        <a:pt x="109947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Oval 182">
                  <a:extLst>
                    <a:ext uri="{FF2B5EF4-FFF2-40B4-BE49-F238E27FC236}">
                      <a16:creationId xmlns:a16="http://schemas.microsoft.com/office/drawing/2014/main" id="{5347CB31-BB78-4804-AA8D-8E702FA1E692}"/>
                    </a:ext>
                  </a:extLst>
                </p:cNvPr>
                <p:cNvSpPr/>
                <p:nvPr/>
              </p:nvSpPr>
              <p:spPr>
                <a:xfrm>
                  <a:off x="5053639" y="2452652"/>
                  <a:ext cx="57797" cy="57797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4" name="Straight Connector 183">
                  <a:extLst>
                    <a:ext uri="{FF2B5EF4-FFF2-40B4-BE49-F238E27FC236}">
                      <a16:creationId xmlns:a16="http://schemas.microsoft.com/office/drawing/2014/main" id="{1F6F6E99-2019-4EE2-A8FC-60609B79A264}"/>
                    </a:ext>
                  </a:extLst>
                </p:cNvPr>
                <p:cNvCxnSpPr/>
                <p:nvPr/>
              </p:nvCxnSpPr>
              <p:spPr>
                <a:xfrm flipH="1">
                  <a:off x="5082537" y="2232276"/>
                  <a:ext cx="1" cy="220376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D7F5C26B-EC61-460E-9C6D-7F723963EE02}"/>
                  </a:ext>
                </a:extLst>
              </p:cNvPr>
              <p:cNvSpPr/>
              <p:nvPr/>
            </p:nvSpPr>
            <p:spPr>
              <a:xfrm>
                <a:off x="2614608" y="2052922"/>
                <a:ext cx="84113" cy="94214"/>
              </a:xfrm>
              <a:custGeom>
                <a:avLst/>
                <a:gdLst>
                  <a:gd name="connsiteX0" fmla="*/ 490538 w 490538"/>
                  <a:gd name="connsiteY0" fmla="*/ 384604 h 398891"/>
                  <a:gd name="connsiteX1" fmla="*/ 240506 w 490538"/>
                  <a:gd name="connsiteY1" fmla="*/ 332216 h 398891"/>
                  <a:gd name="connsiteX2" fmla="*/ 142875 w 490538"/>
                  <a:gd name="connsiteY2" fmla="*/ 372698 h 398891"/>
                  <a:gd name="connsiteX3" fmla="*/ 28575 w 490538"/>
                  <a:gd name="connsiteY3" fmla="*/ 108379 h 398891"/>
                  <a:gd name="connsiteX4" fmla="*/ 185738 w 490538"/>
                  <a:gd name="connsiteY4" fmla="*/ 3604 h 398891"/>
                  <a:gd name="connsiteX5" fmla="*/ 247650 w 490538"/>
                  <a:gd name="connsiteY5" fmla="*/ 225060 h 398891"/>
                  <a:gd name="connsiteX6" fmla="*/ 0 w 490538"/>
                  <a:gd name="connsiteY6" fmla="*/ 398891 h 398891"/>
                  <a:gd name="connsiteX0" fmla="*/ 490538 w 490538"/>
                  <a:gd name="connsiteY0" fmla="*/ 382650 h 396937"/>
                  <a:gd name="connsiteX1" fmla="*/ 240506 w 490538"/>
                  <a:gd name="connsiteY1" fmla="*/ 330262 h 396937"/>
                  <a:gd name="connsiteX2" fmla="*/ 142875 w 490538"/>
                  <a:gd name="connsiteY2" fmla="*/ 370744 h 396937"/>
                  <a:gd name="connsiteX3" fmla="*/ 61913 w 490538"/>
                  <a:gd name="connsiteY3" fmla="*/ 135000 h 396937"/>
                  <a:gd name="connsiteX4" fmla="*/ 185738 w 490538"/>
                  <a:gd name="connsiteY4" fmla="*/ 1650 h 396937"/>
                  <a:gd name="connsiteX5" fmla="*/ 247650 w 490538"/>
                  <a:gd name="connsiteY5" fmla="*/ 223106 h 396937"/>
                  <a:gd name="connsiteX6" fmla="*/ 0 w 490538"/>
                  <a:gd name="connsiteY6" fmla="*/ 396937 h 396937"/>
                  <a:gd name="connsiteX0" fmla="*/ 490538 w 490538"/>
                  <a:gd name="connsiteY0" fmla="*/ 352269 h 366556"/>
                  <a:gd name="connsiteX1" fmla="*/ 240506 w 490538"/>
                  <a:gd name="connsiteY1" fmla="*/ 299881 h 366556"/>
                  <a:gd name="connsiteX2" fmla="*/ 142875 w 490538"/>
                  <a:gd name="connsiteY2" fmla="*/ 340363 h 366556"/>
                  <a:gd name="connsiteX3" fmla="*/ 61913 w 490538"/>
                  <a:gd name="connsiteY3" fmla="*/ 104619 h 366556"/>
                  <a:gd name="connsiteX4" fmla="*/ 185738 w 490538"/>
                  <a:gd name="connsiteY4" fmla="*/ 2225 h 366556"/>
                  <a:gd name="connsiteX5" fmla="*/ 247650 w 490538"/>
                  <a:gd name="connsiteY5" fmla="*/ 192725 h 366556"/>
                  <a:gd name="connsiteX6" fmla="*/ 0 w 490538"/>
                  <a:gd name="connsiteY6" fmla="*/ 366556 h 366556"/>
                  <a:gd name="connsiteX0" fmla="*/ 490538 w 490538"/>
                  <a:gd name="connsiteY0" fmla="*/ 350756 h 365043"/>
                  <a:gd name="connsiteX1" fmla="*/ 240506 w 490538"/>
                  <a:gd name="connsiteY1" fmla="*/ 298368 h 365043"/>
                  <a:gd name="connsiteX2" fmla="*/ 142875 w 490538"/>
                  <a:gd name="connsiteY2" fmla="*/ 338850 h 365043"/>
                  <a:gd name="connsiteX3" fmla="*/ 61913 w 490538"/>
                  <a:gd name="connsiteY3" fmla="*/ 103106 h 365043"/>
                  <a:gd name="connsiteX4" fmla="*/ 185738 w 490538"/>
                  <a:gd name="connsiteY4" fmla="*/ 712 h 365043"/>
                  <a:gd name="connsiteX5" fmla="*/ 247650 w 490538"/>
                  <a:gd name="connsiteY5" fmla="*/ 191212 h 365043"/>
                  <a:gd name="connsiteX6" fmla="*/ 0 w 490538"/>
                  <a:gd name="connsiteY6" fmla="*/ 365043 h 365043"/>
                  <a:gd name="connsiteX0" fmla="*/ 511969 w 511969"/>
                  <a:gd name="connsiteY0" fmla="*/ 348374 h 365043"/>
                  <a:gd name="connsiteX1" fmla="*/ 240506 w 511969"/>
                  <a:gd name="connsiteY1" fmla="*/ 298368 h 365043"/>
                  <a:gd name="connsiteX2" fmla="*/ 142875 w 511969"/>
                  <a:gd name="connsiteY2" fmla="*/ 338850 h 365043"/>
                  <a:gd name="connsiteX3" fmla="*/ 61913 w 511969"/>
                  <a:gd name="connsiteY3" fmla="*/ 103106 h 365043"/>
                  <a:gd name="connsiteX4" fmla="*/ 185738 w 511969"/>
                  <a:gd name="connsiteY4" fmla="*/ 712 h 365043"/>
                  <a:gd name="connsiteX5" fmla="*/ 247650 w 511969"/>
                  <a:gd name="connsiteY5" fmla="*/ 191212 h 365043"/>
                  <a:gd name="connsiteX6" fmla="*/ 0 w 511969"/>
                  <a:gd name="connsiteY6" fmla="*/ 365043 h 365043"/>
                  <a:gd name="connsiteX0" fmla="*/ 511969 w 511969"/>
                  <a:gd name="connsiteY0" fmla="*/ 348374 h 365043"/>
                  <a:gd name="connsiteX1" fmla="*/ 314325 w 511969"/>
                  <a:gd name="connsiteY1" fmla="*/ 295987 h 365043"/>
                  <a:gd name="connsiteX2" fmla="*/ 142875 w 511969"/>
                  <a:gd name="connsiteY2" fmla="*/ 338850 h 365043"/>
                  <a:gd name="connsiteX3" fmla="*/ 61913 w 511969"/>
                  <a:gd name="connsiteY3" fmla="*/ 103106 h 365043"/>
                  <a:gd name="connsiteX4" fmla="*/ 185738 w 511969"/>
                  <a:gd name="connsiteY4" fmla="*/ 712 h 365043"/>
                  <a:gd name="connsiteX5" fmla="*/ 247650 w 511969"/>
                  <a:gd name="connsiteY5" fmla="*/ 191212 h 365043"/>
                  <a:gd name="connsiteX6" fmla="*/ 0 w 511969"/>
                  <a:gd name="connsiteY6" fmla="*/ 365043 h 365043"/>
                  <a:gd name="connsiteX0" fmla="*/ 511969 w 511969"/>
                  <a:gd name="connsiteY0" fmla="*/ 348374 h 366096"/>
                  <a:gd name="connsiteX1" fmla="*/ 314325 w 511969"/>
                  <a:gd name="connsiteY1" fmla="*/ 295987 h 366096"/>
                  <a:gd name="connsiteX2" fmla="*/ 142875 w 511969"/>
                  <a:gd name="connsiteY2" fmla="*/ 338850 h 366096"/>
                  <a:gd name="connsiteX3" fmla="*/ 61913 w 511969"/>
                  <a:gd name="connsiteY3" fmla="*/ 103106 h 366096"/>
                  <a:gd name="connsiteX4" fmla="*/ 185738 w 511969"/>
                  <a:gd name="connsiteY4" fmla="*/ 712 h 366096"/>
                  <a:gd name="connsiteX5" fmla="*/ 247650 w 511969"/>
                  <a:gd name="connsiteY5" fmla="*/ 191212 h 366096"/>
                  <a:gd name="connsiteX6" fmla="*/ 0 w 511969"/>
                  <a:gd name="connsiteY6" fmla="*/ 365043 h 366096"/>
                  <a:gd name="connsiteX0" fmla="*/ 507206 w 507206"/>
                  <a:gd name="connsiteY0" fmla="*/ 348374 h 348374"/>
                  <a:gd name="connsiteX1" fmla="*/ 309562 w 507206"/>
                  <a:gd name="connsiteY1" fmla="*/ 295987 h 348374"/>
                  <a:gd name="connsiteX2" fmla="*/ 138112 w 507206"/>
                  <a:gd name="connsiteY2" fmla="*/ 338850 h 348374"/>
                  <a:gd name="connsiteX3" fmla="*/ 57150 w 507206"/>
                  <a:gd name="connsiteY3" fmla="*/ 103106 h 348374"/>
                  <a:gd name="connsiteX4" fmla="*/ 180975 w 507206"/>
                  <a:gd name="connsiteY4" fmla="*/ 712 h 348374"/>
                  <a:gd name="connsiteX5" fmla="*/ 242887 w 507206"/>
                  <a:gd name="connsiteY5" fmla="*/ 191212 h 348374"/>
                  <a:gd name="connsiteX6" fmla="*/ 0 w 507206"/>
                  <a:gd name="connsiteY6" fmla="*/ 336468 h 348374"/>
                  <a:gd name="connsiteX0" fmla="*/ 309562 w 309562"/>
                  <a:gd name="connsiteY0" fmla="*/ 295987 h 346736"/>
                  <a:gd name="connsiteX1" fmla="*/ 138112 w 309562"/>
                  <a:gd name="connsiteY1" fmla="*/ 338850 h 346736"/>
                  <a:gd name="connsiteX2" fmla="*/ 57150 w 309562"/>
                  <a:gd name="connsiteY2" fmla="*/ 103106 h 346736"/>
                  <a:gd name="connsiteX3" fmla="*/ 180975 w 309562"/>
                  <a:gd name="connsiteY3" fmla="*/ 712 h 346736"/>
                  <a:gd name="connsiteX4" fmla="*/ 242887 w 309562"/>
                  <a:gd name="connsiteY4" fmla="*/ 191212 h 346736"/>
                  <a:gd name="connsiteX5" fmla="*/ 0 w 309562"/>
                  <a:gd name="connsiteY5" fmla="*/ 336468 h 346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9562" h="346736">
                    <a:moveTo>
                      <a:pt x="309562" y="295987"/>
                    </a:moveTo>
                    <a:cubicBezTo>
                      <a:pt x="248046" y="294400"/>
                      <a:pt x="180181" y="370997"/>
                      <a:pt x="138112" y="338850"/>
                    </a:cubicBezTo>
                    <a:cubicBezTo>
                      <a:pt x="96043" y="306703"/>
                      <a:pt x="50006" y="159462"/>
                      <a:pt x="57150" y="103106"/>
                    </a:cubicBezTo>
                    <a:cubicBezTo>
                      <a:pt x="64294" y="46750"/>
                      <a:pt x="88107" y="-6828"/>
                      <a:pt x="180975" y="712"/>
                    </a:cubicBezTo>
                    <a:cubicBezTo>
                      <a:pt x="273843" y="8252"/>
                      <a:pt x="273049" y="135253"/>
                      <a:pt x="242887" y="191212"/>
                    </a:cubicBezTo>
                    <a:cubicBezTo>
                      <a:pt x="212725" y="247171"/>
                      <a:pt x="65484" y="350358"/>
                      <a:pt x="0" y="336468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0B9BDBD4-1AC5-4DEC-BDF4-AB600F2E7EC8}"/>
              </a:ext>
            </a:extLst>
          </p:cNvPr>
          <p:cNvGrpSpPr/>
          <p:nvPr/>
        </p:nvGrpSpPr>
        <p:grpSpPr>
          <a:xfrm>
            <a:off x="3269433" y="2069013"/>
            <a:ext cx="1413668" cy="187040"/>
            <a:chOff x="3096300" y="4308065"/>
            <a:chExt cx="695114" cy="187040"/>
          </a:xfrm>
        </p:grpSpPr>
        <p:sp>
          <p:nvSpPr>
            <p:cNvPr id="206" name="Arrow: Up 205">
              <a:extLst>
                <a:ext uri="{FF2B5EF4-FFF2-40B4-BE49-F238E27FC236}">
                  <a16:creationId xmlns:a16="http://schemas.microsoft.com/office/drawing/2014/main" id="{C17BC95B-A0CA-475B-8135-D0535B6A7F07}"/>
                </a:ext>
              </a:extLst>
            </p:cNvPr>
            <p:cNvSpPr/>
            <p:nvPr/>
          </p:nvSpPr>
          <p:spPr>
            <a:xfrm rot="5400000">
              <a:off x="3353005" y="4056695"/>
              <a:ext cx="187040" cy="689779"/>
            </a:xfrm>
            <a:prstGeom prst="up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7DC64E90-5C60-4EC2-954A-B213729E6664}"/>
                </a:ext>
              </a:extLst>
            </p:cNvPr>
            <p:cNvSpPr txBox="1"/>
            <p:nvPr/>
          </p:nvSpPr>
          <p:spPr>
            <a:xfrm>
              <a:off x="3096300" y="4310439"/>
              <a:ext cx="64604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Artifact Import</a:t>
              </a:r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CAAA342F-47D2-43EA-9088-DFC0C0B81A81}"/>
              </a:ext>
            </a:extLst>
          </p:cNvPr>
          <p:cNvGrpSpPr/>
          <p:nvPr/>
        </p:nvGrpSpPr>
        <p:grpSpPr>
          <a:xfrm rot="20304828">
            <a:off x="1833340" y="2372130"/>
            <a:ext cx="695114" cy="187040"/>
            <a:chOff x="3096300" y="4308065"/>
            <a:chExt cx="695114" cy="187040"/>
          </a:xfrm>
        </p:grpSpPr>
        <p:sp>
          <p:nvSpPr>
            <p:cNvPr id="210" name="Arrow: Up 209">
              <a:extLst>
                <a:ext uri="{FF2B5EF4-FFF2-40B4-BE49-F238E27FC236}">
                  <a16:creationId xmlns:a16="http://schemas.microsoft.com/office/drawing/2014/main" id="{73F72C4F-EC44-4809-A150-BA19F80F5A7F}"/>
                </a:ext>
              </a:extLst>
            </p:cNvPr>
            <p:cNvSpPr/>
            <p:nvPr/>
          </p:nvSpPr>
          <p:spPr>
            <a:xfrm rot="5400000">
              <a:off x="3353005" y="4056695"/>
              <a:ext cx="187040" cy="689779"/>
            </a:xfrm>
            <a:prstGeom prst="up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EC462609-F54B-4FFB-94A1-9C5F329AE1CB}"/>
                </a:ext>
              </a:extLst>
            </p:cNvPr>
            <p:cNvSpPr txBox="1"/>
            <p:nvPr/>
          </p:nvSpPr>
          <p:spPr>
            <a:xfrm>
              <a:off x="3096300" y="4310439"/>
              <a:ext cx="64604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Artifact Push</a:t>
              </a: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63D2A144-C546-4D31-B2CE-87B6F471FC25}"/>
              </a:ext>
            </a:extLst>
          </p:cNvPr>
          <p:cNvGrpSpPr/>
          <p:nvPr/>
        </p:nvGrpSpPr>
        <p:grpSpPr>
          <a:xfrm>
            <a:off x="5515928" y="2062133"/>
            <a:ext cx="1413668" cy="187040"/>
            <a:chOff x="3096300" y="4308065"/>
            <a:chExt cx="695114" cy="187040"/>
          </a:xfrm>
        </p:grpSpPr>
        <p:sp>
          <p:nvSpPr>
            <p:cNvPr id="213" name="Arrow: Up 212">
              <a:extLst>
                <a:ext uri="{FF2B5EF4-FFF2-40B4-BE49-F238E27FC236}">
                  <a16:creationId xmlns:a16="http://schemas.microsoft.com/office/drawing/2014/main" id="{E99B467B-11E4-4E72-819F-A2EE9D58F56B}"/>
                </a:ext>
              </a:extLst>
            </p:cNvPr>
            <p:cNvSpPr/>
            <p:nvPr/>
          </p:nvSpPr>
          <p:spPr>
            <a:xfrm rot="5400000">
              <a:off x="3353005" y="4056695"/>
              <a:ext cx="187040" cy="689779"/>
            </a:xfrm>
            <a:prstGeom prst="up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082A2B5A-9885-4A86-8E87-02CF2D7FBD0E}"/>
                </a:ext>
              </a:extLst>
            </p:cNvPr>
            <p:cNvSpPr txBox="1"/>
            <p:nvPr/>
          </p:nvSpPr>
          <p:spPr>
            <a:xfrm>
              <a:off x="3096300" y="4310439"/>
              <a:ext cx="64604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Artifact Deployment</a:t>
              </a:r>
            </a:p>
          </p:txBody>
        </p:sp>
      </p:grpSp>
      <p:grpSp>
        <p:nvGrpSpPr>
          <p:cNvPr id="1055" name="Group 1054">
            <a:extLst>
              <a:ext uri="{FF2B5EF4-FFF2-40B4-BE49-F238E27FC236}">
                <a16:creationId xmlns:a16="http://schemas.microsoft.com/office/drawing/2014/main" id="{1208284F-8424-4C15-B6E6-589EE12E550C}"/>
              </a:ext>
            </a:extLst>
          </p:cNvPr>
          <p:cNvGrpSpPr/>
          <p:nvPr/>
        </p:nvGrpSpPr>
        <p:grpSpPr>
          <a:xfrm>
            <a:off x="7163123" y="1951204"/>
            <a:ext cx="943811" cy="783014"/>
            <a:chOff x="7327202" y="1956453"/>
            <a:chExt cx="1333307" cy="1106152"/>
          </a:xfrm>
        </p:grpSpPr>
        <p:grpSp>
          <p:nvGrpSpPr>
            <p:cNvPr id="1054" name="Group 1053">
              <a:extLst>
                <a:ext uri="{FF2B5EF4-FFF2-40B4-BE49-F238E27FC236}">
                  <a16:creationId xmlns:a16="http://schemas.microsoft.com/office/drawing/2014/main" id="{4443940F-79BE-49EB-B33C-787458867FC8}"/>
                </a:ext>
              </a:extLst>
            </p:cNvPr>
            <p:cNvGrpSpPr/>
            <p:nvPr/>
          </p:nvGrpSpPr>
          <p:grpSpPr>
            <a:xfrm>
              <a:off x="7727832" y="1956453"/>
              <a:ext cx="512554" cy="493408"/>
              <a:chOff x="7727832" y="1956453"/>
              <a:chExt cx="512554" cy="493408"/>
            </a:xfrm>
          </p:grpSpPr>
          <p:pic>
            <p:nvPicPr>
              <p:cNvPr id="1051" name="Picture 4">
                <a:extLst>
                  <a:ext uri="{FF2B5EF4-FFF2-40B4-BE49-F238E27FC236}">
                    <a16:creationId xmlns:a16="http://schemas.microsoft.com/office/drawing/2014/main" id="{BF217E14-24C9-44E0-AC93-A70273F300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046" t="4815" r="21326" b="23889"/>
              <a:stretch/>
            </p:blipFill>
            <p:spPr bwMode="auto">
              <a:xfrm>
                <a:off x="7727832" y="1956453"/>
                <a:ext cx="512554" cy="4934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52" name="Oval 1051">
                <a:extLst>
                  <a:ext uri="{FF2B5EF4-FFF2-40B4-BE49-F238E27FC236}">
                    <a16:creationId xmlns:a16="http://schemas.microsoft.com/office/drawing/2014/main" id="{DF95806C-F4AB-4258-B51A-6CC48CB94A59}"/>
                  </a:ext>
                </a:extLst>
              </p:cNvPr>
              <p:cNvSpPr/>
              <p:nvPr/>
            </p:nvSpPr>
            <p:spPr>
              <a:xfrm>
                <a:off x="7762721" y="1995410"/>
                <a:ext cx="433542" cy="43354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E064E835-B1F8-4379-8E6E-88C49EF201EB}"/>
                </a:ext>
              </a:extLst>
            </p:cNvPr>
            <p:cNvGrpSpPr/>
            <p:nvPr/>
          </p:nvGrpSpPr>
          <p:grpSpPr>
            <a:xfrm>
              <a:off x="7327202" y="2263200"/>
              <a:ext cx="512554" cy="493408"/>
              <a:chOff x="7727832" y="1956453"/>
              <a:chExt cx="512554" cy="493408"/>
            </a:xfrm>
          </p:grpSpPr>
          <p:pic>
            <p:nvPicPr>
              <p:cNvPr id="220" name="Picture 4">
                <a:extLst>
                  <a:ext uri="{FF2B5EF4-FFF2-40B4-BE49-F238E27FC236}">
                    <a16:creationId xmlns:a16="http://schemas.microsoft.com/office/drawing/2014/main" id="{F73E76F6-7B99-4996-A98C-8E74BE1DE6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046" t="4815" r="21326" b="23889"/>
              <a:stretch/>
            </p:blipFill>
            <p:spPr bwMode="auto">
              <a:xfrm>
                <a:off x="7727832" y="1956453"/>
                <a:ext cx="512554" cy="4934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28C96BF0-A4FC-419C-975C-651FDAF111AC}"/>
                  </a:ext>
                </a:extLst>
              </p:cNvPr>
              <p:cNvSpPr/>
              <p:nvPr/>
            </p:nvSpPr>
            <p:spPr>
              <a:xfrm>
                <a:off x="7762721" y="1995410"/>
                <a:ext cx="433542" cy="43354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D7FEEE7D-C4E7-4856-99E6-76302EE1E1B9}"/>
                </a:ext>
              </a:extLst>
            </p:cNvPr>
            <p:cNvGrpSpPr/>
            <p:nvPr/>
          </p:nvGrpSpPr>
          <p:grpSpPr>
            <a:xfrm>
              <a:off x="8147955" y="2263200"/>
              <a:ext cx="512554" cy="493408"/>
              <a:chOff x="7727832" y="1956453"/>
              <a:chExt cx="512554" cy="493408"/>
            </a:xfrm>
          </p:grpSpPr>
          <p:pic>
            <p:nvPicPr>
              <p:cNvPr id="223" name="Picture 4">
                <a:extLst>
                  <a:ext uri="{FF2B5EF4-FFF2-40B4-BE49-F238E27FC236}">
                    <a16:creationId xmlns:a16="http://schemas.microsoft.com/office/drawing/2014/main" id="{F5CC4CDA-887A-4E2F-9D00-C54C9351DF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046" t="4815" r="21326" b="23889"/>
              <a:stretch/>
            </p:blipFill>
            <p:spPr bwMode="auto">
              <a:xfrm>
                <a:off x="7727832" y="1956453"/>
                <a:ext cx="512554" cy="4934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4D7EAFBE-431E-4969-8325-8FAC1EA7F9F2}"/>
                  </a:ext>
                </a:extLst>
              </p:cNvPr>
              <p:cNvSpPr/>
              <p:nvPr/>
            </p:nvSpPr>
            <p:spPr>
              <a:xfrm>
                <a:off x="7762721" y="1995410"/>
                <a:ext cx="433542" cy="43354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11FE0AE2-A433-412E-86EE-16DC40D2E101}"/>
                </a:ext>
              </a:extLst>
            </p:cNvPr>
            <p:cNvGrpSpPr/>
            <p:nvPr/>
          </p:nvGrpSpPr>
          <p:grpSpPr>
            <a:xfrm>
              <a:off x="7737579" y="2569197"/>
              <a:ext cx="512554" cy="493408"/>
              <a:chOff x="7727832" y="1956453"/>
              <a:chExt cx="512554" cy="493408"/>
            </a:xfrm>
          </p:grpSpPr>
          <p:pic>
            <p:nvPicPr>
              <p:cNvPr id="226" name="Picture 4">
                <a:extLst>
                  <a:ext uri="{FF2B5EF4-FFF2-40B4-BE49-F238E27FC236}">
                    <a16:creationId xmlns:a16="http://schemas.microsoft.com/office/drawing/2014/main" id="{114BF052-AEAA-49DB-8678-48376D2093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046" t="4815" r="21326" b="23889"/>
              <a:stretch/>
            </p:blipFill>
            <p:spPr bwMode="auto">
              <a:xfrm>
                <a:off x="7727832" y="1956453"/>
                <a:ext cx="512554" cy="4934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A3CBD180-60AD-4E2E-BBC7-47DF299F92C6}"/>
                  </a:ext>
                </a:extLst>
              </p:cNvPr>
              <p:cNvSpPr/>
              <p:nvPr/>
            </p:nvSpPr>
            <p:spPr>
              <a:xfrm>
                <a:off x="7762721" y="1995410"/>
                <a:ext cx="433542" cy="43354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056" name="Picture 6">
            <a:extLst>
              <a:ext uri="{FF2B5EF4-FFF2-40B4-BE49-F238E27FC236}">
                <a16:creationId xmlns:a16="http://schemas.microsoft.com/office/drawing/2014/main" id="{E214D8AB-983E-4331-BA5E-4F4B328F0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049" y="2824752"/>
            <a:ext cx="568986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0" name="Group 229">
            <a:extLst>
              <a:ext uri="{FF2B5EF4-FFF2-40B4-BE49-F238E27FC236}">
                <a16:creationId xmlns:a16="http://schemas.microsoft.com/office/drawing/2014/main" id="{FC38F4C2-F2B9-4015-85F6-135501359DE3}"/>
              </a:ext>
            </a:extLst>
          </p:cNvPr>
          <p:cNvGrpSpPr/>
          <p:nvPr/>
        </p:nvGrpSpPr>
        <p:grpSpPr>
          <a:xfrm>
            <a:off x="5547627" y="2449861"/>
            <a:ext cx="894651" cy="828939"/>
            <a:chOff x="1853123" y="1681511"/>
            <a:chExt cx="894651" cy="828939"/>
          </a:xfrm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89E048D8-063E-4FB2-92EB-45CB26CDABCC}"/>
                </a:ext>
              </a:extLst>
            </p:cNvPr>
            <p:cNvSpPr/>
            <p:nvPr/>
          </p:nvSpPr>
          <p:spPr>
            <a:xfrm>
              <a:off x="2152420" y="1965868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>
                  <a:latin typeface="Calibri"/>
                </a:rPr>
                <a:t>Image</a:t>
              </a:r>
              <a:endParaRPr lang="en-US" sz="491" kern="0" dirty="0">
                <a:latin typeface="Calibri"/>
              </a:endParaRP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A7363635-4080-4D95-BCAC-E7CDD62EBB07}"/>
                </a:ext>
              </a:extLst>
            </p:cNvPr>
            <p:cNvSpPr/>
            <p:nvPr/>
          </p:nvSpPr>
          <p:spPr>
            <a:xfrm>
              <a:off x="2152420" y="2291025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 err="1">
                  <a:latin typeface="Calibri"/>
                </a:rPr>
                <a:t>SBoM</a:t>
              </a:r>
              <a:endParaRPr lang="en-US" sz="491" kern="0" dirty="0">
                <a:latin typeface="Calibri"/>
              </a:endParaRPr>
            </a:p>
          </p:txBody>
        </p: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4E0C6E8E-07F8-492D-9CFE-0BD6F8D7690F}"/>
                </a:ext>
              </a:extLst>
            </p:cNvPr>
            <p:cNvGrpSpPr/>
            <p:nvPr/>
          </p:nvGrpSpPr>
          <p:grpSpPr>
            <a:xfrm>
              <a:off x="2614608" y="2008881"/>
              <a:ext cx="133166" cy="122131"/>
              <a:chOff x="2614608" y="2025005"/>
              <a:chExt cx="133166" cy="122131"/>
            </a:xfrm>
          </p:grpSpPr>
          <p:grpSp>
            <p:nvGrpSpPr>
              <p:cNvPr id="257" name="Group 256">
                <a:extLst>
                  <a:ext uri="{FF2B5EF4-FFF2-40B4-BE49-F238E27FC236}">
                    <a16:creationId xmlns:a16="http://schemas.microsoft.com/office/drawing/2014/main" id="{0462A83C-C1FF-4762-A8DF-B2E4C0E70132}"/>
                  </a:ext>
                </a:extLst>
              </p:cNvPr>
              <p:cNvGrpSpPr/>
              <p:nvPr/>
            </p:nvGrpSpPr>
            <p:grpSpPr>
              <a:xfrm rot="12375403">
                <a:off x="2702055" y="2025005"/>
                <a:ext cx="45719" cy="112171"/>
                <a:chOff x="4972592" y="2232276"/>
                <a:chExt cx="219891" cy="539500"/>
              </a:xfrm>
            </p:grpSpPr>
            <p:sp>
              <p:nvSpPr>
                <p:cNvPr id="259" name="Freeform: Shape 258">
                  <a:extLst>
                    <a:ext uri="{FF2B5EF4-FFF2-40B4-BE49-F238E27FC236}">
                      <a16:creationId xmlns:a16="http://schemas.microsoft.com/office/drawing/2014/main" id="{56CEBBBD-36A4-49B4-8834-F4F1BBF1F276}"/>
                    </a:ext>
                  </a:extLst>
                </p:cNvPr>
                <p:cNvSpPr/>
                <p:nvPr/>
              </p:nvSpPr>
              <p:spPr>
                <a:xfrm>
                  <a:off x="4972592" y="2232277"/>
                  <a:ext cx="219891" cy="539499"/>
                </a:xfrm>
                <a:custGeom>
                  <a:avLst/>
                  <a:gdLst>
                    <a:gd name="connsiteX0" fmla="*/ 109947 w 219891"/>
                    <a:gd name="connsiteY0" fmla="*/ 0 h 539499"/>
                    <a:gd name="connsiteX1" fmla="*/ 219891 w 219891"/>
                    <a:gd name="connsiteY1" fmla="*/ 325157 h 539499"/>
                    <a:gd name="connsiteX2" fmla="*/ 219889 w 219891"/>
                    <a:gd name="connsiteY2" fmla="*/ 325157 h 539499"/>
                    <a:gd name="connsiteX3" fmla="*/ 167186 w 219891"/>
                    <a:gd name="connsiteY3" fmla="*/ 383905 h 539499"/>
                    <a:gd name="connsiteX4" fmla="*/ 177709 w 219891"/>
                    <a:gd name="connsiteY4" fmla="*/ 539499 h 539499"/>
                    <a:gd name="connsiteX5" fmla="*/ 43342 w 219891"/>
                    <a:gd name="connsiteY5" fmla="*/ 539499 h 539499"/>
                    <a:gd name="connsiteX6" fmla="*/ 52703 w 219891"/>
                    <a:gd name="connsiteY6" fmla="*/ 383905 h 539499"/>
                    <a:gd name="connsiteX7" fmla="*/ 0 w 219891"/>
                    <a:gd name="connsiteY7" fmla="*/ 325157 h 539499"/>
                    <a:gd name="connsiteX8" fmla="*/ 2 w 219891"/>
                    <a:gd name="connsiteY8" fmla="*/ 325157 h 539499"/>
                    <a:gd name="connsiteX9" fmla="*/ 109947 w 219891"/>
                    <a:gd name="connsiteY9" fmla="*/ 0 h 5394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19891" h="539499">
                      <a:moveTo>
                        <a:pt x="109947" y="0"/>
                      </a:moveTo>
                      <a:lnTo>
                        <a:pt x="219891" y="325157"/>
                      </a:lnTo>
                      <a:lnTo>
                        <a:pt x="219889" y="325157"/>
                      </a:lnTo>
                      <a:lnTo>
                        <a:pt x="167186" y="383905"/>
                      </a:lnTo>
                      <a:lnTo>
                        <a:pt x="177709" y="539499"/>
                      </a:lnTo>
                      <a:lnTo>
                        <a:pt x="43342" y="539499"/>
                      </a:lnTo>
                      <a:lnTo>
                        <a:pt x="52703" y="383905"/>
                      </a:lnTo>
                      <a:lnTo>
                        <a:pt x="0" y="325157"/>
                      </a:lnTo>
                      <a:lnTo>
                        <a:pt x="2" y="325157"/>
                      </a:lnTo>
                      <a:lnTo>
                        <a:pt x="109947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Oval 259">
                  <a:extLst>
                    <a:ext uri="{FF2B5EF4-FFF2-40B4-BE49-F238E27FC236}">
                      <a16:creationId xmlns:a16="http://schemas.microsoft.com/office/drawing/2014/main" id="{CBB9A506-67B1-4EF0-AE77-1E2E8D1D3551}"/>
                    </a:ext>
                  </a:extLst>
                </p:cNvPr>
                <p:cNvSpPr/>
                <p:nvPr/>
              </p:nvSpPr>
              <p:spPr>
                <a:xfrm>
                  <a:off x="5053639" y="2452652"/>
                  <a:ext cx="57797" cy="57797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1" name="Straight Connector 260">
                  <a:extLst>
                    <a:ext uri="{FF2B5EF4-FFF2-40B4-BE49-F238E27FC236}">
                      <a16:creationId xmlns:a16="http://schemas.microsoft.com/office/drawing/2014/main" id="{2FAC94D2-C44E-46A6-B69A-6EA312162BAF}"/>
                    </a:ext>
                  </a:extLst>
                </p:cNvPr>
                <p:cNvCxnSpPr/>
                <p:nvPr/>
              </p:nvCxnSpPr>
              <p:spPr>
                <a:xfrm flipH="1">
                  <a:off x="5082537" y="2232276"/>
                  <a:ext cx="1" cy="220376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8CC8F8E8-EE9D-4FD3-843A-823D6EB100F5}"/>
                  </a:ext>
                </a:extLst>
              </p:cNvPr>
              <p:cNvSpPr/>
              <p:nvPr/>
            </p:nvSpPr>
            <p:spPr>
              <a:xfrm>
                <a:off x="2614608" y="2052922"/>
                <a:ext cx="84113" cy="94214"/>
              </a:xfrm>
              <a:custGeom>
                <a:avLst/>
                <a:gdLst>
                  <a:gd name="connsiteX0" fmla="*/ 490538 w 490538"/>
                  <a:gd name="connsiteY0" fmla="*/ 384604 h 398891"/>
                  <a:gd name="connsiteX1" fmla="*/ 240506 w 490538"/>
                  <a:gd name="connsiteY1" fmla="*/ 332216 h 398891"/>
                  <a:gd name="connsiteX2" fmla="*/ 142875 w 490538"/>
                  <a:gd name="connsiteY2" fmla="*/ 372698 h 398891"/>
                  <a:gd name="connsiteX3" fmla="*/ 28575 w 490538"/>
                  <a:gd name="connsiteY3" fmla="*/ 108379 h 398891"/>
                  <a:gd name="connsiteX4" fmla="*/ 185738 w 490538"/>
                  <a:gd name="connsiteY4" fmla="*/ 3604 h 398891"/>
                  <a:gd name="connsiteX5" fmla="*/ 247650 w 490538"/>
                  <a:gd name="connsiteY5" fmla="*/ 225060 h 398891"/>
                  <a:gd name="connsiteX6" fmla="*/ 0 w 490538"/>
                  <a:gd name="connsiteY6" fmla="*/ 398891 h 398891"/>
                  <a:gd name="connsiteX0" fmla="*/ 490538 w 490538"/>
                  <a:gd name="connsiteY0" fmla="*/ 382650 h 396937"/>
                  <a:gd name="connsiteX1" fmla="*/ 240506 w 490538"/>
                  <a:gd name="connsiteY1" fmla="*/ 330262 h 396937"/>
                  <a:gd name="connsiteX2" fmla="*/ 142875 w 490538"/>
                  <a:gd name="connsiteY2" fmla="*/ 370744 h 396937"/>
                  <a:gd name="connsiteX3" fmla="*/ 61913 w 490538"/>
                  <a:gd name="connsiteY3" fmla="*/ 135000 h 396937"/>
                  <a:gd name="connsiteX4" fmla="*/ 185738 w 490538"/>
                  <a:gd name="connsiteY4" fmla="*/ 1650 h 396937"/>
                  <a:gd name="connsiteX5" fmla="*/ 247650 w 490538"/>
                  <a:gd name="connsiteY5" fmla="*/ 223106 h 396937"/>
                  <a:gd name="connsiteX6" fmla="*/ 0 w 490538"/>
                  <a:gd name="connsiteY6" fmla="*/ 396937 h 396937"/>
                  <a:gd name="connsiteX0" fmla="*/ 490538 w 490538"/>
                  <a:gd name="connsiteY0" fmla="*/ 352269 h 366556"/>
                  <a:gd name="connsiteX1" fmla="*/ 240506 w 490538"/>
                  <a:gd name="connsiteY1" fmla="*/ 299881 h 366556"/>
                  <a:gd name="connsiteX2" fmla="*/ 142875 w 490538"/>
                  <a:gd name="connsiteY2" fmla="*/ 340363 h 366556"/>
                  <a:gd name="connsiteX3" fmla="*/ 61913 w 490538"/>
                  <a:gd name="connsiteY3" fmla="*/ 104619 h 366556"/>
                  <a:gd name="connsiteX4" fmla="*/ 185738 w 490538"/>
                  <a:gd name="connsiteY4" fmla="*/ 2225 h 366556"/>
                  <a:gd name="connsiteX5" fmla="*/ 247650 w 490538"/>
                  <a:gd name="connsiteY5" fmla="*/ 192725 h 366556"/>
                  <a:gd name="connsiteX6" fmla="*/ 0 w 490538"/>
                  <a:gd name="connsiteY6" fmla="*/ 366556 h 366556"/>
                  <a:gd name="connsiteX0" fmla="*/ 490538 w 490538"/>
                  <a:gd name="connsiteY0" fmla="*/ 350756 h 365043"/>
                  <a:gd name="connsiteX1" fmla="*/ 240506 w 490538"/>
                  <a:gd name="connsiteY1" fmla="*/ 298368 h 365043"/>
                  <a:gd name="connsiteX2" fmla="*/ 142875 w 490538"/>
                  <a:gd name="connsiteY2" fmla="*/ 338850 h 365043"/>
                  <a:gd name="connsiteX3" fmla="*/ 61913 w 490538"/>
                  <a:gd name="connsiteY3" fmla="*/ 103106 h 365043"/>
                  <a:gd name="connsiteX4" fmla="*/ 185738 w 490538"/>
                  <a:gd name="connsiteY4" fmla="*/ 712 h 365043"/>
                  <a:gd name="connsiteX5" fmla="*/ 247650 w 490538"/>
                  <a:gd name="connsiteY5" fmla="*/ 191212 h 365043"/>
                  <a:gd name="connsiteX6" fmla="*/ 0 w 490538"/>
                  <a:gd name="connsiteY6" fmla="*/ 365043 h 365043"/>
                  <a:gd name="connsiteX0" fmla="*/ 511969 w 511969"/>
                  <a:gd name="connsiteY0" fmla="*/ 348374 h 365043"/>
                  <a:gd name="connsiteX1" fmla="*/ 240506 w 511969"/>
                  <a:gd name="connsiteY1" fmla="*/ 298368 h 365043"/>
                  <a:gd name="connsiteX2" fmla="*/ 142875 w 511969"/>
                  <a:gd name="connsiteY2" fmla="*/ 338850 h 365043"/>
                  <a:gd name="connsiteX3" fmla="*/ 61913 w 511969"/>
                  <a:gd name="connsiteY3" fmla="*/ 103106 h 365043"/>
                  <a:gd name="connsiteX4" fmla="*/ 185738 w 511969"/>
                  <a:gd name="connsiteY4" fmla="*/ 712 h 365043"/>
                  <a:gd name="connsiteX5" fmla="*/ 247650 w 511969"/>
                  <a:gd name="connsiteY5" fmla="*/ 191212 h 365043"/>
                  <a:gd name="connsiteX6" fmla="*/ 0 w 511969"/>
                  <a:gd name="connsiteY6" fmla="*/ 365043 h 365043"/>
                  <a:gd name="connsiteX0" fmla="*/ 511969 w 511969"/>
                  <a:gd name="connsiteY0" fmla="*/ 348374 h 365043"/>
                  <a:gd name="connsiteX1" fmla="*/ 314325 w 511969"/>
                  <a:gd name="connsiteY1" fmla="*/ 295987 h 365043"/>
                  <a:gd name="connsiteX2" fmla="*/ 142875 w 511969"/>
                  <a:gd name="connsiteY2" fmla="*/ 338850 h 365043"/>
                  <a:gd name="connsiteX3" fmla="*/ 61913 w 511969"/>
                  <a:gd name="connsiteY3" fmla="*/ 103106 h 365043"/>
                  <a:gd name="connsiteX4" fmla="*/ 185738 w 511969"/>
                  <a:gd name="connsiteY4" fmla="*/ 712 h 365043"/>
                  <a:gd name="connsiteX5" fmla="*/ 247650 w 511969"/>
                  <a:gd name="connsiteY5" fmla="*/ 191212 h 365043"/>
                  <a:gd name="connsiteX6" fmla="*/ 0 w 511969"/>
                  <a:gd name="connsiteY6" fmla="*/ 365043 h 365043"/>
                  <a:gd name="connsiteX0" fmla="*/ 511969 w 511969"/>
                  <a:gd name="connsiteY0" fmla="*/ 348374 h 366096"/>
                  <a:gd name="connsiteX1" fmla="*/ 314325 w 511969"/>
                  <a:gd name="connsiteY1" fmla="*/ 295987 h 366096"/>
                  <a:gd name="connsiteX2" fmla="*/ 142875 w 511969"/>
                  <a:gd name="connsiteY2" fmla="*/ 338850 h 366096"/>
                  <a:gd name="connsiteX3" fmla="*/ 61913 w 511969"/>
                  <a:gd name="connsiteY3" fmla="*/ 103106 h 366096"/>
                  <a:gd name="connsiteX4" fmla="*/ 185738 w 511969"/>
                  <a:gd name="connsiteY4" fmla="*/ 712 h 366096"/>
                  <a:gd name="connsiteX5" fmla="*/ 247650 w 511969"/>
                  <a:gd name="connsiteY5" fmla="*/ 191212 h 366096"/>
                  <a:gd name="connsiteX6" fmla="*/ 0 w 511969"/>
                  <a:gd name="connsiteY6" fmla="*/ 365043 h 366096"/>
                  <a:gd name="connsiteX0" fmla="*/ 507206 w 507206"/>
                  <a:gd name="connsiteY0" fmla="*/ 348374 h 348374"/>
                  <a:gd name="connsiteX1" fmla="*/ 309562 w 507206"/>
                  <a:gd name="connsiteY1" fmla="*/ 295987 h 348374"/>
                  <a:gd name="connsiteX2" fmla="*/ 138112 w 507206"/>
                  <a:gd name="connsiteY2" fmla="*/ 338850 h 348374"/>
                  <a:gd name="connsiteX3" fmla="*/ 57150 w 507206"/>
                  <a:gd name="connsiteY3" fmla="*/ 103106 h 348374"/>
                  <a:gd name="connsiteX4" fmla="*/ 180975 w 507206"/>
                  <a:gd name="connsiteY4" fmla="*/ 712 h 348374"/>
                  <a:gd name="connsiteX5" fmla="*/ 242887 w 507206"/>
                  <a:gd name="connsiteY5" fmla="*/ 191212 h 348374"/>
                  <a:gd name="connsiteX6" fmla="*/ 0 w 507206"/>
                  <a:gd name="connsiteY6" fmla="*/ 336468 h 348374"/>
                  <a:gd name="connsiteX0" fmla="*/ 309562 w 309562"/>
                  <a:gd name="connsiteY0" fmla="*/ 295987 h 346736"/>
                  <a:gd name="connsiteX1" fmla="*/ 138112 w 309562"/>
                  <a:gd name="connsiteY1" fmla="*/ 338850 h 346736"/>
                  <a:gd name="connsiteX2" fmla="*/ 57150 w 309562"/>
                  <a:gd name="connsiteY2" fmla="*/ 103106 h 346736"/>
                  <a:gd name="connsiteX3" fmla="*/ 180975 w 309562"/>
                  <a:gd name="connsiteY3" fmla="*/ 712 h 346736"/>
                  <a:gd name="connsiteX4" fmla="*/ 242887 w 309562"/>
                  <a:gd name="connsiteY4" fmla="*/ 191212 h 346736"/>
                  <a:gd name="connsiteX5" fmla="*/ 0 w 309562"/>
                  <a:gd name="connsiteY5" fmla="*/ 336468 h 346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9562" h="346736">
                    <a:moveTo>
                      <a:pt x="309562" y="295987"/>
                    </a:moveTo>
                    <a:cubicBezTo>
                      <a:pt x="248046" y="294400"/>
                      <a:pt x="180181" y="370997"/>
                      <a:pt x="138112" y="338850"/>
                    </a:cubicBezTo>
                    <a:cubicBezTo>
                      <a:pt x="96043" y="306703"/>
                      <a:pt x="50006" y="159462"/>
                      <a:pt x="57150" y="103106"/>
                    </a:cubicBezTo>
                    <a:cubicBezTo>
                      <a:pt x="64294" y="46750"/>
                      <a:pt x="88107" y="-6828"/>
                      <a:pt x="180975" y="712"/>
                    </a:cubicBezTo>
                    <a:cubicBezTo>
                      <a:pt x="273843" y="8252"/>
                      <a:pt x="273049" y="135253"/>
                      <a:pt x="242887" y="191212"/>
                    </a:cubicBezTo>
                    <a:cubicBezTo>
                      <a:pt x="212725" y="247171"/>
                      <a:pt x="65484" y="350358"/>
                      <a:pt x="0" y="336468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8A28812A-CAC5-439C-ACFA-552760D02E7A}"/>
                </a:ext>
              </a:extLst>
            </p:cNvPr>
            <p:cNvSpPr/>
            <p:nvPr/>
          </p:nvSpPr>
          <p:spPr>
            <a:xfrm>
              <a:off x="1853123" y="1681511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>
                  <a:latin typeface="Calibri"/>
                </a:rPr>
                <a:t>Index</a:t>
              </a:r>
              <a:endParaRPr lang="en-US" sz="491" kern="0" dirty="0">
                <a:latin typeface="Calibri"/>
              </a:endParaRPr>
            </a:p>
          </p:txBody>
        </p:sp>
        <p:cxnSp>
          <p:nvCxnSpPr>
            <p:cNvPr id="236" name="Connector: Elbow 235">
              <a:extLst>
                <a:ext uri="{FF2B5EF4-FFF2-40B4-BE49-F238E27FC236}">
                  <a16:creationId xmlns:a16="http://schemas.microsoft.com/office/drawing/2014/main" id="{027CBBF4-4FEA-47AB-AA9E-0F8F80AAB42D}"/>
                </a:ext>
              </a:extLst>
            </p:cNvPr>
            <p:cNvCxnSpPr>
              <a:cxnSpLocks/>
              <a:stCxn id="235" idx="2"/>
              <a:endCxn id="231" idx="1"/>
            </p:cNvCxnSpPr>
            <p:nvPr/>
          </p:nvCxnSpPr>
          <p:spPr>
            <a:xfrm rot="16200000" flipH="1">
              <a:off x="2023499" y="1946659"/>
              <a:ext cx="174645" cy="83198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ctor: Elbow 236">
              <a:extLst>
                <a:ext uri="{FF2B5EF4-FFF2-40B4-BE49-F238E27FC236}">
                  <a16:creationId xmlns:a16="http://schemas.microsoft.com/office/drawing/2014/main" id="{20E01E84-9E0D-4591-841F-992212507296}"/>
                </a:ext>
              </a:extLst>
            </p:cNvPr>
            <p:cNvCxnSpPr>
              <a:cxnSpLocks/>
              <a:stCxn id="235" idx="2"/>
              <a:endCxn id="232" idx="1"/>
            </p:cNvCxnSpPr>
            <p:nvPr/>
          </p:nvCxnSpPr>
          <p:spPr>
            <a:xfrm rot="16200000" flipH="1">
              <a:off x="1860920" y="2109238"/>
              <a:ext cx="499802" cy="83198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CEF5384B-AE4D-4753-8557-978B1D652897}"/>
                </a:ext>
              </a:extLst>
            </p:cNvPr>
            <p:cNvGrpSpPr/>
            <p:nvPr/>
          </p:nvGrpSpPr>
          <p:grpSpPr>
            <a:xfrm>
              <a:off x="2614608" y="2339671"/>
              <a:ext cx="133166" cy="122131"/>
              <a:chOff x="2614608" y="2025005"/>
              <a:chExt cx="133166" cy="122131"/>
            </a:xfrm>
          </p:grpSpPr>
          <p:grpSp>
            <p:nvGrpSpPr>
              <p:cNvPr id="252" name="Group 251">
                <a:extLst>
                  <a:ext uri="{FF2B5EF4-FFF2-40B4-BE49-F238E27FC236}">
                    <a16:creationId xmlns:a16="http://schemas.microsoft.com/office/drawing/2014/main" id="{40089137-D978-49E2-97DD-6ECDEDB7D001}"/>
                  </a:ext>
                </a:extLst>
              </p:cNvPr>
              <p:cNvGrpSpPr/>
              <p:nvPr/>
            </p:nvGrpSpPr>
            <p:grpSpPr>
              <a:xfrm rot="12375403">
                <a:off x="2702055" y="2025005"/>
                <a:ext cx="45719" cy="112171"/>
                <a:chOff x="4972592" y="2232276"/>
                <a:chExt cx="219891" cy="539500"/>
              </a:xfrm>
            </p:grpSpPr>
            <p:sp>
              <p:nvSpPr>
                <p:cNvPr id="254" name="Freeform: Shape 253">
                  <a:extLst>
                    <a:ext uri="{FF2B5EF4-FFF2-40B4-BE49-F238E27FC236}">
                      <a16:creationId xmlns:a16="http://schemas.microsoft.com/office/drawing/2014/main" id="{1C22F4FE-45FA-4DF3-B322-8E3F1086B24B}"/>
                    </a:ext>
                  </a:extLst>
                </p:cNvPr>
                <p:cNvSpPr/>
                <p:nvPr/>
              </p:nvSpPr>
              <p:spPr>
                <a:xfrm>
                  <a:off x="4972592" y="2232277"/>
                  <a:ext cx="219891" cy="539499"/>
                </a:xfrm>
                <a:custGeom>
                  <a:avLst/>
                  <a:gdLst>
                    <a:gd name="connsiteX0" fmla="*/ 109947 w 219891"/>
                    <a:gd name="connsiteY0" fmla="*/ 0 h 539499"/>
                    <a:gd name="connsiteX1" fmla="*/ 219891 w 219891"/>
                    <a:gd name="connsiteY1" fmla="*/ 325157 h 539499"/>
                    <a:gd name="connsiteX2" fmla="*/ 219889 w 219891"/>
                    <a:gd name="connsiteY2" fmla="*/ 325157 h 539499"/>
                    <a:gd name="connsiteX3" fmla="*/ 167186 w 219891"/>
                    <a:gd name="connsiteY3" fmla="*/ 383905 h 539499"/>
                    <a:gd name="connsiteX4" fmla="*/ 177709 w 219891"/>
                    <a:gd name="connsiteY4" fmla="*/ 539499 h 539499"/>
                    <a:gd name="connsiteX5" fmla="*/ 43342 w 219891"/>
                    <a:gd name="connsiteY5" fmla="*/ 539499 h 539499"/>
                    <a:gd name="connsiteX6" fmla="*/ 52703 w 219891"/>
                    <a:gd name="connsiteY6" fmla="*/ 383905 h 539499"/>
                    <a:gd name="connsiteX7" fmla="*/ 0 w 219891"/>
                    <a:gd name="connsiteY7" fmla="*/ 325157 h 539499"/>
                    <a:gd name="connsiteX8" fmla="*/ 2 w 219891"/>
                    <a:gd name="connsiteY8" fmla="*/ 325157 h 539499"/>
                    <a:gd name="connsiteX9" fmla="*/ 109947 w 219891"/>
                    <a:gd name="connsiteY9" fmla="*/ 0 h 5394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19891" h="539499">
                      <a:moveTo>
                        <a:pt x="109947" y="0"/>
                      </a:moveTo>
                      <a:lnTo>
                        <a:pt x="219891" y="325157"/>
                      </a:lnTo>
                      <a:lnTo>
                        <a:pt x="219889" y="325157"/>
                      </a:lnTo>
                      <a:lnTo>
                        <a:pt x="167186" y="383905"/>
                      </a:lnTo>
                      <a:lnTo>
                        <a:pt x="177709" y="539499"/>
                      </a:lnTo>
                      <a:lnTo>
                        <a:pt x="43342" y="539499"/>
                      </a:lnTo>
                      <a:lnTo>
                        <a:pt x="52703" y="383905"/>
                      </a:lnTo>
                      <a:lnTo>
                        <a:pt x="0" y="325157"/>
                      </a:lnTo>
                      <a:lnTo>
                        <a:pt x="2" y="325157"/>
                      </a:lnTo>
                      <a:lnTo>
                        <a:pt x="109947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5" name="Oval 254">
                  <a:extLst>
                    <a:ext uri="{FF2B5EF4-FFF2-40B4-BE49-F238E27FC236}">
                      <a16:creationId xmlns:a16="http://schemas.microsoft.com/office/drawing/2014/main" id="{8A1C0F4D-8843-46AA-9454-33B0B4E6CDDD}"/>
                    </a:ext>
                  </a:extLst>
                </p:cNvPr>
                <p:cNvSpPr/>
                <p:nvPr/>
              </p:nvSpPr>
              <p:spPr>
                <a:xfrm>
                  <a:off x="5053639" y="2452652"/>
                  <a:ext cx="57797" cy="57797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6B70F0E2-7D18-4B99-A70A-0C2679624CF7}"/>
                    </a:ext>
                  </a:extLst>
                </p:cNvPr>
                <p:cNvCxnSpPr/>
                <p:nvPr/>
              </p:nvCxnSpPr>
              <p:spPr>
                <a:xfrm flipH="1">
                  <a:off x="5082537" y="2232276"/>
                  <a:ext cx="1" cy="220376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9D78FC01-0F41-4EF9-8A93-0A79544EA66E}"/>
                  </a:ext>
                </a:extLst>
              </p:cNvPr>
              <p:cNvSpPr/>
              <p:nvPr/>
            </p:nvSpPr>
            <p:spPr>
              <a:xfrm>
                <a:off x="2614608" y="2052922"/>
                <a:ext cx="84113" cy="94214"/>
              </a:xfrm>
              <a:custGeom>
                <a:avLst/>
                <a:gdLst>
                  <a:gd name="connsiteX0" fmla="*/ 490538 w 490538"/>
                  <a:gd name="connsiteY0" fmla="*/ 384604 h 398891"/>
                  <a:gd name="connsiteX1" fmla="*/ 240506 w 490538"/>
                  <a:gd name="connsiteY1" fmla="*/ 332216 h 398891"/>
                  <a:gd name="connsiteX2" fmla="*/ 142875 w 490538"/>
                  <a:gd name="connsiteY2" fmla="*/ 372698 h 398891"/>
                  <a:gd name="connsiteX3" fmla="*/ 28575 w 490538"/>
                  <a:gd name="connsiteY3" fmla="*/ 108379 h 398891"/>
                  <a:gd name="connsiteX4" fmla="*/ 185738 w 490538"/>
                  <a:gd name="connsiteY4" fmla="*/ 3604 h 398891"/>
                  <a:gd name="connsiteX5" fmla="*/ 247650 w 490538"/>
                  <a:gd name="connsiteY5" fmla="*/ 225060 h 398891"/>
                  <a:gd name="connsiteX6" fmla="*/ 0 w 490538"/>
                  <a:gd name="connsiteY6" fmla="*/ 398891 h 398891"/>
                  <a:gd name="connsiteX0" fmla="*/ 490538 w 490538"/>
                  <a:gd name="connsiteY0" fmla="*/ 382650 h 396937"/>
                  <a:gd name="connsiteX1" fmla="*/ 240506 w 490538"/>
                  <a:gd name="connsiteY1" fmla="*/ 330262 h 396937"/>
                  <a:gd name="connsiteX2" fmla="*/ 142875 w 490538"/>
                  <a:gd name="connsiteY2" fmla="*/ 370744 h 396937"/>
                  <a:gd name="connsiteX3" fmla="*/ 61913 w 490538"/>
                  <a:gd name="connsiteY3" fmla="*/ 135000 h 396937"/>
                  <a:gd name="connsiteX4" fmla="*/ 185738 w 490538"/>
                  <a:gd name="connsiteY4" fmla="*/ 1650 h 396937"/>
                  <a:gd name="connsiteX5" fmla="*/ 247650 w 490538"/>
                  <a:gd name="connsiteY5" fmla="*/ 223106 h 396937"/>
                  <a:gd name="connsiteX6" fmla="*/ 0 w 490538"/>
                  <a:gd name="connsiteY6" fmla="*/ 396937 h 396937"/>
                  <a:gd name="connsiteX0" fmla="*/ 490538 w 490538"/>
                  <a:gd name="connsiteY0" fmla="*/ 352269 h 366556"/>
                  <a:gd name="connsiteX1" fmla="*/ 240506 w 490538"/>
                  <a:gd name="connsiteY1" fmla="*/ 299881 h 366556"/>
                  <a:gd name="connsiteX2" fmla="*/ 142875 w 490538"/>
                  <a:gd name="connsiteY2" fmla="*/ 340363 h 366556"/>
                  <a:gd name="connsiteX3" fmla="*/ 61913 w 490538"/>
                  <a:gd name="connsiteY3" fmla="*/ 104619 h 366556"/>
                  <a:gd name="connsiteX4" fmla="*/ 185738 w 490538"/>
                  <a:gd name="connsiteY4" fmla="*/ 2225 h 366556"/>
                  <a:gd name="connsiteX5" fmla="*/ 247650 w 490538"/>
                  <a:gd name="connsiteY5" fmla="*/ 192725 h 366556"/>
                  <a:gd name="connsiteX6" fmla="*/ 0 w 490538"/>
                  <a:gd name="connsiteY6" fmla="*/ 366556 h 366556"/>
                  <a:gd name="connsiteX0" fmla="*/ 490538 w 490538"/>
                  <a:gd name="connsiteY0" fmla="*/ 350756 h 365043"/>
                  <a:gd name="connsiteX1" fmla="*/ 240506 w 490538"/>
                  <a:gd name="connsiteY1" fmla="*/ 298368 h 365043"/>
                  <a:gd name="connsiteX2" fmla="*/ 142875 w 490538"/>
                  <a:gd name="connsiteY2" fmla="*/ 338850 h 365043"/>
                  <a:gd name="connsiteX3" fmla="*/ 61913 w 490538"/>
                  <a:gd name="connsiteY3" fmla="*/ 103106 h 365043"/>
                  <a:gd name="connsiteX4" fmla="*/ 185738 w 490538"/>
                  <a:gd name="connsiteY4" fmla="*/ 712 h 365043"/>
                  <a:gd name="connsiteX5" fmla="*/ 247650 w 490538"/>
                  <a:gd name="connsiteY5" fmla="*/ 191212 h 365043"/>
                  <a:gd name="connsiteX6" fmla="*/ 0 w 490538"/>
                  <a:gd name="connsiteY6" fmla="*/ 365043 h 365043"/>
                  <a:gd name="connsiteX0" fmla="*/ 511969 w 511969"/>
                  <a:gd name="connsiteY0" fmla="*/ 348374 h 365043"/>
                  <a:gd name="connsiteX1" fmla="*/ 240506 w 511969"/>
                  <a:gd name="connsiteY1" fmla="*/ 298368 h 365043"/>
                  <a:gd name="connsiteX2" fmla="*/ 142875 w 511969"/>
                  <a:gd name="connsiteY2" fmla="*/ 338850 h 365043"/>
                  <a:gd name="connsiteX3" fmla="*/ 61913 w 511969"/>
                  <a:gd name="connsiteY3" fmla="*/ 103106 h 365043"/>
                  <a:gd name="connsiteX4" fmla="*/ 185738 w 511969"/>
                  <a:gd name="connsiteY4" fmla="*/ 712 h 365043"/>
                  <a:gd name="connsiteX5" fmla="*/ 247650 w 511969"/>
                  <a:gd name="connsiteY5" fmla="*/ 191212 h 365043"/>
                  <a:gd name="connsiteX6" fmla="*/ 0 w 511969"/>
                  <a:gd name="connsiteY6" fmla="*/ 365043 h 365043"/>
                  <a:gd name="connsiteX0" fmla="*/ 511969 w 511969"/>
                  <a:gd name="connsiteY0" fmla="*/ 348374 h 365043"/>
                  <a:gd name="connsiteX1" fmla="*/ 314325 w 511969"/>
                  <a:gd name="connsiteY1" fmla="*/ 295987 h 365043"/>
                  <a:gd name="connsiteX2" fmla="*/ 142875 w 511969"/>
                  <a:gd name="connsiteY2" fmla="*/ 338850 h 365043"/>
                  <a:gd name="connsiteX3" fmla="*/ 61913 w 511969"/>
                  <a:gd name="connsiteY3" fmla="*/ 103106 h 365043"/>
                  <a:gd name="connsiteX4" fmla="*/ 185738 w 511969"/>
                  <a:gd name="connsiteY4" fmla="*/ 712 h 365043"/>
                  <a:gd name="connsiteX5" fmla="*/ 247650 w 511969"/>
                  <a:gd name="connsiteY5" fmla="*/ 191212 h 365043"/>
                  <a:gd name="connsiteX6" fmla="*/ 0 w 511969"/>
                  <a:gd name="connsiteY6" fmla="*/ 365043 h 365043"/>
                  <a:gd name="connsiteX0" fmla="*/ 511969 w 511969"/>
                  <a:gd name="connsiteY0" fmla="*/ 348374 h 366096"/>
                  <a:gd name="connsiteX1" fmla="*/ 314325 w 511969"/>
                  <a:gd name="connsiteY1" fmla="*/ 295987 h 366096"/>
                  <a:gd name="connsiteX2" fmla="*/ 142875 w 511969"/>
                  <a:gd name="connsiteY2" fmla="*/ 338850 h 366096"/>
                  <a:gd name="connsiteX3" fmla="*/ 61913 w 511969"/>
                  <a:gd name="connsiteY3" fmla="*/ 103106 h 366096"/>
                  <a:gd name="connsiteX4" fmla="*/ 185738 w 511969"/>
                  <a:gd name="connsiteY4" fmla="*/ 712 h 366096"/>
                  <a:gd name="connsiteX5" fmla="*/ 247650 w 511969"/>
                  <a:gd name="connsiteY5" fmla="*/ 191212 h 366096"/>
                  <a:gd name="connsiteX6" fmla="*/ 0 w 511969"/>
                  <a:gd name="connsiteY6" fmla="*/ 365043 h 366096"/>
                  <a:gd name="connsiteX0" fmla="*/ 507206 w 507206"/>
                  <a:gd name="connsiteY0" fmla="*/ 348374 h 348374"/>
                  <a:gd name="connsiteX1" fmla="*/ 309562 w 507206"/>
                  <a:gd name="connsiteY1" fmla="*/ 295987 h 348374"/>
                  <a:gd name="connsiteX2" fmla="*/ 138112 w 507206"/>
                  <a:gd name="connsiteY2" fmla="*/ 338850 h 348374"/>
                  <a:gd name="connsiteX3" fmla="*/ 57150 w 507206"/>
                  <a:gd name="connsiteY3" fmla="*/ 103106 h 348374"/>
                  <a:gd name="connsiteX4" fmla="*/ 180975 w 507206"/>
                  <a:gd name="connsiteY4" fmla="*/ 712 h 348374"/>
                  <a:gd name="connsiteX5" fmla="*/ 242887 w 507206"/>
                  <a:gd name="connsiteY5" fmla="*/ 191212 h 348374"/>
                  <a:gd name="connsiteX6" fmla="*/ 0 w 507206"/>
                  <a:gd name="connsiteY6" fmla="*/ 336468 h 348374"/>
                  <a:gd name="connsiteX0" fmla="*/ 309562 w 309562"/>
                  <a:gd name="connsiteY0" fmla="*/ 295987 h 346736"/>
                  <a:gd name="connsiteX1" fmla="*/ 138112 w 309562"/>
                  <a:gd name="connsiteY1" fmla="*/ 338850 h 346736"/>
                  <a:gd name="connsiteX2" fmla="*/ 57150 w 309562"/>
                  <a:gd name="connsiteY2" fmla="*/ 103106 h 346736"/>
                  <a:gd name="connsiteX3" fmla="*/ 180975 w 309562"/>
                  <a:gd name="connsiteY3" fmla="*/ 712 h 346736"/>
                  <a:gd name="connsiteX4" fmla="*/ 242887 w 309562"/>
                  <a:gd name="connsiteY4" fmla="*/ 191212 h 346736"/>
                  <a:gd name="connsiteX5" fmla="*/ 0 w 309562"/>
                  <a:gd name="connsiteY5" fmla="*/ 336468 h 346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9562" h="346736">
                    <a:moveTo>
                      <a:pt x="309562" y="295987"/>
                    </a:moveTo>
                    <a:cubicBezTo>
                      <a:pt x="248046" y="294400"/>
                      <a:pt x="180181" y="370997"/>
                      <a:pt x="138112" y="338850"/>
                    </a:cubicBezTo>
                    <a:cubicBezTo>
                      <a:pt x="96043" y="306703"/>
                      <a:pt x="50006" y="159462"/>
                      <a:pt x="57150" y="103106"/>
                    </a:cubicBezTo>
                    <a:cubicBezTo>
                      <a:pt x="64294" y="46750"/>
                      <a:pt x="88107" y="-6828"/>
                      <a:pt x="180975" y="712"/>
                    </a:cubicBezTo>
                    <a:cubicBezTo>
                      <a:pt x="273843" y="8252"/>
                      <a:pt x="273049" y="135253"/>
                      <a:pt x="242887" y="191212"/>
                    </a:cubicBezTo>
                    <a:cubicBezTo>
                      <a:pt x="212725" y="247171"/>
                      <a:pt x="65484" y="350358"/>
                      <a:pt x="0" y="336468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DD3115AD-A648-4090-87D7-01252805504E}"/>
                </a:ext>
              </a:extLst>
            </p:cNvPr>
            <p:cNvGrpSpPr/>
            <p:nvPr/>
          </p:nvGrpSpPr>
          <p:grpSpPr>
            <a:xfrm>
              <a:off x="2317216" y="1730157"/>
              <a:ext cx="133166" cy="122131"/>
              <a:chOff x="2614608" y="2025005"/>
              <a:chExt cx="133166" cy="122131"/>
            </a:xfrm>
          </p:grpSpPr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4E13A657-8B04-4D5B-BBBD-7918594B8971}"/>
                  </a:ext>
                </a:extLst>
              </p:cNvPr>
              <p:cNvGrpSpPr/>
              <p:nvPr/>
            </p:nvGrpSpPr>
            <p:grpSpPr>
              <a:xfrm rot="12375403">
                <a:off x="2702055" y="2025005"/>
                <a:ext cx="45719" cy="112171"/>
                <a:chOff x="4972592" y="2232276"/>
                <a:chExt cx="219891" cy="539500"/>
              </a:xfrm>
            </p:grpSpPr>
            <p:sp>
              <p:nvSpPr>
                <p:cNvPr id="244" name="Freeform: Shape 243">
                  <a:extLst>
                    <a:ext uri="{FF2B5EF4-FFF2-40B4-BE49-F238E27FC236}">
                      <a16:creationId xmlns:a16="http://schemas.microsoft.com/office/drawing/2014/main" id="{CE44CED7-4DF4-4D9C-BBDA-A35BC5DD29CF}"/>
                    </a:ext>
                  </a:extLst>
                </p:cNvPr>
                <p:cNvSpPr/>
                <p:nvPr/>
              </p:nvSpPr>
              <p:spPr>
                <a:xfrm>
                  <a:off x="4972592" y="2232277"/>
                  <a:ext cx="219891" cy="539499"/>
                </a:xfrm>
                <a:custGeom>
                  <a:avLst/>
                  <a:gdLst>
                    <a:gd name="connsiteX0" fmla="*/ 109947 w 219891"/>
                    <a:gd name="connsiteY0" fmla="*/ 0 h 539499"/>
                    <a:gd name="connsiteX1" fmla="*/ 219891 w 219891"/>
                    <a:gd name="connsiteY1" fmla="*/ 325157 h 539499"/>
                    <a:gd name="connsiteX2" fmla="*/ 219889 w 219891"/>
                    <a:gd name="connsiteY2" fmla="*/ 325157 h 539499"/>
                    <a:gd name="connsiteX3" fmla="*/ 167186 w 219891"/>
                    <a:gd name="connsiteY3" fmla="*/ 383905 h 539499"/>
                    <a:gd name="connsiteX4" fmla="*/ 177709 w 219891"/>
                    <a:gd name="connsiteY4" fmla="*/ 539499 h 539499"/>
                    <a:gd name="connsiteX5" fmla="*/ 43342 w 219891"/>
                    <a:gd name="connsiteY5" fmla="*/ 539499 h 539499"/>
                    <a:gd name="connsiteX6" fmla="*/ 52703 w 219891"/>
                    <a:gd name="connsiteY6" fmla="*/ 383905 h 539499"/>
                    <a:gd name="connsiteX7" fmla="*/ 0 w 219891"/>
                    <a:gd name="connsiteY7" fmla="*/ 325157 h 539499"/>
                    <a:gd name="connsiteX8" fmla="*/ 2 w 219891"/>
                    <a:gd name="connsiteY8" fmla="*/ 325157 h 539499"/>
                    <a:gd name="connsiteX9" fmla="*/ 109947 w 219891"/>
                    <a:gd name="connsiteY9" fmla="*/ 0 h 5394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19891" h="539499">
                      <a:moveTo>
                        <a:pt x="109947" y="0"/>
                      </a:moveTo>
                      <a:lnTo>
                        <a:pt x="219891" y="325157"/>
                      </a:lnTo>
                      <a:lnTo>
                        <a:pt x="219889" y="325157"/>
                      </a:lnTo>
                      <a:lnTo>
                        <a:pt x="167186" y="383905"/>
                      </a:lnTo>
                      <a:lnTo>
                        <a:pt x="177709" y="539499"/>
                      </a:lnTo>
                      <a:lnTo>
                        <a:pt x="43342" y="539499"/>
                      </a:lnTo>
                      <a:lnTo>
                        <a:pt x="52703" y="383905"/>
                      </a:lnTo>
                      <a:lnTo>
                        <a:pt x="0" y="325157"/>
                      </a:lnTo>
                      <a:lnTo>
                        <a:pt x="2" y="325157"/>
                      </a:lnTo>
                      <a:lnTo>
                        <a:pt x="109947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Oval 244">
                  <a:extLst>
                    <a:ext uri="{FF2B5EF4-FFF2-40B4-BE49-F238E27FC236}">
                      <a16:creationId xmlns:a16="http://schemas.microsoft.com/office/drawing/2014/main" id="{D3EB7CE4-1E3C-4E88-BF91-7D480CEC5E0A}"/>
                    </a:ext>
                  </a:extLst>
                </p:cNvPr>
                <p:cNvSpPr/>
                <p:nvPr/>
              </p:nvSpPr>
              <p:spPr>
                <a:xfrm>
                  <a:off x="5053639" y="2452652"/>
                  <a:ext cx="57797" cy="57797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6" name="Straight Connector 245">
                  <a:extLst>
                    <a:ext uri="{FF2B5EF4-FFF2-40B4-BE49-F238E27FC236}">
                      <a16:creationId xmlns:a16="http://schemas.microsoft.com/office/drawing/2014/main" id="{9AE853BF-917B-4144-BAA8-0B93D6355844}"/>
                    </a:ext>
                  </a:extLst>
                </p:cNvPr>
                <p:cNvCxnSpPr/>
                <p:nvPr/>
              </p:nvCxnSpPr>
              <p:spPr>
                <a:xfrm flipH="1">
                  <a:off x="5082537" y="2232276"/>
                  <a:ext cx="1" cy="220376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777205ED-DA1E-4982-8026-0D28D6E3FA6F}"/>
                  </a:ext>
                </a:extLst>
              </p:cNvPr>
              <p:cNvSpPr/>
              <p:nvPr/>
            </p:nvSpPr>
            <p:spPr>
              <a:xfrm>
                <a:off x="2614608" y="2052922"/>
                <a:ext cx="84113" cy="94214"/>
              </a:xfrm>
              <a:custGeom>
                <a:avLst/>
                <a:gdLst>
                  <a:gd name="connsiteX0" fmla="*/ 490538 w 490538"/>
                  <a:gd name="connsiteY0" fmla="*/ 384604 h 398891"/>
                  <a:gd name="connsiteX1" fmla="*/ 240506 w 490538"/>
                  <a:gd name="connsiteY1" fmla="*/ 332216 h 398891"/>
                  <a:gd name="connsiteX2" fmla="*/ 142875 w 490538"/>
                  <a:gd name="connsiteY2" fmla="*/ 372698 h 398891"/>
                  <a:gd name="connsiteX3" fmla="*/ 28575 w 490538"/>
                  <a:gd name="connsiteY3" fmla="*/ 108379 h 398891"/>
                  <a:gd name="connsiteX4" fmla="*/ 185738 w 490538"/>
                  <a:gd name="connsiteY4" fmla="*/ 3604 h 398891"/>
                  <a:gd name="connsiteX5" fmla="*/ 247650 w 490538"/>
                  <a:gd name="connsiteY5" fmla="*/ 225060 h 398891"/>
                  <a:gd name="connsiteX6" fmla="*/ 0 w 490538"/>
                  <a:gd name="connsiteY6" fmla="*/ 398891 h 398891"/>
                  <a:gd name="connsiteX0" fmla="*/ 490538 w 490538"/>
                  <a:gd name="connsiteY0" fmla="*/ 382650 h 396937"/>
                  <a:gd name="connsiteX1" fmla="*/ 240506 w 490538"/>
                  <a:gd name="connsiteY1" fmla="*/ 330262 h 396937"/>
                  <a:gd name="connsiteX2" fmla="*/ 142875 w 490538"/>
                  <a:gd name="connsiteY2" fmla="*/ 370744 h 396937"/>
                  <a:gd name="connsiteX3" fmla="*/ 61913 w 490538"/>
                  <a:gd name="connsiteY3" fmla="*/ 135000 h 396937"/>
                  <a:gd name="connsiteX4" fmla="*/ 185738 w 490538"/>
                  <a:gd name="connsiteY4" fmla="*/ 1650 h 396937"/>
                  <a:gd name="connsiteX5" fmla="*/ 247650 w 490538"/>
                  <a:gd name="connsiteY5" fmla="*/ 223106 h 396937"/>
                  <a:gd name="connsiteX6" fmla="*/ 0 w 490538"/>
                  <a:gd name="connsiteY6" fmla="*/ 396937 h 396937"/>
                  <a:gd name="connsiteX0" fmla="*/ 490538 w 490538"/>
                  <a:gd name="connsiteY0" fmla="*/ 352269 h 366556"/>
                  <a:gd name="connsiteX1" fmla="*/ 240506 w 490538"/>
                  <a:gd name="connsiteY1" fmla="*/ 299881 h 366556"/>
                  <a:gd name="connsiteX2" fmla="*/ 142875 w 490538"/>
                  <a:gd name="connsiteY2" fmla="*/ 340363 h 366556"/>
                  <a:gd name="connsiteX3" fmla="*/ 61913 w 490538"/>
                  <a:gd name="connsiteY3" fmla="*/ 104619 h 366556"/>
                  <a:gd name="connsiteX4" fmla="*/ 185738 w 490538"/>
                  <a:gd name="connsiteY4" fmla="*/ 2225 h 366556"/>
                  <a:gd name="connsiteX5" fmla="*/ 247650 w 490538"/>
                  <a:gd name="connsiteY5" fmla="*/ 192725 h 366556"/>
                  <a:gd name="connsiteX6" fmla="*/ 0 w 490538"/>
                  <a:gd name="connsiteY6" fmla="*/ 366556 h 366556"/>
                  <a:gd name="connsiteX0" fmla="*/ 490538 w 490538"/>
                  <a:gd name="connsiteY0" fmla="*/ 350756 h 365043"/>
                  <a:gd name="connsiteX1" fmla="*/ 240506 w 490538"/>
                  <a:gd name="connsiteY1" fmla="*/ 298368 h 365043"/>
                  <a:gd name="connsiteX2" fmla="*/ 142875 w 490538"/>
                  <a:gd name="connsiteY2" fmla="*/ 338850 h 365043"/>
                  <a:gd name="connsiteX3" fmla="*/ 61913 w 490538"/>
                  <a:gd name="connsiteY3" fmla="*/ 103106 h 365043"/>
                  <a:gd name="connsiteX4" fmla="*/ 185738 w 490538"/>
                  <a:gd name="connsiteY4" fmla="*/ 712 h 365043"/>
                  <a:gd name="connsiteX5" fmla="*/ 247650 w 490538"/>
                  <a:gd name="connsiteY5" fmla="*/ 191212 h 365043"/>
                  <a:gd name="connsiteX6" fmla="*/ 0 w 490538"/>
                  <a:gd name="connsiteY6" fmla="*/ 365043 h 365043"/>
                  <a:gd name="connsiteX0" fmla="*/ 511969 w 511969"/>
                  <a:gd name="connsiteY0" fmla="*/ 348374 h 365043"/>
                  <a:gd name="connsiteX1" fmla="*/ 240506 w 511969"/>
                  <a:gd name="connsiteY1" fmla="*/ 298368 h 365043"/>
                  <a:gd name="connsiteX2" fmla="*/ 142875 w 511969"/>
                  <a:gd name="connsiteY2" fmla="*/ 338850 h 365043"/>
                  <a:gd name="connsiteX3" fmla="*/ 61913 w 511969"/>
                  <a:gd name="connsiteY3" fmla="*/ 103106 h 365043"/>
                  <a:gd name="connsiteX4" fmla="*/ 185738 w 511969"/>
                  <a:gd name="connsiteY4" fmla="*/ 712 h 365043"/>
                  <a:gd name="connsiteX5" fmla="*/ 247650 w 511969"/>
                  <a:gd name="connsiteY5" fmla="*/ 191212 h 365043"/>
                  <a:gd name="connsiteX6" fmla="*/ 0 w 511969"/>
                  <a:gd name="connsiteY6" fmla="*/ 365043 h 365043"/>
                  <a:gd name="connsiteX0" fmla="*/ 511969 w 511969"/>
                  <a:gd name="connsiteY0" fmla="*/ 348374 h 365043"/>
                  <a:gd name="connsiteX1" fmla="*/ 314325 w 511969"/>
                  <a:gd name="connsiteY1" fmla="*/ 295987 h 365043"/>
                  <a:gd name="connsiteX2" fmla="*/ 142875 w 511969"/>
                  <a:gd name="connsiteY2" fmla="*/ 338850 h 365043"/>
                  <a:gd name="connsiteX3" fmla="*/ 61913 w 511969"/>
                  <a:gd name="connsiteY3" fmla="*/ 103106 h 365043"/>
                  <a:gd name="connsiteX4" fmla="*/ 185738 w 511969"/>
                  <a:gd name="connsiteY4" fmla="*/ 712 h 365043"/>
                  <a:gd name="connsiteX5" fmla="*/ 247650 w 511969"/>
                  <a:gd name="connsiteY5" fmla="*/ 191212 h 365043"/>
                  <a:gd name="connsiteX6" fmla="*/ 0 w 511969"/>
                  <a:gd name="connsiteY6" fmla="*/ 365043 h 365043"/>
                  <a:gd name="connsiteX0" fmla="*/ 511969 w 511969"/>
                  <a:gd name="connsiteY0" fmla="*/ 348374 h 366096"/>
                  <a:gd name="connsiteX1" fmla="*/ 314325 w 511969"/>
                  <a:gd name="connsiteY1" fmla="*/ 295987 h 366096"/>
                  <a:gd name="connsiteX2" fmla="*/ 142875 w 511969"/>
                  <a:gd name="connsiteY2" fmla="*/ 338850 h 366096"/>
                  <a:gd name="connsiteX3" fmla="*/ 61913 w 511969"/>
                  <a:gd name="connsiteY3" fmla="*/ 103106 h 366096"/>
                  <a:gd name="connsiteX4" fmla="*/ 185738 w 511969"/>
                  <a:gd name="connsiteY4" fmla="*/ 712 h 366096"/>
                  <a:gd name="connsiteX5" fmla="*/ 247650 w 511969"/>
                  <a:gd name="connsiteY5" fmla="*/ 191212 h 366096"/>
                  <a:gd name="connsiteX6" fmla="*/ 0 w 511969"/>
                  <a:gd name="connsiteY6" fmla="*/ 365043 h 366096"/>
                  <a:gd name="connsiteX0" fmla="*/ 507206 w 507206"/>
                  <a:gd name="connsiteY0" fmla="*/ 348374 h 348374"/>
                  <a:gd name="connsiteX1" fmla="*/ 309562 w 507206"/>
                  <a:gd name="connsiteY1" fmla="*/ 295987 h 348374"/>
                  <a:gd name="connsiteX2" fmla="*/ 138112 w 507206"/>
                  <a:gd name="connsiteY2" fmla="*/ 338850 h 348374"/>
                  <a:gd name="connsiteX3" fmla="*/ 57150 w 507206"/>
                  <a:gd name="connsiteY3" fmla="*/ 103106 h 348374"/>
                  <a:gd name="connsiteX4" fmla="*/ 180975 w 507206"/>
                  <a:gd name="connsiteY4" fmla="*/ 712 h 348374"/>
                  <a:gd name="connsiteX5" fmla="*/ 242887 w 507206"/>
                  <a:gd name="connsiteY5" fmla="*/ 191212 h 348374"/>
                  <a:gd name="connsiteX6" fmla="*/ 0 w 507206"/>
                  <a:gd name="connsiteY6" fmla="*/ 336468 h 348374"/>
                  <a:gd name="connsiteX0" fmla="*/ 309562 w 309562"/>
                  <a:gd name="connsiteY0" fmla="*/ 295987 h 346736"/>
                  <a:gd name="connsiteX1" fmla="*/ 138112 w 309562"/>
                  <a:gd name="connsiteY1" fmla="*/ 338850 h 346736"/>
                  <a:gd name="connsiteX2" fmla="*/ 57150 w 309562"/>
                  <a:gd name="connsiteY2" fmla="*/ 103106 h 346736"/>
                  <a:gd name="connsiteX3" fmla="*/ 180975 w 309562"/>
                  <a:gd name="connsiteY3" fmla="*/ 712 h 346736"/>
                  <a:gd name="connsiteX4" fmla="*/ 242887 w 309562"/>
                  <a:gd name="connsiteY4" fmla="*/ 191212 h 346736"/>
                  <a:gd name="connsiteX5" fmla="*/ 0 w 309562"/>
                  <a:gd name="connsiteY5" fmla="*/ 336468 h 346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9562" h="346736">
                    <a:moveTo>
                      <a:pt x="309562" y="295987"/>
                    </a:moveTo>
                    <a:cubicBezTo>
                      <a:pt x="248046" y="294400"/>
                      <a:pt x="180181" y="370997"/>
                      <a:pt x="138112" y="338850"/>
                    </a:cubicBezTo>
                    <a:cubicBezTo>
                      <a:pt x="96043" y="306703"/>
                      <a:pt x="50006" y="159462"/>
                      <a:pt x="57150" y="103106"/>
                    </a:cubicBezTo>
                    <a:cubicBezTo>
                      <a:pt x="64294" y="46750"/>
                      <a:pt x="88107" y="-6828"/>
                      <a:pt x="180975" y="712"/>
                    </a:cubicBezTo>
                    <a:cubicBezTo>
                      <a:pt x="273843" y="8252"/>
                      <a:pt x="273049" y="135253"/>
                      <a:pt x="242887" y="191212"/>
                    </a:cubicBezTo>
                    <a:cubicBezTo>
                      <a:pt x="212725" y="247171"/>
                      <a:pt x="65484" y="350358"/>
                      <a:pt x="0" y="336468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EDC88F07-1214-4D85-8526-BB1CA3792929}"/>
              </a:ext>
            </a:extLst>
          </p:cNvPr>
          <p:cNvGrpSpPr/>
          <p:nvPr/>
        </p:nvGrpSpPr>
        <p:grpSpPr>
          <a:xfrm>
            <a:off x="7417488" y="2800104"/>
            <a:ext cx="595354" cy="219425"/>
            <a:chOff x="2152420" y="1965868"/>
            <a:chExt cx="595354" cy="219425"/>
          </a:xfrm>
        </p:grpSpPr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0D859B36-B690-4051-AE4F-4A7B3F19BBFD}"/>
                </a:ext>
              </a:extLst>
            </p:cNvPr>
            <p:cNvSpPr/>
            <p:nvPr/>
          </p:nvSpPr>
          <p:spPr>
            <a:xfrm>
              <a:off x="2152420" y="1965868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>
                  <a:latin typeface="Calibri"/>
                </a:rPr>
                <a:t>Image</a:t>
              </a:r>
              <a:endParaRPr lang="en-US" sz="491" kern="0" dirty="0">
                <a:latin typeface="Calibri"/>
              </a:endParaRPr>
            </a:p>
          </p:txBody>
        </p:sp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C50D5A33-DF26-4AB1-9BE6-616A5DEB5319}"/>
                </a:ext>
              </a:extLst>
            </p:cNvPr>
            <p:cNvGrpSpPr/>
            <p:nvPr/>
          </p:nvGrpSpPr>
          <p:grpSpPr>
            <a:xfrm>
              <a:off x="2614608" y="2008881"/>
              <a:ext cx="133166" cy="122131"/>
              <a:chOff x="2614608" y="2025005"/>
              <a:chExt cx="133166" cy="122131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694616EC-F5BC-4EB8-AA9F-D705C90A8336}"/>
                  </a:ext>
                </a:extLst>
              </p:cNvPr>
              <p:cNvGrpSpPr/>
              <p:nvPr/>
            </p:nvGrpSpPr>
            <p:grpSpPr>
              <a:xfrm rot="12375403">
                <a:off x="2702055" y="2025005"/>
                <a:ext cx="45719" cy="112171"/>
                <a:chOff x="4972592" y="2232276"/>
                <a:chExt cx="219891" cy="539500"/>
              </a:xfrm>
            </p:grpSpPr>
            <p:sp>
              <p:nvSpPr>
                <p:cNvPr id="307" name="Freeform: Shape 306">
                  <a:extLst>
                    <a:ext uri="{FF2B5EF4-FFF2-40B4-BE49-F238E27FC236}">
                      <a16:creationId xmlns:a16="http://schemas.microsoft.com/office/drawing/2014/main" id="{3D27E321-F161-4F17-A283-D564BBCD3FA2}"/>
                    </a:ext>
                  </a:extLst>
                </p:cNvPr>
                <p:cNvSpPr/>
                <p:nvPr/>
              </p:nvSpPr>
              <p:spPr>
                <a:xfrm>
                  <a:off x="4972592" y="2232277"/>
                  <a:ext cx="219891" cy="539499"/>
                </a:xfrm>
                <a:custGeom>
                  <a:avLst/>
                  <a:gdLst>
                    <a:gd name="connsiteX0" fmla="*/ 109947 w 219891"/>
                    <a:gd name="connsiteY0" fmla="*/ 0 h 539499"/>
                    <a:gd name="connsiteX1" fmla="*/ 219891 w 219891"/>
                    <a:gd name="connsiteY1" fmla="*/ 325157 h 539499"/>
                    <a:gd name="connsiteX2" fmla="*/ 219889 w 219891"/>
                    <a:gd name="connsiteY2" fmla="*/ 325157 h 539499"/>
                    <a:gd name="connsiteX3" fmla="*/ 167186 w 219891"/>
                    <a:gd name="connsiteY3" fmla="*/ 383905 h 539499"/>
                    <a:gd name="connsiteX4" fmla="*/ 177709 w 219891"/>
                    <a:gd name="connsiteY4" fmla="*/ 539499 h 539499"/>
                    <a:gd name="connsiteX5" fmla="*/ 43342 w 219891"/>
                    <a:gd name="connsiteY5" fmla="*/ 539499 h 539499"/>
                    <a:gd name="connsiteX6" fmla="*/ 52703 w 219891"/>
                    <a:gd name="connsiteY6" fmla="*/ 383905 h 539499"/>
                    <a:gd name="connsiteX7" fmla="*/ 0 w 219891"/>
                    <a:gd name="connsiteY7" fmla="*/ 325157 h 539499"/>
                    <a:gd name="connsiteX8" fmla="*/ 2 w 219891"/>
                    <a:gd name="connsiteY8" fmla="*/ 325157 h 539499"/>
                    <a:gd name="connsiteX9" fmla="*/ 109947 w 219891"/>
                    <a:gd name="connsiteY9" fmla="*/ 0 h 5394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19891" h="539499">
                      <a:moveTo>
                        <a:pt x="109947" y="0"/>
                      </a:moveTo>
                      <a:lnTo>
                        <a:pt x="219891" y="325157"/>
                      </a:lnTo>
                      <a:lnTo>
                        <a:pt x="219889" y="325157"/>
                      </a:lnTo>
                      <a:lnTo>
                        <a:pt x="167186" y="383905"/>
                      </a:lnTo>
                      <a:lnTo>
                        <a:pt x="177709" y="539499"/>
                      </a:lnTo>
                      <a:lnTo>
                        <a:pt x="43342" y="539499"/>
                      </a:lnTo>
                      <a:lnTo>
                        <a:pt x="52703" y="383905"/>
                      </a:lnTo>
                      <a:lnTo>
                        <a:pt x="0" y="325157"/>
                      </a:lnTo>
                      <a:lnTo>
                        <a:pt x="2" y="325157"/>
                      </a:lnTo>
                      <a:lnTo>
                        <a:pt x="109947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8" name="Oval 307">
                  <a:extLst>
                    <a:ext uri="{FF2B5EF4-FFF2-40B4-BE49-F238E27FC236}">
                      <a16:creationId xmlns:a16="http://schemas.microsoft.com/office/drawing/2014/main" id="{9678BEE1-6623-4B41-8D27-F484E6757158}"/>
                    </a:ext>
                  </a:extLst>
                </p:cNvPr>
                <p:cNvSpPr/>
                <p:nvPr/>
              </p:nvSpPr>
              <p:spPr>
                <a:xfrm>
                  <a:off x="5053639" y="2452652"/>
                  <a:ext cx="57797" cy="57797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9" name="Straight Connector 308">
                  <a:extLst>
                    <a:ext uri="{FF2B5EF4-FFF2-40B4-BE49-F238E27FC236}">
                      <a16:creationId xmlns:a16="http://schemas.microsoft.com/office/drawing/2014/main" id="{6B815A90-9A89-44A9-B7FF-27C2BE802ED3}"/>
                    </a:ext>
                  </a:extLst>
                </p:cNvPr>
                <p:cNvCxnSpPr/>
                <p:nvPr/>
              </p:nvCxnSpPr>
              <p:spPr>
                <a:xfrm flipH="1">
                  <a:off x="5082537" y="2232276"/>
                  <a:ext cx="1" cy="220376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7903C879-42CE-4B21-9817-8B40DF2007E0}"/>
                  </a:ext>
                </a:extLst>
              </p:cNvPr>
              <p:cNvSpPr/>
              <p:nvPr/>
            </p:nvSpPr>
            <p:spPr>
              <a:xfrm>
                <a:off x="2614608" y="2052922"/>
                <a:ext cx="84113" cy="94214"/>
              </a:xfrm>
              <a:custGeom>
                <a:avLst/>
                <a:gdLst>
                  <a:gd name="connsiteX0" fmla="*/ 490538 w 490538"/>
                  <a:gd name="connsiteY0" fmla="*/ 384604 h 398891"/>
                  <a:gd name="connsiteX1" fmla="*/ 240506 w 490538"/>
                  <a:gd name="connsiteY1" fmla="*/ 332216 h 398891"/>
                  <a:gd name="connsiteX2" fmla="*/ 142875 w 490538"/>
                  <a:gd name="connsiteY2" fmla="*/ 372698 h 398891"/>
                  <a:gd name="connsiteX3" fmla="*/ 28575 w 490538"/>
                  <a:gd name="connsiteY3" fmla="*/ 108379 h 398891"/>
                  <a:gd name="connsiteX4" fmla="*/ 185738 w 490538"/>
                  <a:gd name="connsiteY4" fmla="*/ 3604 h 398891"/>
                  <a:gd name="connsiteX5" fmla="*/ 247650 w 490538"/>
                  <a:gd name="connsiteY5" fmla="*/ 225060 h 398891"/>
                  <a:gd name="connsiteX6" fmla="*/ 0 w 490538"/>
                  <a:gd name="connsiteY6" fmla="*/ 398891 h 398891"/>
                  <a:gd name="connsiteX0" fmla="*/ 490538 w 490538"/>
                  <a:gd name="connsiteY0" fmla="*/ 382650 h 396937"/>
                  <a:gd name="connsiteX1" fmla="*/ 240506 w 490538"/>
                  <a:gd name="connsiteY1" fmla="*/ 330262 h 396937"/>
                  <a:gd name="connsiteX2" fmla="*/ 142875 w 490538"/>
                  <a:gd name="connsiteY2" fmla="*/ 370744 h 396937"/>
                  <a:gd name="connsiteX3" fmla="*/ 61913 w 490538"/>
                  <a:gd name="connsiteY3" fmla="*/ 135000 h 396937"/>
                  <a:gd name="connsiteX4" fmla="*/ 185738 w 490538"/>
                  <a:gd name="connsiteY4" fmla="*/ 1650 h 396937"/>
                  <a:gd name="connsiteX5" fmla="*/ 247650 w 490538"/>
                  <a:gd name="connsiteY5" fmla="*/ 223106 h 396937"/>
                  <a:gd name="connsiteX6" fmla="*/ 0 w 490538"/>
                  <a:gd name="connsiteY6" fmla="*/ 396937 h 396937"/>
                  <a:gd name="connsiteX0" fmla="*/ 490538 w 490538"/>
                  <a:gd name="connsiteY0" fmla="*/ 352269 h 366556"/>
                  <a:gd name="connsiteX1" fmla="*/ 240506 w 490538"/>
                  <a:gd name="connsiteY1" fmla="*/ 299881 h 366556"/>
                  <a:gd name="connsiteX2" fmla="*/ 142875 w 490538"/>
                  <a:gd name="connsiteY2" fmla="*/ 340363 h 366556"/>
                  <a:gd name="connsiteX3" fmla="*/ 61913 w 490538"/>
                  <a:gd name="connsiteY3" fmla="*/ 104619 h 366556"/>
                  <a:gd name="connsiteX4" fmla="*/ 185738 w 490538"/>
                  <a:gd name="connsiteY4" fmla="*/ 2225 h 366556"/>
                  <a:gd name="connsiteX5" fmla="*/ 247650 w 490538"/>
                  <a:gd name="connsiteY5" fmla="*/ 192725 h 366556"/>
                  <a:gd name="connsiteX6" fmla="*/ 0 w 490538"/>
                  <a:gd name="connsiteY6" fmla="*/ 366556 h 366556"/>
                  <a:gd name="connsiteX0" fmla="*/ 490538 w 490538"/>
                  <a:gd name="connsiteY0" fmla="*/ 350756 h 365043"/>
                  <a:gd name="connsiteX1" fmla="*/ 240506 w 490538"/>
                  <a:gd name="connsiteY1" fmla="*/ 298368 h 365043"/>
                  <a:gd name="connsiteX2" fmla="*/ 142875 w 490538"/>
                  <a:gd name="connsiteY2" fmla="*/ 338850 h 365043"/>
                  <a:gd name="connsiteX3" fmla="*/ 61913 w 490538"/>
                  <a:gd name="connsiteY3" fmla="*/ 103106 h 365043"/>
                  <a:gd name="connsiteX4" fmla="*/ 185738 w 490538"/>
                  <a:gd name="connsiteY4" fmla="*/ 712 h 365043"/>
                  <a:gd name="connsiteX5" fmla="*/ 247650 w 490538"/>
                  <a:gd name="connsiteY5" fmla="*/ 191212 h 365043"/>
                  <a:gd name="connsiteX6" fmla="*/ 0 w 490538"/>
                  <a:gd name="connsiteY6" fmla="*/ 365043 h 365043"/>
                  <a:gd name="connsiteX0" fmla="*/ 511969 w 511969"/>
                  <a:gd name="connsiteY0" fmla="*/ 348374 h 365043"/>
                  <a:gd name="connsiteX1" fmla="*/ 240506 w 511969"/>
                  <a:gd name="connsiteY1" fmla="*/ 298368 h 365043"/>
                  <a:gd name="connsiteX2" fmla="*/ 142875 w 511969"/>
                  <a:gd name="connsiteY2" fmla="*/ 338850 h 365043"/>
                  <a:gd name="connsiteX3" fmla="*/ 61913 w 511969"/>
                  <a:gd name="connsiteY3" fmla="*/ 103106 h 365043"/>
                  <a:gd name="connsiteX4" fmla="*/ 185738 w 511969"/>
                  <a:gd name="connsiteY4" fmla="*/ 712 h 365043"/>
                  <a:gd name="connsiteX5" fmla="*/ 247650 w 511969"/>
                  <a:gd name="connsiteY5" fmla="*/ 191212 h 365043"/>
                  <a:gd name="connsiteX6" fmla="*/ 0 w 511969"/>
                  <a:gd name="connsiteY6" fmla="*/ 365043 h 365043"/>
                  <a:gd name="connsiteX0" fmla="*/ 511969 w 511969"/>
                  <a:gd name="connsiteY0" fmla="*/ 348374 h 365043"/>
                  <a:gd name="connsiteX1" fmla="*/ 314325 w 511969"/>
                  <a:gd name="connsiteY1" fmla="*/ 295987 h 365043"/>
                  <a:gd name="connsiteX2" fmla="*/ 142875 w 511969"/>
                  <a:gd name="connsiteY2" fmla="*/ 338850 h 365043"/>
                  <a:gd name="connsiteX3" fmla="*/ 61913 w 511969"/>
                  <a:gd name="connsiteY3" fmla="*/ 103106 h 365043"/>
                  <a:gd name="connsiteX4" fmla="*/ 185738 w 511969"/>
                  <a:gd name="connsiteY4" fmla="*/ 712 h 365043"/>
                  <a:gd name="connsiteX5" fmla="*/ 247650 w 511969"/>
                  <a:gd name="connsiteY5" fmla="*/ 191212 h 365043"/>
                  <a:gd name="connsiteX6" fmla="*/ 0 w 511969"/>
                  <a:gd name="connsiteY6" fmla="*/ 365043 h 365043"/>
                  <a:gd name="connsiteX0" fmla="*/ 511969 w 511969"/>
                  <a:gd name="connsiteY0" fmla="*/ 348374 h 366096"/>
                  <a:gd name="connsiteX1" fmla="*/ 314325 w 511969"/>
                  <a:gd name="connsiteY1" fmla="*/ 295987 h 366096"/>
                  <a:gd name="connsiteX2" fmla="*/ 142875 w 511969"/>
                  <a:gd name="connsiteY2" fmla="*/ 338850 h 366096"/>
                  <a:gd name="connsiteX3" fmla="*/ 61913 w 511969"/>
                  <a:gd name="connsiteY3" fmla="*/ 103106 h 366096"/>
                  <a:gd name="connsiteX4" fmla="*/ 185738 w 511969"/>
                  <a:gd name="connsiteY4" fmla="*/ 712 h 366096"/>
                  <a:gd name="connsiteX5" fmla="*/ 247650 w 511969"/>
                  <a:gd name="connsiteY5" fmla="*/ 191212 h 366096"/>
                  <a:gd name="connsiteX6" fmla="*/ 0 w 511969"/>
                  <a:gd name="connsiteY6" fmla="*/ 365043 h 366096"/>
                  <a:gd name="connsiteX0" fmla="*/ 507206 w 507206"/>
                  <a:gd name="connsiteY0" fmla="*/ 348374 h 348374"/>
                  <a:gd name="connsiteX1" fmla="*/ 309562 w 507206"/>
                  <a:gd name="connsiteY1" fmla="*/ 295987 h 348374"/>
                  <a:gd name="connsiteX2" fmla="*/ 138112 w 507206"/>
                  <a:gd name="connsiteY2" fmla="*/ 338850 h 348374"/>
                  <a:gd name="connsiteX3" fmla="*/ 57150 w 507206"/>
                  <a:gd name="connsiteY3" fmla="*/ 103106 h 348374"/>
                  <a:gd name="connsiteX4" fmla="*/ 180975 w 507206"/>
                  <a:gd name="connsiteY4" fmla="*/ 712 h 348374"/>
                  <a:gd name="connsiteX5" fmla="*/ 242887 w 507206"/>
                  <a:gd name="connsiteY5" fmla="*/ 191212 h 348374"/>
                  <a:gd name="connsiteX6" fmla="*/ 0 w 507206"/>
                  <a:gd name="connsiteY6" fmla="*/ 336468 h 348374"/>
                  <a:gd name="connsiteX0" fmla="*/ 309562 w 309562"/>
                  <a:gd name="connsiteY0" fmla="*/ 295987 h 346736"/>
                  <a:gd name="connsiteX1" fmla="*/ 138112 w 309562"/>
                  <a:gd name="connsiteY1" fmla="*/ 338850 h 346736"/>
                  <a:gd name="connsiteX2" fmla="*/ 57150 w 309562"/>
                  <a:gd name="connsiteY2" fmla="*/ 103106 h 346736"/>
                  <a:gd name="connsiteX3" fmla="*/ 180975 w 309562"/>
                  <a:gd name="connsiteY3" fmla="*/ 712 h 346736"/>
                  <a:gd name="connsiteX4" fmla="*/ 242887 w 309562"/>
                  <a:gd name="connsiteY4" fmla="*/ 191212 h 346736"/>
                  <a:gd name="connsiteX5" fmla="*/ 0 w 309562"/>
                  <a:gd name="connsiteY5" fmla="*/ 336468 h 346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9562" h="346736">
                    <a:moveTo>
                      <a:pt x="309562" y="295987"/>
                    </a:moveTo>
                    <a:cubicBezTo>
                      <a:pt x="248046" y="294400"/>
                      <a:pt x="180181" y="370997"/>
                      <a:pt x="138112" y="338850"/>
                    </a:cubicBezTo>
                    <a:cubicBezTo>
                      <a:pt x="96043" y="306703"/>
                      <a:pt x="50006" y="159462"/>
                      <a:pt x="57150" y="103106"/>
                    </a:cubicBezTo>
                    <a:cubicBezTo>
                      <a:pt x="64294" y="46750"/>
                      <a:pt x="88107" y="-6828"/>
                      <a:pt x="180975" y="712"/>
                    </a:cubicBezTo>
                    <a:cubicBezTo>
                      <a:pt x="273843" y="8252"/>
                      <a:pt x="273049" y="135253"/>
                      <a:pt x="242887" y="191212"/>
                    </a:cubicBezTo>
                    <a:cubicBezTo>
                      <a:pt x="212725" y="247171"/>
                      <a:pt x="65484" y="350358"/>
                      <a:pt x="0" y="336468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57" name="Oval 1056">
            <a:extLst>
              <a:ext uri="{FF2B5EF4-FFF2-40B4-BE49-F238E27FC236}">
                <a16:creationId xmlns:a16="http://schemas.microsoft.com/office/drawing/2014/main" id="{0AC38D65-6993-4787-BBEB-EE63017D79EF}"/>
              </a:ext>
            </a:extLst>
          </p:cNvPr>
          <p:cNvSpPr/>
          <p:nvPr/>
        </p:nvSpPr>
        <p:spPr>
          <a:xfrm>
            <a:off x="1248974" y="2047517"/>
            <a:ext cx="238156" cy="2381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1" name="Oval 310">
            <a:extLst>
              <a:ext uri="{FF2B5EF4-FFF2-40B4-BE49-F238E27FC236}">
                <a16:creationId xmlns:a16="http://schemas.microsoft.com/office/drawing/2014/main" id="{82784984-81CE-4566-ADC5-622FD481366C}"/>
              </a:ext>
            </a:extLst>
          </p:cNvPr>
          <p:cNvSpPr/>
          <p:nvPr/>
        </p:nvSpPr>
        <p:spPr>
          <a:xfrm>
            <a:off x="2436572" y="2047517"/>
            <a:ext cx="238156" cy="2381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C47ED43F-ADDE-4BC2-824D-4CD0C80BDA3A}"/>
              </a:ext>
            </a:extLst>
          </p:cNvPr>
          <p:cNvSpPr/>
          <p:nvPr/>
        </p:nvSpPr>
        <p:spPr>
          <a:xfrm>
            <a:off x="4678472" y="2047517"/>
            <a:ext cx="238156" cy="2381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66A406CC-98BB-4747-87C1-33458D7A01F1}"/>
              </a:ext>
            </a:extLst>
          </p:cNvPr>
          <p:cNvSpPr/>
          <p:nvPr/>
        </p:nvSpPr>
        <p:spPr>
          <a:xfrm>
            <a:off x="6758139" y="2655573"/>
            <a:ext cx="238156" cy="2381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34A8BEEB-601C-4E89-9F53-EF93B6A62492}"/>
              </a:ext>
            </a:extLst>
          </p:cNvPr>
          <p:cNvSpPr/>
          <p:nvPr/>
        </p:nvSpPr>
        <p:spPr>
          <a:xfrm>
            <a:off x="7213192" y="1899907"/>
            <a:ext cx="238156" cy="2381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5</a:t>
            </a:r>
          </a:p>
        </p:txBody>
      </p:sp>
      <p:grpSp>
        <p:nvGrpSpPr>
          <p:cNvPr id="1060" name="Group 1059">
            <a:extLst>
              <a:ext uri="{FF2B5EF4-FFF2-40B4-BE49-F238E27FC236}">
                <a16:creationId xmlns:a16="http://schemas.microsoft.com/office/drawing/2014/main" id="{F84246F7-971B-4898-B1F8-5DA4CA01BDF8}"/>
              </a:ext>
            </a:extLst>
          </p:cNvPr>
          <p:cNvGrpSpPr/>
          <p:nvPr/>
        </p:nvGrpSpPr>
        <p:grpSpPr>
          <a:xfrm>
            <a:off x="2557529" y="1839849"/>
            <a:ext cx="646045" cy="905854"/>
            <a:chOff x="2557529" y="1839849"/>
            <a:chExt cx="646045" cy="905854"/>
          </a:xfrm>
        </p:grpSpPr>
        <p:grpSp>
          <p:nvGrpSpPr>
            <p:cNvPr id="1046" name="Group 1045">
              <a:extLst>
                <a:ext uri="{FF2B5EF4-FFF2-40B4-BE49-F238E27FC236}">
                  <a16:creationId xmlns:a16="http://schemas.microsoft.com/office/drawing/2014/main" id="{2EF644E7-7303-4C44-B443-52DBA0B5C7B8}"/>
                </a:ext>
              </a:extLst>
            </p:cNvPr>
            <p:cNvGrpSpPr/>
            <p:nvPr/>
          </p:nvGrpSpPr>
          <p:grpSpPr>
            <a:xfrm>
              <a:off x="2557529" y="1953173"/>
              <a:ext cx="646045" cy="792530"/>
              <a:chOff x="2031749" y="1501778"/>
              <a:chExt cx="646045" cy="792530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223AAA2C-AFDF-40AF-B5BE-45A0ACE4407B}"/>
                  </a:ext>
                </a:extLst>
              </p:cNvPr>
              <p:cNvGrpSpPr/>
              <p:nvPr/>
            </p:nvGrpSpPr>
            <p:grpSpPr>
              <a:xfrm>
                <a:off x="2201517" y="1501778"/>
                <a:ext cx="330138" cy="347203"/>
                <a:chOff x="7359531" y="1379858"/>
                <a:chExt cx="3291488" cy="3461624"/>
              </a:xfrm>
            </p:grpSpPr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84520ADE-0A64-4113-BEB0-282F4DC5B3D6}"/>
                    </a:ext>
                  </a:extLst>
                </p:cNvPr>
                <p:cNvSpPr/>
                <p:nvPr/>
              </p:nvSpPr>
              <p:spPr>
                <a:xfrm>
                  <a:off x="8059709" y="1379858"/>
                  <a:ext cx="2591310" cy="1950027"/>
                </a:xfrm>
                <a:custGeom>
                  <a:avLst/>
                  <a:gdLst>
                    <a:gd name="connsiteX0" fmla="*/ 0 w 2591310"/>
                    <a:gd name="connsiteY0" fmla="*/ 0 h 1950027"/>
                    <a:gd name="connsiteX1" fmla="*/ 3272 w 2591310"/>
                    <a:gd name="connsiteY1" fmla="*/ 1400355 h 1950027"/>
                    <a:gd name="connsiteX2" fmla="*/ 2591311 w 2591310"/>
                    <a:gd name="connsiteY2" fmla="*/ 1950027 h 1950027"/>
                    <a:gd name="connsiteX3" fmla="*/ 2591311 w 2591310"/>
                    <a:gd name="connsiteY3" fmla="*/ 975013 h 1950027"/>
                    <a:gd name="connsiteX4" fmla="*/ 0 w 2591310"/>
                    <a:gd name="connsiteY4" fmla="*/ 0 h 1950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91310" h="1950027">
                      <a:moveTo>
                        <a:pt x="0" y="0"/>
                      </a:moveTo>
                      <a:lnTo>
                        <a:pt x="3272" y="1400355"/>
                      </a:lnTo>
                      <a:lnTo>
                        <a:pt x="2591311" y="1950027"/>
                      </a:lnTo>
                      <a:lnTo>
                        <a:pt x="2591311" y="9750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67676"/>
                </a:solidFill>
                <a:ln w="3270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4E914350-7E27-4CDB-901F-B8BB54640373}"/>
                    </a:ext>
                  </a:extLst>
                </p:cNvPr>
                <p:cNvSpPr/>
                <p:nvPr/>
              </p:nvSpPr>
              <p:spPr>
                <a:xfrm>
                  <a:off x="7359531" y="1379858"/>
                  <a:ext cx="703449" cy="1727540"/>
                </a:xfrm>
                <a:custGeom>
                  <a:avLst/>
                  <a:gdLst>
                    <a:gd name="connsiteX0" fmla="*/ 700177 w 703449"/>
                    <a:gd name="connsiteY0" fmla="*/ 0 h 1727540"/>
                    <a:gd name="connsiteX1" fmla="*/ 0 w 703449"/>
                    <a:gd name="connsiteY1" fmla="*/ 425342 h 1727540"/>
                    <a:gd name="connsiteX2" fmla="*/ 0 w 703449"/>
                    <a:gd name="connsiteY2" fmla="*/ 1727541 h 1727540"/>
                    <a:gd name="connsiteX3" fmla="*/ 703449 w 703449"/>
                    <a:gd name="connsiteY3" fmla="*/ 1400355 h 1727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3449" h="1727540">
                      <a:moveTo>
                        <a:pt x="700177" y="0"/>
                      </a:moveTo>
                      <a:lnTo>
                        <a:pt x="0" y="425342"/>
                      </a:lnTo>
                      <a:lnTo>
                        <a:pt x="0" y="1727541"/>
                      </a:lnTo>
                      <a:lnTo>
                        <a:pt x="703449" y="1400355"/>
                      </a:lnTo>
                    </a:path>
                  </a:pathLst>
                </a:custGeom>
                <a:solidFill>
                  <a:srgbClr val="999999"/>
                </a:solidFill>
                <a:ln w="3270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0CDE068C-4311-4425-A91C-CE5C51DA4024}"/>
                    </a:ext>
                  </a:extLst>
                </p:cNvPr>
                <p:cNvSpPr/>
                <p:nvPr/>
              </p:nvSpPr>
              <p:spPr>
                <a:xfrm>
                  <a:off x="9240849" y="2021142"/>
                  <a:ext cx="235573" cy="844139"/>
                </a:xfrm>
                <a:custGeom>
                  <a:avLst/>
                  <a:gdLst>
                    <a:gd name="connsiteX0" fmla="*/ 0 w 235573"/>
                    <a:gd name="connsiteY0" fmla="*/ 778702 h 844139"/>
                    <a:gd name="connsiteX1" fmla="*/ 235574 w 235573"/>
                    <a:gd name="connsiteY1" fmla="*/ 844139 h 844139"/>
                    <a:gd name="connsiteX2" fmla="*/ 235574 w 235573"/>
                    <a:gd name="connsiteY2" fmla="*/ 81796 h 844139"/>
                    <a:gd name="connsiteX3" fmla="*/ 0 w 235573"/>
                    <a:gd name="connsiteY3" fmla="*/ 0 h 844139"/>
                    <a:gd name="connsiteX4" fmla="*/ 0 w 235573"/>
                    <a:gd name="connsiteY4" fmla="*/ 778702 h 8441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5573" h="844139">
                      <a:moveTo>
                        <a:pt x="0" y="778702"/>
                      </a:moveTo>
                      <a:lnTo>
                        <a:pt x="235574" y="844139"/>
                      </a:lnTo>
                      <a:lnTo>
                        <a:pt x="235574" y="81796"/>
                      </a:lnTo>
                      <a:lnTo>
                        <a:pt x="0" y="0"/>
                      </a:lnTo>
                      <a:lnTo>
                        <a:pt x="0" y="778702"/>
                      </a:lnTo>
                      <a:close/>
                    </a:path>
                  </a:pathLst>
                </a:custGeom>
                <a:solidFill>
                  <a:srgbClr val="A3A3A3"/>
                </a:solidFill>
                <a:ln w="3270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9EF51375-5949-461B-8391-1134726E7DE6}"/>
                    </a:ext>
                  </a:extLst>
                </p:cNvPr>
                <p:cNvSpPr/>
                <p:nvPr/>
              </p:nvSpPr>
              <p:spPr>
                <a:xfrm>
                  <a:off x="8769702" y="1860821"/>
                  <a:ext cx="235573" cy="880129"/>
                </a:xfrm>
                <a:custGeom>
                  <a:avLst/>
                  <a:gdLst>
                    <a:gd name="connsiteX0" fmla="*/ 235574 w 235573"/>
                    <a:gd name="connsiteY0" fmla="*/ 85068 h 880129"/>
                    <a:gd name="connsiteX1" fmla="*/ 0 w 235573"/>
                    <a:gd name="connsiteY1" fmla="*/ 0 h 880129"/>
                    <a:gd name="connsiteX2" fmla="*/ 0 w 235573"/>
                    <a:gd name="connsiteY2" fmla="*/ 814693 h 880129"/>
                    <a:gd name="connsiteX3" fmla="*/ 235574 w 235573"/>
                    <a:gd name="connsiteY3" fmla="*/ 880130 h 880129"/>
                    <a:gd name="connsiteX4" fmla="*/ 235574 w 235573"/>
                    <a:gd name="connsiteY4" fmla="*/ 85068 h 8801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5573" h="880129">
                      <a:moveTo>
                        <a:pt x="235574" y="85068"/>
                      </a:moveTo>
                      <a:lnTo>
                        <a:pt x="0" y="0"/>
                      </a:lnTo>
                      <a:lnTo>
                        <a:pt x="0" y="814693"/>
                      </a:lnTo>
                      <a:lnTo>
                        <a:pt x="235574" y="880130"/>
                      </a:lnTo>
                      <a:lnTo>
                        <a:pt x="235574" y="85068"/>
                      </a:lnTo>
                      <a:close/>
                    </a:path>
                  </a:pathLst>
                </a:custGeom>
                <a:solidFill>
                  <a:srgbClr val="A3A3A3"/>
                </a:solidFill>
                <a:ln w="3270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EF04775F-3BC7-42F9-83D0-66155166793D}"/>
                    </a:ext>
                  </a:extLst>
                </p:cNvPr>
                <p:cNvSpPr/>
                <p:nvPr/>
              </p:nvSpPr>
              <p:spPr>
                <a:xfrm>
                  <a:off x="9711997" y="2184735"/>
                  <a:ext cx="235573" cy="804876"/>
                </a:xfrm>
                <a:custGeom>
                  <a:avLst/>
                  <a:gdLst>
                    <a:gd name="connsiteX0" fmla="*/ 0 w 235573"/>
                    <a:gd name="connsiteY0" fmla="*/ 742711 h 804876"/>
                    <a:gd name="connsiteX1" fmla="*/ 229030 w 235573"/>
                    <a:gd name="connsiteY1" fmla="*/ 804877 h 804876"/>
                    <a:gd name="connsiteX2" fmla="*/ 235574 w 235573"/>
                    <a:gd name="connsiteY2" fmla="*/ 78525 h 804876"/>
                    <a:gd name="connsiteX3" fmla="*/ 0 w 235573"/>
                    <a:gd name="connsiteY3" fmla="*/ 0 h 804876"/>
                    <a:gd name="connsiteX4" fmla="*/ 0 w 235573"/>
                    <a:gd name="connsiteY4" fmla="*/ 742711 h 8048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5573" h="804876">
                      <a:moveTo>
                        <a:pt x="0" y="742711"/>
                      </a:moveTo>
                      <a:lnTo>
                        <a:pt x="229030" y="804877"/>
                      </a:lnTo>
                      <a:lnTo>
                        <a:pt x="235574" y="78525"/>
                      </a:lnTo>
                      <a:lnTo>
                        <a:pt x="0" y="0"/>
                      </a:lnTo>
                      <a:lnTo>
                        <a:pt x="0" y="742711"/>
                      </a:lnTo>
                      <a:close/>
                    </a:path>
                  </a:pathLst>
                </a:custGeom>
                <a:solidFill>
                  <a:srgbClr val="A3A3A3"/>
                </a:solidFill>
                <a:ln w="3270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97E8A455-14BC-4945-A085-E81E90D49BDF}"/>
                    </a:ext>
                  </a:extLst>
                </p:cNvPr>
                <p:cNvSpPr/>
                <p:nvPr/>
              </p:nvSpPr>
              <p:spPr>
                <a:xfrm>
                  <a:off x="8301826" y="1707043"/>
                  <a:ext cx="235573" cy="906304"/>
                </a:xfrm>
                <a:custGeom>
                  <a:avLst/>
                  <a:gdLst>
                    <a:gd name="connsiteX0" fmla="*/ 0 w 235573"/>
                    <a:gd name="connsiteY0" fmla="*/ 847411 h 906304"/>
                    <a:gd name="connsiteX1" fmla="*/ 235574 w 235573"/>
                    <a:gd name="connsiteY1" fmla="*/ 906304 h 906304"/>
                    <a:gd name="connsiteX2" fmla="*/ 235574 w 235573"/>
                    <a:gd name="connsiteY2" fmla="*/ 78525 h 906304"/>
                    <a:gd name="connsiteX3" fmla="*/ 0 w 235573"/>
                    <a:gd name="connsiteY3" fmla="*/ 0 h 906304"/>
                    <a:gd name="connsiteX4" fmla="*/ 0 w 235573"/>
                    <a:gd name="connsiteY4" fmla="*/ 847411 h 906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5573" h="906304">
                      <a:moveTo>
                        <a:pt x="0" y="847411"/>
                      </a:moveTo>
                      <a:lnTo>
                        <a:pt x="235574" y="906304"/>
                      </a:lnTo>
                      <a:lnTo>
                        <a:pt x="235574" y="78525"/>
                      </a:lnTo>
                      <a:lnTo>
                        <a:pt x="0" y="0"/>
                      </a:lnTo>
                      <a:lnTo>
                        <a:pt x="0" y="847411"/>
                      </a:lnTo>
                      <a:close/>
                    </a:path>
                  </a:pathLst>
                </a:custGeom>
                <a:solidFill>
                  <a:srgbClr val="A3A3A3"/>
                </a:solidFill>
                <a:ln w="3270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5F22B3D9-BA77-46E7-81A3-AE77162227E0}"/>
                    </a:ext>
                  </a:extLst>
                </p:cNvPr>
                <p:cNvSpPr/>
                <p:nvPr/>
              </p:nvSpPr>
              <p:spPr>
                <a:xfrm>
                  <a:off x="10179872" y="2341784"/>
                  <a:ext cx="235574" cy="775430"/>
                </a:xfrm>
                <a:custGeom>
                  <a:avLst/>
                  <a:gdLst>
                    <a:gd name="connsiteX0" fmla="*/ 235574 w 235574"/>
                    <a:gd name="connsiteY0" fmla="*/ 81796 h 775430"/>
                    <a:gd name="connsiteX1" fmla="*/ 0 w 235574"/>
                    <a:gd name="connsiteY1" fmla="*/ 0 h 775430"/>
                    <a:gd name="connsiteX2" fmla="*/ 0 w 235574"/>
                    <a:gd name="connsiteY2" fmla="*/ 709993 h 775430"/>
                    <a:gd name="connsiteX3" fmla="*/ 235574 w 235574"/>
                    <a:gd name="connsiteY3" fmla="*/ 775430 h 775430"/>
                    <a:gd name="connsiteX4" fmla="*/ 235574 w 235574"/>
                    <a:gd name="connsiteY4" fmla="*/ 81796 h 775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5574" h="775430">
                      <a:moveTo>
                        <a:pt x="235574" y="81796"/>
                      </a:moveTo>
                      <a:lnTo>
                        <a:pt x="0" y="0"/>
                      </a:lnTo>
                      <a:lnTo>
                        <a:pt x="0" y="709993"/>
                      </a:lnTo>
                      <a:lnTo>
                        <a:pt x="235574" y="775430"/>
                      </a:lnTo>
                      <a:lnTo>
                        <a:pt x="235574" y="81796"/>
                      </a:lnTo>
                      <a:close/>
                    </a:path>
                  </a:pathLst>
                </a:custGeom>
                <a:solidFill>
                  <a:srgbClr val="A3A3A3"/>
                </a:solidFill>
                <a:ln w="3270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6D31277A-968D-443A-8053-70E11907D482}"/>
                    </a:ext>
                  </a:extLst>
                </p:cNvPr>
                <p:cNvSpPr/>
                <p:nvPr/>
              </p:nvSpPr>
              <p:spPr>
                <a:xfrm>
                  <a:off x="7480590" y="1703772"/>
                  <a:ext cx="350088" cy="1122247"/>
                </a:xfrm>
                <a:custGeom>
                  <a:avLst/>
                  <a:gdLst>
                    <a:gd name="connsiteX0" fmla="*/ 117787 w 350088"/>
                    <a:gd name="connsiteY0" fmla="*/ 1053538 h 1122247"/>
                    <a:gd name="connsiteX1" fmla="*/ 0 w 350088"/>
                    <a:gd name="connsiteY1" fmla="*/ 1122247 h 1122247"/>
                    <a:gd name="connsiteX2" fmla="*/ 0 w 350088"/>
                    <a:gd name="connsiteY2" fmla="*/ 196311 h 1122247"/>
                    <a:gd name="connsiteX3" fmla="*/ 117787 w 350088"/>
                    <a:gd name="connsiteY3" fmla="*/ 134146 h 1122247"/>
                    <a:gd name="connsiteX4" fmla="*/ 350089 w 350088"/>
                    <a:gd name="connsiteY4" fmla="*/ 0 h 1122247"/>
                    <a:gd name="connsiteX5" fmla="*/ 229030 w 350088"/>
                    <a:gd name="connsiteY5" fmla="*/ 78525 h 1122247"/>
                    <a:gd name="connsiteX6" fmla="*/ 229030 w 350088"/>
                    <a:gd name="connsiteY6" fmla="*/ 978285 h 1122247"/>
                    <a:gd name="connsiteX7" fmla="*/ 350089 w 350088"/>
                    <a:gd name="connsiteY7" fmla="*/ 912848 h 11222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50088" h="1122247">
                      <a:moveTo>
                        <a:pt x="117787" y="1053538"/>
                      </a:moveTo>
                      <a:lnTo>
                        <a:pt x="0" y="1122247"/>
                      </a:lnTo>
                      <a:lnTo>
                        <a:pt x="0" y="196311"/>
                      </a:lnTo>
                      <a:lnTo>
                        <a:pt x="117787" y="134146"/>
                      </a:lnTo>
                      <a:close/>
                      <a:moveTo>
                        <a:pt x="350089" y="0"/>
                      </a:moveTo>
                      <a:lnTo>
                        <a:pt x="229030" y="78525"/>
                      </a:lnTo>
                      <a:lnTo>
                        <a:pt x="229030" y="978285"/>
                      </a:lnTo>
                      <a:lnTo>
                        <a:pt x="350089" y="912848"/>
                      </a:lnTo>
                      <a:close/>
                    </a:path>
                  </a:pathLst>
                </a:custGeom>
                <a:solidFill>
                  <a:srgbClr val="B3B3B3"/>
                </a:solidFill>
                <a:ln w="3270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B79519AF-AD18-422C-BA5D-EDA479631D8C}"/>
                    </a:ext>
                  </a:extLst>
                </p:cNvPr>
                <p:cNvSpPr/>
                <p:nvPr/>
              </p:nvSpPr>
              <p:spPr>
                <a:xfrm>
                  <a:off x="7359531" y="2780213"/>
                  <a:ext cx="3291488" cy="791789"/>
                </a:xfrm>
                <a:custGeom>
                  <a:avLst/>
                  <a:gdLst>
                    <a:gd name="connsiteX0" fmla="*/ 3291488 w 3291488"/>
                    <a:gd name="connsiteY0" fmla="*/ 549672 h 791789"/>
                    <a:gd name="connsiteX1" fmla="*/ 2584767 w 3291488"/>
                    <a:gd name="connsiteY1" fmla="*/ 791790 h 791789"/>
                    <a:gd name="connsiteX2" fmla="*/ 0 w 3291488"/>
                    <a:gd name="connsiteY2" fmla="*/ 327186 h 791789"/>
                    <a:gd name="connsiteX3" fmla="*/ 703449 w 3291488"/>
                    <a:gd name="connsiteY3" fmla="*/ 0 h 791789"/>
                    <a:gd name="connsiteX4" fmla="*/ 3291488 w 3291488"/>
                    <a:gd name="connsiteY4" fmla="*/ 549672 h 7917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91488" h="791789">
                      <a:moveTo>
                        <a:pt x="3291488" y="549672"/>
                      </a:moveTo>
                      <a:lnTo>
                        <a:pt x="2584767" y="791790"/>
                      </a:lnTo>
                      <a:lnTo>
                        <a:pt x="0" y="327186"/>
                      </a:lnTo>
                      <a:lnTo>
                        <a:pt x="703449" y="0"/>
                      </a:lnTo>
                      <a:lnTo>
                        <a:pt x="3291488" y="549672"/>
                      </a:lnTo>
                      <a:close/>
                    </a:path>
                  </a:pathLst>
                </a:custGeom>
                <a:solidFill>
                  <a:srgbClr val="333132"/>
                </a:solidFill>
                <a:ln w="3270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C3426E14-A3B1-40E9-8D8F-797F7C65B5F5}"/>
                    </a:ext>
                  </a:extLst>
                </p:cNvPr>
                <p:cNvSpPr/>
                <p:nvPr/>
              </p:nvSpPr>
              <p:spPr>
                <a:xfrm>
                  <a:off x="8049893" y="2992883"/>
                  <a:ext cx="2601126" cy="1828968"/>
                </a:xfrm>
                <a:custGeom>
                  <a:avLst/>
                  <a:gdLst>
                    <a:gd name="connsiteX0" fmla="*/ 2601127 w 2601126"/>
                    <a:gd name="connsiteY0" fmla="*/ 1334918 h 1828968"/>
                    <a:gd name="connsiteX1" fmla="*/ 0 w 2601126"/>
                    <a:gd name="connsiteY1" fmla="*/ 1828968 h 1828968"/>
                    <a:gd name="connsiteX2" fmla="*/ 13087 w 2601126"/>
                    <a:gd name="connsiteY2" fmla="*/ 0 h 1828968"/>
                    <a:gd name="connsiteX3" fmla="*/ 2601127 w 2601126"/>
                    <a:gd name="connsiteY3" fmla="*/ 480963 h 1828968"/>
                    <a:gd name="connsiteX4" fmla="*/ 2601127 w 2601126"/>
                    <a:gd name="connsiteY4" fmla="*/ 1334918 h 1828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01126" h="1828968">
                      <a:moveTo>
                        <a:pt x="2601127" y="1334918"/>
                      </a:moveTo>
                      <a:lnTo>
                        <a:pt x="0" y="1828968"/>
                      </a:lnTo>
                      <a:lnTo>
                        <a:pt x="13087" y="0"/>
                      </a:lnTo>
                      <a:lnTo>
                        <a:pt x="2601127" y="480963"/>
                      </a:lnTo>
                      <a:lnTo>
                        <a:pt x="2601127" y="1334918"/>
                      </a:lnTo>
                      <a:close/>
                    </a:path>
                  </a:pathLst>
                </a:custGeom>
                <a:solidFill>
                  <a:srgbClr val="767676"/>
                </a:solidFill>
                <a:ln w="3270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55851379-45A0-49DA-8E43-E72776A3FAE6}"/>
                    </a:ext>
                  </a:extLst>
                </p:cNvPr>
                <p:cNvSpPr/>
                <p:nvPr/>
              </p:nvSpPr>
              <p:spPr>
                <a:xfrm>
                  <a:off x="8301826" y="3359331"/>
                  <a:ext cx="235573" cy="1161509"/>
                </a:xfrm>
                <a:custGeom>
                  <a:avLst/>
                  <a:gdLst>
                    <a:gd name="connsiteX0" fmla="*/ 0 w 235573"/>
                    <a:gd name="connsiteY0" fmla="*/ 1161509 h 1161509"/>
                    <a:gd name="connsiteX1" fmla="*/ 0 w 235573"/>
                    <a:gd name="connsiteY1" fmla="*/ 0 h 1161509"/>
                    <a:gd name="connsiteX2" fmla="*/ 235574 w 235573"/>
                    <a:gd name="connsiteY2" fmla="*/ 29446 h 1161509"/>
                    <a:gd name="connsiteX3" fmla="*/ 235574 w 235573"/>
                    <a:gd name="connsiteY3" fmla="*/ 1122247 h 1161509"/>
                    <a:gd name="connsiteX4" fmla="*/ 0 w 235573"/>
                    <a:gd name="connsiteY4" fmla="*/ 1161509 h 11615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5573" h="1161509">
                      <a:moveTo>
                        <a:pt x="0" y="1161509"/>
                      </a:moveTo>
                      <a:lnTo>
                        <a:pt x="0" y="0"/>
                      </a:lnTo>
                      <a:lnTo>
                        <a:pt x="235574" y="29446"/>
                      </a:lnTo>
                      <a:lnTo>
                        <a:pt x="235574" y="1122247"/>
                      </a:lnTo>
                      <a:lnTo>
                        <a:pt x="0" y="1161509"/>
                      </a:lnTo>
                      <a:close/>
                    </a:path>
                  </a:pathLst>
                </a:custGeom>
                <a:solidFill>
                  <a:srgbClr val="A3A3A3"/>
                </a:solidFill>
                <a:ln w="3270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31F4F834-78B7-4692-B3A1-75AE5CAF2E82}"/>
                    </a:ext>
                  </a:extLst>
                </p:cNvPr>
                <p:cNvSpPr/>
                <p:nvPr/>
              </p:nvSpPr>
              <p:spPr>
                <a:xfrm>
                  <a:off x="8769702" y="3418225"/>
                  <a:ext cx="235573" cy="1027363"/>
                </a:xfrm>
                <a:custGeom>
                  <a:avLst/>
                  <a:gdLst>
                    <a:gd name="connsiteX0" fmla="*/ 235574 w 235573"/>
                    <a:gd name="connsiteY0" fmla="*/ 984829 h 1027363"/>
                    <a:gd name="connsiteX1" fmla="*/ 0 w 235573"/>
                    <a:gd name="connsiteY1" fmla="*/ 1027363 h 1027363"/>
                    <a:gd name="connsiteX2" fmla="*/ 0 w 235573"/>
                    <a:gd name="connsiteY2" fmla="*/ 0 h 1027363"/>
                    <a:gd name="connsiteX3" fmla="*/ 235574 w 235573"/>
                    <a:gd name="connsiteY3" fmla="*/ 35991 h 1027363"/>
                    <a:gd name="connsiteX4" fmla="*/ 235574 w 235573"/>
                    <a:gd name="connsiteY4" fmla="*/ 984829 h 1027363"/>
                    <a:gd name="connsiteX5" fmla="*/ 235574 w 235573"/>
                    <a:gd name="connsiteY5" fmla="*/ 984829 h 10273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5573" h="1027363">
                      <a:moveTo>
                        <a:pt x="235574" y="984829"/>
                      </a:moveTo>
                      <a:lnTo>
                        <a:pt x="0" y="1027363"/>
                      </a:lnTo>
                      <a:lnTo>
                        <a:pt x="0" y="0"/>
                      </a:lnTo>
                      <a:lnTo>
                        <a:pt x="235574" y="35991"/>
                      </a:lnTo>
                      <a:lnTo>
                        <a:pt x="235574" y="984829"/>
                      </a:lnTo>
                      <a:lnTo>
                        <a:pt x="235574" y="984829"/>
                      </a:lnTo>
                      <a:close/>
                    </a:path>
                  </a:pathLst>
                </a:custGeom>
                <a:solidFill>
                  <a:srgbClr val="A3A3A3"/>
                </a:solidFill>
                <a:ln w="3270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E8B835AF-B3D1-49C9-84A8-6E6ECF8F01AF}"/>
                    </a:ext>
                  </a:extLst>
                </p:cNvPr>
                <p:cNvSpPr/>
                <p:nvPr/>
              </p:nvSpPr>
              <p:spPr>
                <a:xfrm>
                  <a:off x="9240849" y="3477118"/>
                  <a:ext cx="235573" cy="889945"/>
                </a:xfrm>
                <a:custGeom>
                  <a:avLst/>
                  <a:gdLst>
                    <a:gd name="connsiteX0" fmla="*/ 0 w 235573"/>
                    <a:gd name="connsiteY0" fmla="*/ 889945 h 889945"/>
                    <a:gd name="connsiteX1" fmla="*/ 0 w 235573"/>
                    <a:gd name="connsiteY1" fmla="*/ 0 h 889945"/>
                    <a:gd name="connsiteX2" fmla="*/ 235574 w 235573"/>
                    <a:gd name="connsiteY2" fmla="*/ 29447 h 889945"/>
                    <a:gd name="connsiteX3" fmla="*/ 235574 w 235573"/>
                    <a:gd name="connsiteY3" fmla="*/ 847411 h 889945"/>
                    <a:gd name="connsiteX4" fmla="*/ 0 w 235573"/>
                    <a:gd name="connsiteY4" fmla="*/ 889945 h 889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5573" h="889945">
                      <a:moveTo>
                        <a:pt x="0" y="889945"/>
                      </a:moveTo>
                      <a:lnTo>
                        <a:pt x="0" y="0"/>
                      </a:lnTo>
                      <a:lnTo>
                        <a:pt x="235574" y="29447"/>
                      </a:lnTo>
                      <a:lnTo>
                        <a:pt x="235574" y="847411"/>
                      </a:lnTo>
                      <a:lnTo>
                        <a:pt x="0" y="889945"/>
                      </a:lnTo>
                      <a:close/>
                    </a:path>
                  </a:pathLst>
                </a:custGeom>
                <a:solidFill>
                  <a:srgbClr val="A3A3A3"/>
                </a:solidFill>
                <a:ln w="3270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89E91E58-804F-468F-8FE0-530699A56048}"/>
                    </a:ext>
                  </a:extLst>
                </p:cNvPr>
                <p:cNvSpPr/>
                <p:nvPr/>
              </p:nvSpPr>
              <p:spPr>
                <a:xfrm>
                  <a:off x="9711997" y="3536012"/>
                  <a:ext cx="232301" cy="749255"/>
                </a:xfrm>
                <a:custGeom>
                  <a:avLst/>
                  <a:gdLst>
                    <a:gd name="connsiteX0" fmla="*/ 232302 w 232301"/>
                    <a:gd name="connsiteY0" fmla="*/ 706721 h 749255"/>
                    <a:gd name="connsiteX1" fmla="*/ 0 w 232301"/>
                    <a:gd name="connsiteY1" fmla="*/ 749255 h 749255"/>
                    <a:gd name="connsiteX2" fmla="*/ 0 w 232301"/>
                    <a:gd name="connsiteY2" fmla="*/ 0 h 749255"/>
                    <a:gd name="connsiteX3" fmla="*/ 232302 w 232301"/>
                    <a:gd name="connsiteY3" fmla="*/ 35990 h 749255"/>
                    <a:gd name="connsiteX4" fmla="*/ 232302 w 232301"/>
                    <a:gd name="connsiteY4" fmla="*/ 706721 h 7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2301" h="749255">
                      <a:moveTo>
                        <a:pt x="232302" y="706721"/>
                      </a:moveTo>
                      <a:lnTo>
                        <a:pt x="0" y="749255"/>
                      </a:lnTo>
                      <a:lnTo>
                        <a:pt x="0" y="0"/>
                      </a:lnTo>
                      <a:lnTo>
                        <a:pt x="232302" y="35990"/>
                      </a:lnTo>
                      <a:lnTo>
                        <a:pt x="232302" y="706721"/>
                      </a:lnTo>
                      <a:close/>
                    </a:path>
                  </a:pathLst>
                </a:custGeom>
                <a:solidFill>
                  <a:srgbClr val="A3A3A3"/>
                </a:solidFill>
                <a:ln w="3270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FF4CB050-D658-4A46-B3FB-EB5911268CB6}"/>
                    </a:ext>
                  </a:extLst>
                </p:cNvPr>
                <p:cNvSpPr/>
                <p:nvPr/>
              </p:nvSpPr>
              <p:spPr>
                <a:xfrm>
                  <a:off x="10179872" y="3594905"/>
                  <a:ext cx="242117" cy="615109"/>
                </a:xfrm>
                <a:custGeom>
                  <a:avLst/>
                  <a:gdLst>
                    <a:gd name="connsiteX0" fmla="*/ 242118 w 242117"/>
                    <a:gd name="connsiteY0" fmla="*/ 572575 h 615109"/>
                    <a:gd name="connsiteX1" fmla="*/ 0 w 242117"/>
                    <a:gd name="connsiteY1" fmla="*/ 615109 h 615109"/>
                    <a:gd name="connsiteX2" fmla="*/ 0 w 242117"/>
                    <a:gd name="connsiteY2" fmla="*/ 0 h 615109"/>
                    <a:gd name="connsiteX3" fmla="*/ 225758 w 242117"/>
                    <a:gd name="connsiteY3" fmla="*/ 29447 h 615109"/>
                    <a:gd name="connsiteX4" fmla="*/ 242118 w 242117"/>
                    <a:gd name="connsiteY4" fmla="*/ 572575 h 6151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2117" h="615109">
                      <a:moveTo>
                        <a:pt x="242118" y="572575"/>
                      </a:moveTo>
                      <a:lnTo>
                        <a:pt x="0" y="615109"/>
                      </a:lnTo>
                      <a:lnTo>
                        <a:pt x="0" y="0"/>
                      </a:lnTo>
                      <a:lnTo>
                        <a:pt x="225758" y="29447"/>
                      </a:lnTo>
                      <a:lnTo>
                        <a:pt x="242118" y="572575"/>
                      </a:lnTo>
                      <a:close/>
                    </a:path>
                  </a:pathLst>
                </a:custGeom>
                <a:solidFill>
                  <a:srgbClr val="A3A3A3"/>
                </a:solidFill>
                <a:ln w="3270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C83128B2-06F2-4EA8-8012-8C8967189766}"/>
                    </a:ext>
                  </a:extLst>
                </p:cNvPr>
                <p:cNvSpPr/>
                <p:nvPr/>
              </p:nvSpPr>
              <p:spPr>
                <a:xfrm>
                  <a:off x="7359531" y="3009243"/>
                  <a:ext cx="706721" cy="1832239"/>
                </a:xfrm>
                <a:custGeom>
                  <a:avLst/>
                  <a:gdLst>
                    <a:gd name="connsiteX0" fmla="*/ 0 w 706721"/>
                    <a:gd name="connsiteY0" fmla="*/ 1393811 h 1832239"/>
                    <a:gd name="connsiteX1" fmla="*/ 0 w 706721"/>
                    <a:gd name="connsiteY1" fmla="*/ 327186 h 1832239"/>
                    <a:gd name="connsiteX2" fmla="*/ 706721 w 706721"/>
                    <a:gd name="connsiteY2" fmla="*/ 0 h 1832239"/>
                    <a:gd name="connsiteX3" fmla="*/ 706721 w 706721"/>
                    <a:gd name="connsiteY3" fmla="*/ 1832240 h 18322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721" h="1832239">
                      <a:moveTo>
                        <a:pt x="0" y="1393811"/>
                      </a:moveTo>
                      <a:lnTo>
                        <a:pt x="0" y="327186"/>
                      </a:lnTo>
                      <a:lnTo>
                        <a:pt x="706721" y="0"/>
                      </a:lnTo>
                      <a:lnTo>
                        <a:pt x="706721" y="1832240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3270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22A7337D-C86B-4717-B9AA-9ABFA0D0249F}"/>
                    </a:ext>
                  </a:extLst>
                </p:cNvPr>
                <p:cNvSpPr/>
                <p:nvPr/>
              </p:nvSpPr>
              <p:spPr>
                <a:xfrm>
                  <a:off x="7477318" y="3270991"/>
                  <a:ext cx="356632" cy="1262936"/>
                </a:xfrm>
                <a:custGeom>
                  <a:avLst/>
                  <a:gdLst>
                    <a:gd name="connsiteX0" fmla="*/ 104699 w 356632"/>
                    <a:gd name="connsiteY0" fmla="*/ 1128791 h 1262936"/>
                    <a:gd name="connsiteX1" fmla="*/ 0 w 356632"/>
                    <a:gd name="connsiteY1" fmla="*/ 1076441 h 1262936"/>
                    <a:gd name="connsiteX2" fmla="*/ 0 w 356632"/>
                    <a:gd name="connsiteY2" fmla="*/ 173408 h 1262936"/>
                    <a:gd name="connsiteX3" fmla="*/ 104699 w 356632"/>
                    <a:gd name="connsiteY3" fmla="*/ 124331 h 1262936"/>
                    <a:gd name="connsiteX4" fmla="*/ 356633 w 356632"/>
                    <a:gd name="connsiteY4" fmla="*/ 0 h 1262936"/>
                    <a:gd name="connsiteX5" fmla="*/ 232302 w 356632"/>
                    <a:gd name="connsiteY5" fmla="*/ 62165 h 1262936"/>
                    <a:gd name="connsiteX6" fmla="*/ 232302 w 356632"/>
                    <a:gd name="connsiteY6" fmla="*/ 1200772 h 1262936"/>
                    <a:gd name="connsiteX7" fmla="*/ 353361 w 356632"/>
                    <a:gd name="connsiteY7" fmla="*/ 1262937 h 1262936"/>
                    <a:gd name="connsiteX8" fmla="*/ 353361 w 356632"/>
                    <a:gd name="connsiteY8" fmla="*/ 0 h 1262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6632" h="1262936">
                      <a:moveTo>
                        <a:pt x="104699" y="1128791"/>
                      </a:moveTo>
                      <a:lnTo>
                        <a:pt x="0" y="1076441"/>
                      </a:lnTo>
                      <a:lnTo>
                        <a:pt x="0" y="173408"/>
                      </a:lnTo>
                      <a:lnTo>
                        <a:pt x="104699" y="124331"/>
                      </a:lnTo>
                      <a:close/>
                      <a:moveTo>
                        <a:pt x="356633" y="0"/>
                      </a:moveTo>
                      <a:lnTo>
                        <a:pt x="232302" y="62165"/>
                      </a:lnTo>
                      <a:lnTo>
                        <a:pt x="232302" y="1200772"/>
                      </a:lnTo>
                      <a:lnTo>
                        <a:pt x="353361" y="1262937"/>
                      </a:lnTo>
                      <a:lnTo>
                        <a:pt x="353361" y="0"/>
                      </a:lnTo>
                      <a:close/>
                    </a:path>
                  </a:pathLst>
                </a:custGeom>
                <a:solidFill>
                  <a:srgbClr val="B3B3B3"/>
                </a:solidFill>
                <a:ln w="3270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9990297-1F17-456D-AE8F-FF22F59F9F41}"/>
                  </a:ext>
                </a:extLst>
              </p:cNvPr>
              <p:cNvSpPr txBox="1"/>
              <p:nvPr/>
            </p:nvSpPr>
            <p:spPr>
              <a:xfrm>
                <a:off x="2031749" y="1863421"/>
                <a:ext cx="64604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Public Registry</a:t>
                </a:r>
              </a:p>
            </p:txBody>
          </p:sp>
        </p:grpSp>
        <p:pic>
          <p:nvPicPr>
            <p:cNvPr id="1059" name="Graphic 1058">
              <a:extLst>
                <a:ext uri="{FF2B5EF4-FFF2-40B4-BE49-F238E27FC236}">
                  <a16:creationId xmlns:a16="http://schemas.microsoft.com/office/drawing/2014/main" id="{CC0D134B-C257-4779-987D-63D7B01F8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20538448">
              <a:off x="2721631" y="1839849"/>
              <a:ext cx="152400" cy="152400"/>
            </a:xfrm>
            <a:prstGeom prst="rect">
              <a:avLst/>
            </a:prstGeom>
          </p:spPr>
        </p:pic>
        <p:grpSp>
          <p:nvGrpSpPr>
            <p:cNvPr id="319" name="Group 318">
              <a:extLst>
                <a:ext uri="{FF2B5EF4-FFF2-40B4-BE49-F238E27FC236}">
                  <a16:creationId xmlns:a16="http://schemas.microsoft.com/office/drawing/2014/main" id="{3A378448-7B93-4BEE-8633-CC30469B1CFF}"/>
                </a:ext>
              </a:extLst>
            </p:cNvPr>
            <p:cNvGrpSpPr/>
            <p:nvPr/>
          </p:nvGrpSpPr>
          <p:grpSpPr>
            <a:xfrm>
              <a:off x="2908927" y="1845333"/>
              <a:ext cx="133166" cy="122131"/>
              <a:chOff x="2614608" y="2025005"/>
              <a:chExt cx="133166" cy="122131"/>
            </a:xfrm>
          </p:grpSpPr>
          <p:grpSp>
            <p:nvGrpSpPr>
              <p:cNvPr id="320" name="Group 319">
                <a:extLst>
                  <a:ext uri="{FF2B5EF4-FFF2-40B4-BE49-F238E27FC236}">
                    <a16:creationId xmlns:a16="http://schemas.microsoft.com/office/drawing/2014/main" id="{5E2CE592-A724-4DA4-B8E1-D4FDB404CD2C}"/>
                  </a:ext>
                </a:extLst>
              </p:cNvPr>
              <p:cNvGrpSpPr/>
              <p:nvPr/>
            </p:nvGrpSpPr>
            <p:grpSpPr>
              <a:xfrm rot="12375403">
                <a:off x="2702055" y="2025005"/>
                <a:ext cx="45719" cy="112171"/>
                <a:chOff x="4972592" y="2232276"/>
                <a:chExt cx="219891" cy="539500"/>
              </a:xfrm>
            </p:grpSpPr>
            <p:sp>
              <p:nvSpPr>
                <p:cNvPr id="322" name="Freeform: Shape 321">
                  <a:extLst>
                    <a:ext uri="{FF2B5EF4-FFF2-40B4-BE49-F238E27FC236}">
                      <a16:creationId xmlns:a16="http://schemas.microsoft.com/office/drawing/2014/main" id="{11548432-DCCD-4EEF-8432-D8468F57FD3E}"/>
                    </a:ext>
                  </a:extLst>
                </p:cNvPr>
                <p:cNvSpPr/>
                <p:nvPr/>
              </p:nvSpPr>
              <p:spPr>
                <a:xfrm>
                  <a:off x="4972592" y="2232277"/>
                  <a:ext cx="219891" cy="539499"/>
                </a:xfrm>
                <a:custGeom>
                  <a:avLst/>
                  <a:gdLst>
                    <a:gd name="connsiteX0" fmla="*/ 109947 w 219891"/>
                    <a:gd name="connsiteY0" fmla="*/ 0 h 539499"/>
                    <a:gd name="connsiteX1" fmla="*/ 219891 w 219891"/>
                    <a:gd name="connsiteY1" fmla="*/ 325157 h 539499"/>
                    <a:gd name="connsiteX2" fmla="*/ 219889 w 219891"/>
                    <a:gd name="connsiteY2" fmla="*/ 325157 h 539499"/>
                    <a:gd name="connsiteX3" fmla="*/ 167186 w 219891"/>
                    <a:gd name="connsiteY3" fmla="*/ 383905 h 539499"/>
                    <a:gd name="connsiteX4" fmla="*/ 177709 w 219891"/>
                    <a:gd name="connsiteY4" fmla="*/ 539499 h 539499"/>
                    <a:gd name="connsiteX5" fmla="*/ 43342 w 219891"/>
                    <a:gd name="connsiteY5" fmla="*/ 539499 h 539499"/>
                    <a:gd name="connsiteX6" fmla="*/ 52703 w 219891"/>
                    <a:gd name="connsiteY6" fmla="*/ 383905 h 539499"/>
                    <a:gd name="connsiteX7" fmla="*/ 0 w 219891"/>
                    <a:gd name="connsiteY7" fmla="*/ 325157 h 539499"/>
                    <a:gd name="connsiteX8" fmla="*/ 2 w 219891"/>
                    <a:gd name="connsiteY8" fmla="*/ 325157 h 539499"/>
                    <a:gd name="connsiteX9" fmla="*/ 109947 w 219891"/>
                    <a:gd name="connsiteY9" fmla="*/ 0 h 5394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19891" h="539499">
                      <a:moveTo>
                        <a:pt x="109947" y="0"/>
                      </a:moveTo>
                      <a:lnTo>
                        <a:pt x="219891" y="325157"/>
                      </a:lnTo>
                      <a:lnTo>
                        <a:pt x="219889" y="325157"/>
                      </a:lnTo>
                      <a:lnTo>
                        <a:pt x="167186" y="383905"/>
                      </a:lnTo>
                      <a:lnTo>
                        <a:pt x="177709" y="539499"/>
                      </a:lnTo>
                      <a:lnTo>
                        <a:pt x="43342" y="539499"/>
                      </a:lnTo>
                      <a:lnTo>
                        <a:pt x="52703" y="383905"/>
                      </a:lnTo>
                      <a:lnTo>
                        <a:pt x="0" y="325157"/>
                      </a:lnTo>
                      <a:lnTo>
                        <a:pt x="2" y="325157"/>
                      </a:lnTo>
                      <a:lnTo>
                        <a:pt x="109947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Oval 322">
                  <a:extLst>
                    <a:ext uri="{FF2B5EF4-FFF2-40B4-BE49-F238E27FC236}">
                      <a16:creationId xmlns:a16="http://schemas.microsoft.com/office/drawing/2014/main" id="{3A50C5C5-54E5-4B12-9E32-3EA90C065462}"/>
                    </a:ext>
                  </a:extLst>
                </p:cNvPr>
                <p:cNvSpPr/>
                <p:nvPr/>
              </p:nvSpPr>
              <p:spPr>
                <a:xfrm>
                  <a:off x="5053639" y="2452652"/>
                  <a:ext cx="57797" cy="57797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4" name="Straight Connector 323">
                  <a:extLst>
                    <a:ext uri="{FF2B5EF4-FFF2-40B4-BE49-F238E27FC236}">
                      <a16:creationId xmlns:a16="http://schemas.microsoft.com/office/drawing/2014/main" id="{B5E64D58-FE84-43A3-BB33-9E39D73BAE5C}"/>
                    </a:ext>
                  </a:extLst>
                </p:cNvPr>
                <p:cNvCxnSpPr/>
                <p:nvPr/>
              </p:nvCxnSpPr>
              <p:spPr>
                <a:xfrm flipH="1">
                  <a:off x="5082537" y="2232276"/>
                  <a:ext cx="1" cy="220376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75B95E87-ED44-447E-93CC-0234AFC9A6D7}"/>
                  </a:ext>
                </a:extLst>
              </p:cNvPr>
              <p:cNvSpPr/>
              <p:nvPr/>
            </p:nvSpPr>
            <p:spPr>
              <a:xfrm>
                <a:off x="2614608" y="2052922"/>
                <a:ext cx="84113" cy="94214"/>
              </a:xfrm>
              <a:custGeom>
                <a:avLst/>
                <a:gdLst>
                  <a:gd name="connsiteX0" fmla="*/ 490538 w 490538"/>
                  <a:gd name="connsiteY0" fmla="*/ 384604 h 398891"/>
                  <a:gd name="connsiteX1" fmla="*/ 240506 w 490538"/>
                  <a:gd name="connsiteY1" fmla="*/ 332216 h 398891"/>
                  <a:gd name="connsiteX2" fmla="*/ 142875 w 490538"/>
                  <a:gd name="connsiteY2" fmla="*/ 372698 h 398891"/>
                  <a:gd name="connsiteX3" fmla="*/ 28575 w 490538"/>
                  <a:gd name="connsiteY3" fmla="*/ 108379 h 398891"/>
                  <a:gd name="connsiteX4" fmla="*/ 185738 w 490538"/>
                  <a:gd name="connsiteY4" fmla="*/ 3604 h 398891"/>
                  <a:gd name="connsiteX5" fmla="*/ 247650 w 490538"/>
                  <a:gd name="connsiteY5" fmla="*/ 225060 h 398891"/>
                  <a:gd name="connsiteX6" fmla="*/ 0 w 490538"/>
                  <a:gd name="connsiteY6" fmla="*/ 398891 h 398891"/>
                  <a:gd name="connsiteX0" fmla="*/ 490538 w 490538"/>
                  <a:gd name="connsiteY0" fmla="*/ 382650 h 396937"/>
                  <a:gd name="connsiteX1" fmla="*/ 240506 w 490538"/>
                  <a:gd name="connsiteY1" fmla="*/ 330262 h 396937"/>
                  <a:gd name="connsiteX2" fmla="*/ 142875 w 490538"/>
                  <a:gd name="connsiteY2" fmla="*/ 370744 h 396937"/>
                  <a:gd name="connsiteX3" fmla="*/ 61913 w 490538"/>
                  <a:gd name="connsiteY3" fmla="*/ 135000 h 396937"/>
                  <a:gd name="connsiteX4" fmla="*/ 185738 w 490538"/>
                  <a:gd name="connsiteY4" fmla="*/ 1650 h 396937"/>
                  <a:gd name="connsiteX5" fmla="*/ 247650 w 490538"/>
                  <a:gd name="connsiteY5" fmla="*/ 223106 h 396937"/>
                  <a:gd name="connsiteX6" fmla="*/ 0 w 490538"/>
                  <a:gd name="connsiteY6" fmla="*/ 396937 h 396937"/>
                  <a:gd name="connsiteX0" fmla="*/ 490538 w 490538"/>
                  <a:gd name="connsiteY0" fmla="*/ 352269 h 366556"/>
                  <a:gd name="connsiteX1" fmla="*/ 240506 w 490538"/>
                  <a:gd name="connsiteY1" fmla="*/ 299881 h 366556"/>
                  <a:gd name="connsiteX2" fmla="*/ 142875 w 490538"/>
                  <a:gd name="connsiteY2" fmla="*/ 340363 h 366556"/>
                  <a:gd name="connsiteX3" fmla="*/ 61913 w 490538"/>
                  <a:gd name="connsiteY3" fmla="*/ 104619 h 366556"/>
                  <a:gd name="connsiteX4" fmla="*/ 185738 w 490538"/>
                  <a:gd name="connsiteY4" fmla="*/ 2225 h 366556"/>
                  <a:gd name="connsiteX5" fmla="*/ 247650 w 490538"/>
                  <a:gd name="connsiteY5" fmla="*/ 192725 h 366556"/>
                  <a:gd name="connsiteX6" fmla="*/ 0 w 490538"/>
                  <a:gd name="connsiteY6" fmla="*/ 366556 h 366556"/>
                  <a:gd name="connsiteX0" fmla="*/ 490538 w 490538"/>
                  <a:gd name="connsiteY0" fmla="*/ 350756 h 365043"/>
                  <a:gd name="connsiteX1" fmla="*/ 240506 w 490538"/>
                  <a:gd name="connsiteY1" fmla="*/ 298368 h 365043"/>
                  <a:gd name="connsiteX2" fmla="*/ 142875 w 490538"/>
                  <a:gd name="connsiteY2" fmla="*/ 338850 h 365043"/>
                  <a:gd name="connsiteX3" fmla="*/ 61913 w 490538"/>
                  <a:gd name="connsiteY3" fmla="*/ 103106 h 365043"/>
                  <a:gd name="connsiteX4" fmla="*/ 185738 w 490538"/>
                  <a:gd name="connsiteY4" fmla="*/ 712 h 365043"/>
                  <a:gd name="connsiteX5" fmla="*/ 247650 w 490538"/>
                  <a:gd name="connsiteY5" fmla="*/ 191212 h 365043"/>
                  <a:gd name="connsiteX6" fmla="*/ 0 w 490538"/>
                  <a:gd name="connsiteY6" fmla="*/ 365043 h 365043"/>
                  <a:gd name="connsiteX0" fmla="*/ 511969 w 511969"/>
                  <a:gd name="connsiteY0" fmla="*/ 348374 h 365043"/>
                  <a:gd name="connsiteX1" fmla="*/ 240506 w 511969"/>
                  <a:gd name="connsiteY1" fmla="*/ 298368 h 365043"/>
                  <a:gd name="connsiteX2" fmla="*/ 142875 w 511969"/>
                  <a:gd name="connsiteY2" fmla="*/ 338850 h 365043"/>
                  <a:gd name="connsiteX3" fmla="*/ 61913 w 511969"/>
                  <a:gd name="connsiteY3" fmla="*/ 103106 h 365043"/>
                  <a:gd name="connsiteX4" fmla="*/ 185738 w 511969"/>
                  <a:gd name="connsiteY4" fmla="*/ 712 h 365043"/>
                  <a:gd name="connsiteX5" fmla="*/ 247650 w 511969"/>
                  <a:gd name="connsiteY5" fmla="*/ 191212 h 365043"/>
                  <a:gd name="connsiteX6" fmla="*/ 0 w 511969"/>
                  <a:gd name="connsiteY6" fmla="*/ 365043 h 365043"/>
                  <a:gd name="connsiteX0" fmla="*/ 511969 w 511969"/>
                  <a:gd name="connsiteY0" fmla="*/ 348374 h 365043"/>
                  <a:gd name="connsiteX1" fmla="*/ 314325 w 511969"/>
                  <a:gd name="connsiteY1" fmla="*/ 295987 h 365043"/>
                  <a:gd name="connsiteX2" fmla="*/ 142875 w 511969"/>
                  <a:gd name="connsiteY2" fmla="*/ 338850 h 365043"/>
                  <a:gd name="connsiteX3" fmla="*/ 61913 w 511969"/>
                  <a:gd name="connsiteY3" fmla="*/ 103106 h 365043"/>
                  <a:gd name="connsiteX4" fmla="*/ 185738 w 511969"/>
                  <a:gd name="connsiteY4" fmla="*/ 712 h 365043"/>
                  <a:gd name="connsiteX5" fmla="*/ 247650 w 511969"/>
                  <a:gd name="connsiteY5" fmla="*/ 191212 h 365043"/>
                  <a:gd name="connsiteX6" fmla="*/ 0 w 511969"/>
                  <a:gd name="connsiteY6" fmla="*/ 365043 h 365043"/>
                  <a:gd name="connsiteX0" fmla="*/ 511969 w 511969"/>
                  <a:gd name="connsiteY0" fmla="*/ 348374 h 366096"/>
                  <a:gd name="connsiteX1" fmla="*/ 314325 w 511969"/>
                  <a:gd name="connsiteY1" fmla="*/ 295987 h 366096"/>
                  <a:gd name="connsiteX2" fmla="*/ 142875 w 511969"/>
                  <a:gd name="connsiteY2" fmla="*/ 338850 h 366096"/>
                  <a:gd name="connsiteX3" fmla="*/ 61913 w 511969"/>
                  <a:gd name="connsiteY3" fmla="*/ 103106 h 366096"/>
                  <a:gd name="connsiteX4" fmla="*/ 185738 w 511969"/>
                  <a:gd name="connsiteY4" fmla="*/ 712 h 366096"/>
                  <a:gd name="connsiteX5" fmla="*/ 247650 w 511969"/>
                  <a:gd name="connsiteY5" fmla="*/ 191212 h 366096"/>
                  <a:gd name="connsiteX6" fmla="*/ 0 w 511969"/>
                  <a:gd name="connsiteY6" fmla="*/ 365043 h 366096"/>
                  <a:gd name="connsiteX0" fmla="*/ 507206 w 507206"/>
                  <a:gd name="connsiteY0" fmla="*/ 348374 h 348374"/>
                  <a:gd name="connsiteX1" fmla="*/ 309562 w 507206"/>
                  <a:gd name="connsiteY1" fmla="*/ 295987 h 348374"/>
                  <a:gd name="connsiteX2" fmla="*/ 138112 w 507206"/>
                  <a:gd name="connsiteY2" fmla="*/ 338850 h 348374"/>
                  <a:gd name="connsiteX3" fmla="*/ 57150 w 507206"/>
                  <a:gd name="connsiteY3" fmla="*/ 103106 h 348374"/>
                  <a:gd name="connsiteX4" fmla="*/ 180975 w 507206"/>
                  <a:gd name="connsiteY4" fmla="*/ 712 h 348374"/>
                  <a:gd name="connsiteX5" fmla="*/ 242887 w 507206"/>
                  <a:gd name="connsiteY5" fmla="*/ 191212 h 348374"/>
                  <a:gd name="connsiteX6" fmla="*/ 0 w 507206"/>
                  <a:gd name="connsiteY6" fmla="*/ 336468 h 348374"/>
                  <a:gd name="connsiteX0" fmla="*/ 309562 w 309562"/>
                  <a:gd name="connsiteY0" fmla="*/ 295987 h 346736"/>
                  <a:gd name="connsiteX1" fmla="*/ 138112 w 309562"/>
                  <a:gd name="connsiteY1" fmla="*/ 338850 h 346736"/>
                  <a:gd name="connsiteX2" fmla="*/ 57150 w 309562"/>
                  <a:gd name="connsiteY2" fmla="*/ 103106 h 346736"/>
                  <a:gd name="connsiteX3" fmla="*/ 180975 w 309562"/>
                  <a:gd name="connsiteY3" fmla="*/ 712 h 346736"/>
                  <a:gd name="connsiteX4" fmla="*/ 242887 w 309562"/>
                  <a:gd name="connsiteY4" fmla="*/ 191212 h 346736"/>
                  <a:gd name="connsiteX5" fmla="*/ 0 w 309562"/>
                  <a:gd name="connsiteY5" fmla="*/ 336468 h 346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9562" h="346736">
                    <a:moveTo>
                      <a:pt x="309562" y="295987"/>
                    </a:moveTo>
                    <a:cubicBezTo>
                      <a:pt x="248046" y="294400"/>
                      <a:pt x="180181" y="370997"/>
                      <a:pt x="138112" y="338850"/>
                    </a:cubicBezTo>
                    <a:cubicBezTo>
                      <a:pt x="96043" y="306703"/>
                      <a:pt x="50006" y="159462"/>
                      <a:pt x="57150" y="103106"/>
                    </a:cubicBezTo>
                    <a:cubicBezTo>
                      <a:pt x="64294" y="46750"/>
                      <a:pt x="88107" y="-6828"/>
                      <a:pt x="180975" y="712"/>
                    </a:cubicBezTo>
                    <a:cubicBezTo>
                      <a:pt x="273843" y="8252"/>
                      <a:pt x="273049" y="135253"/>
                      <a:pt x="242887" y="191212"/>
                    </a:cubicBezTo>
                    <a:cubicBezTo>
                      <a:pt x="212725" y="247171"/>
                      <a:pt x="65484" y="350358"/>
                      <a:pt x="0" y="336468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EAA2A231-1FE0-41F9-91EE-35DF74D5AA25}"/>
              </a:ext>
            </a:extLst>
          </p:cNvPr>
          <p:cNvGrpSpPr/>
          <p:nvPr/>
        </p:nvGrpSpPr>
        <p:grpSpPr>
          <a:xfrm>
            <a:off x="4788194" y="1839849"/>
            <a:ext cx="646045" cy="905854"/>
            <a:chOff x="2557529" y="1839849"/>
            <a:chExt cx="646045" cy="905854"/>
          </a:xfrm>
        </p:grpSpPr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941936D5-13C4-4A8A-94F2-D8F61F01CF0D}"/>
                </a:ext>
              </a:extLst>
            </p:cNvPr>
            <p:cNvGrpSpPr/>
            <p:nvPr/>
          </p:nvGrpSpPr>
          <p:grpSpPr>
            <a:xfrm>
              <a:off x="2557529" y="1953173"/>
              <a:ext cx="646045" cy="792530"/>
              <a:chOff x="2031749" y="1501778"/>
              <a:chExt cx="646045" cy="792530"/>
            </a:xfrm>
          </p:grpSpPr>
          <p:grpSp>
            <p:nvGrpSpPr>
              <p:cNvPr id="335" name="Group 334">
                <a:extLst>
                  <a:ext uri="{FF2B5EF4-FFF2-40B4-BE49-F238E27FC236}">
                    <a16:creationId xmlns:a16="http://schemas.microsoft.com/office/drawing/2014/main" id="{0C129F19-DF0B-4BEF-B091-423C04482546}"/>
                  </a:ext>
                </a:extLst>
              </p:cNvPr>
              <p:cNvGrpSpPr/>
              <p:nvPr/>
            </p:nvGrpSpPr>
            <p:grpSpPr>
              <a:xfrm>
                <a:off x="2201517" y="1501778"/>
                <a:ext cx="330138" cy="347203"/>
                <a:chOff x="7359531" y="1379858"/>
                <a:chExt cx="3291488" cy="3461624"/>
              </a:xfrm>
            </p:grpSpPr>
            <p:sp>
              <p:nvSpPr>
                <p:cNvPr id="337" name="Freeform: Shape 336">
                  <a:extLst>
                    <a:ext uri="{FF2B5EF4-FFF2-40B4-BE49-F238E27FC236}">
                      <a16:creationId xmlns:a16="http://schemas.microsoft.com/office/drawing/2014/main" id="{1AB9B675-2D01-464F-9F9E-C4DC168B1AA0}"/>
                    </a:ext>
                  </a:extLst>
                </p:cNvPr>
                <p:cNvSpPr/>
                <p:nvPr/>
              </p:nvSpPr>
              <p:spPr>
                <a:xfrm>
                  <a:off x="8059709" y="1379858"/>
                  <a:ext cx="2591310" cy="1950027"/>
                </a:xfrm>
                <a:custGeom>
                  <a:avLst/>
                  <a:gdLst>
                    <a:gd name="connsiteX0" fmla="*/ 0 w 2591310"/>
                    <a:gd name="connsiteY0" fmla="*/ 0 h 1950027"/>
                    <a:gd name="connsiteX1" fmla="*/ 3272 w 2591310"/>
                    <a:gd name="connsiteY1" fmla="*/ 1400355 h 1950027"/>
                    <a:gd name="connsiteX2" fmla="*/ 2591311 w 2591310"/>
                    <a:gd name="connsiteY2" fmla="*/ 1950027 h 1950027"/>
                    <a:gd name="connsiteX3" fmla="*/ 2591311 w 2591310"/>
                    <a:gd name="connsiteY3" fmla="*/ 975013 h 1950027"/>
                    <a:gd name="connsiteX4" fmla="*/ 0 w 2591310"/>
                    <a:gd name="connsiteY4" fmla="*/ 0 h 1950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91310" h="1950027">
                      <a:moveTo>
                        <a:pt x="0" y="0"/>
                      </a:moveTo>
                      <a:lnTo>
                        <a:pt x="3272" y="1400355"/>
                      </a:lnTo>
                      <a:lnTo>
                        <a:pt x="2591311" y="1950027"/>
                      </a:lnTo>
                      <a:lnTo>
                        <a:pt x="2591311" y="9750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67676"/>
                </a:solidFill>
                <a:ln w="3270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8" name="Freeform: Shape 337">
                  <a:extLst>
                    <a:ext uri="{FF2B5EF4-FFF2-40B4-BE49-F238E27FC236}">
                      <a16:creationId xmlns:a16="http://schemas.microsoft.com/office/drawing/2014/main" id="{BA0EEAFA-4294-4875-B42C-F0181AE68335}"/>
                    </a:ext>
                  </a:extLst>
                </p:cNvPr>
                <p:cNvSpPr/>
                <p:nvPr/>
              </p:nvSpPr>
              <p:spPr>
                <a:xfrm>
                  <a:off x="7359531" y="1379858"/>
                  <a:ext cx="703449" cy="1727540"/>
                </a:xfrm>
                <a:custGeom>
                  <a:avLst/>
                  <a:gdLst>
                    <a:gd name="connsiteX0" fmla="*/ 700177 w 703449"/>
                    <a:gd name="connsiteY0" fmla="*/ 0 h 1727540"/>
                    <a:gd name="connsiteX1" fmla="*/ 0 w 703449"/>
                    <a:gd name="connsiteY1" fmla="*/ 425342 h 1727540"/>
                    <a:gd name="connsiteX2" fmla="*/ 0 w 703449"/>
                    <a:gd name="connsiteY2" fmla="*/ 1727541 h 1727540"/>
                    <a:gd name="connsiteX3" fmla="*/ 703449 w 703449"/>
                    <a:gd name="connsiteY3" fmla="*/ 1400355 h 1727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3449" h="1727540">
                      <a:moveTo>
                        <a:pt x="700177" y="0"/>
                      </a:moveTo>
                      <a:lnTo>
                        <a:pt x="0" y="425342"/>
                      </a:lnTo>
                      <a:lnTo>
                        <a:pt x="0" y="1727541"/>
                      </a:lnTo>
                      <a:lnTo>
                        <a:pt x="703449" y="1400355"/>
                      </a:lnTo>
                    </a:path>
                  </a:pathLst>
                </a:custGeom>
                <a:solidFill>
                  <a:srgbClr val="999999"/>
                </a:solidFill>
                <a:ln w="3270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9" name="Freeform: Shape 338">
                  <a:extLst>
                    <a:ext uri="{FF2B5EF4-FFF2-40B4-BE49-F238E27FC236}">
                      <a16:creationId xmlns:a16="http://schemas.microsoft.com/office/drawing/2014/main" id="{AE398B6A-E5DE-4516-A4EC-E541F35B1197}"/>
                    </a:ext>
                  </a:extLst>
                </p:cNvPr>
                <p:cNvSpPr/>
                <p:nvPr/>
              </p:nvSpPr>
              <p:spPr>
                <a:xfrm>
                  <a:off x="9240849" y="2021142"/>
                  <a:ext cx="235573" cy="844139"/>
                </a:xfrm>
                <a:custGeom>
                  <a:avLst/>
                  <a:gdLst>
                    <a:gd name="connsiteX0" fmla="*/ 0 w 235573"/>
                    <a:gd name="connsiteY0" fmla="*/ 778702 h 844139"/>
                    <a:gd name="connsiteX1" fmla="*/ 235574 w 235573"/>
                    <a:gd name="connsiteY1" fmla="*/ 844139 h 844139"/>
                    <a:gd name="connsiteX2" fmla="*/ 235574 w 235573"/>
                    <a:gd name="connsiteY2" fmla="*/ 81796 h 844139"/>
                    <a:gd name="connsiteX3" fmla="*/ 0 w 235573"/>
                    <a:gd name="connsiteY3" fmla="*/ 0 h 844139"/>
                    <a:gd name="connsiteX4" fmla="*/ 0 w 235573"/>
                    <a:gd name="connsiteY4" fmla="*/ 778702 h 8441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5573" h="844139">
                      <a:moveTo>
                        <a:pt x="0" y="778702"/>
                      </a:moveTo>
                      <a:lnTo>
                        <a:pt x="235574" y="844139"/>
                      </a:lnTo>
                      <a:lnTo>
                        <a:pt x="235574" y="81796"/>
                      </a:lnTo>
                      <a:lnTo>
                        <a:pt x="0" y="0"/>
                      </a:lnTo>
                      <a:lnTo>
                        <a:pt x="0" y="778702"/>
                      </a:lnTo>
                      <a:close/>
                    </a:path>
                  </a:pathLst>
                </a:custGeom>
                <a:solidFill>
                  <a:srgbClr val="A3A3A3"/>
                </a:solidFill>
                <a:ln w="3270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0" name="Freeform: Shape 339">
                  <a:extLst>
                    <a:ext uri="{FF2B5EF4-FFF2-40B4-BE49-F238E27FC236}">
                      <a16:creationId xmlns:a16="http://schemas.microsoft.com/office/drawing/2014/main" id="{44E350B7-CF6C-4D9F-968D-F0C5A405A106}"/>
                    </a:ext>
                  </a:extLst>
                </p:cNvPr>
                <p:cNvSpPr/>
                <p:nvPr/>
              </p:nvSpPr>
              <p:spPr>
                <a:xfrm>
                  <a:off x="8769702" y="1860821"/>
                  <a:ext cx="235573" cy="880129"/>
                </a:xfrm>
                <a:custGeom>
                  <a:avLst/>
                  <a:gdLst>
                    <a:gd name="connsiteX0" fmla="*/ 235574 w 235573"/>
                    <a:gd name="connsiteY0" fmla="*/ 85068 h 880129"/>
                    <a:gd name="connsiteX1" fmla="*/ 0 w 235573"/>
                    <a:gd name="connsiteY1" fmla="*/ 0 h 880129"/>
                    <a:gd name="connsiteX2" fmla="*/ 0 w 235573"/>
                    <a:gd name="connsiteY2" fmla="*/ 814693 h 880129"/>
                    <a:gd name="connsiteX3" fmla="*/ 235574 w 235573"/>
                    <a:gd name="connsiteY3" fmla="*/ 880130 h 880129"/>
                    <a:gd name="connsiteX4" fmla="*/ 235574 w 235573"/>
                    <a:gd name="connsiteY4" fmla="*/ 85068 h 8801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5573" h="880129">
                      <a:moveTo>
                        <a:pt x="235574" y="85068"/>
                      </a:moveTo>
                      <a:lnTo>
                        <a:pt x="0" y="0"/>
                      </a:lnTo>
                      <a:lnTo>
                        <a:pt x="0" y="814693"/>
                      </a:lnTo>
                      <a:lnTo>
                        <a:pt x="235574" y="880130"/>
                      </a:lnTo>
                      <a:lnTo>
                        <a:pt x="235574" y="85068"/>
                      </a:lnTo>
                      <a:close/>
                    </a:path>
                  </a:pathLst>
                </a:custGeom>
                <a:solidFill>
                  <a:srgbClr val="A3A3A3"/>
                </a:solidFill>
                <a:ln w="3270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1" name="Freeform: Shape 340">
                  <a:extLst>
                    <a:ext uri="{FF2B5EF4-FFF2-40B4-BE49-F238E27FC236}">
                      <a16:creationId xmlns:a16="http://schemas.microsoft.com/office/drawing/2014/main" id="{03F338BF-E237-44FD-AADB-118C3DEEE63D}"/>
                    </a:ext>
                  </a:extLst>
                </p:cNvPr>
                <p:cNvSpPr/>
                <p:nvPr/>
              </p:nvSpPr>
              <p:spPr>
                <a:xfrm>
                  <a:off x="9711997" y="2184735"/>
                  <a:ext cx="235573" cy="804876"/>
                </a:xfrm>
                <a:custGeom>
                  <a:avLst/>
                  <a:gdLst>
                    <a:gd name="connsiteX0" fmla="*/ 0 w 235573"/>
                    <a:gd name="connsiteY0" fmla="*/ 742711 h 804876"/>
                    <a:gd name="connsiteX1" fmla="*/ 229030 w 235573"/>
                    <a:gd name="connsiteY1" fmla="*/ 804877 h 804876"/>
                    <a:gd name="connsiteX2" fmla="*/ 235574 w 235573"/>
                    <a:gd name="connsiteY2" fmla="*/ 78525 h 804876"/>
                    <a:gd name="connsiteX3" fmla="*/ 0 w 235573"/>
                    <a:gd name="connsiteY3" fmla="*/ 0 h 804876"/>
                    <a:gd name="connsiteX4" fmla="*/ 0 w 235573"/>
                    <a:gd name="connsiteY4" fmla="*/ 742711 h 8048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5573" h="804876">
                      <a:moveTo>
                        <a:pt x="0" y="742711"/>
                      </a:moveTo>
                      <a:lnTo>
                        <a:pt x="229030" y="804877"/>
                      </a:lnTo>
                      <a:lnTo>
                        <a:pt x="235574" y="78525"/>
                      </a:lnTo>
                      <a:lnTo>
                        <a:pt x="0" y="0"/>
                      </a:lnTo>
                      <a:lnTo>
                        <a:pt x="0" y="742711"/>
                      </a:lnTo>
                      <a:close/>
                    </a:path>
                  </a:pathLst>
                </a:custGeom>
                <a:solidFill>
                  <a:srgbClr val="A3A3A3"/>
                </a:solidFill>
                <a:ln w="3270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2" name="Freeform: Shape 341">
                  <a:extLst>
                    <a:ext uri="{FF2B5EF4-FFF2-40B4-BE49-F238E27FC236}">
                      <a16:creationId xmlns:a16="http://schemas.microsoft.com/office/drawing/2014/main" id="{5B55C094-3D90-46A5-8A3B-1124734CD80B}"/>
                    </a:ext>
                  </a:extLst>
                </p:cNvPr>
                <p:cNvSpPr/>
                <p:nvPr/>
              </p:nvSpPr>
              <p:spPr>
                <a:xfrm>
                  <a:off x="8301826" y="1707043"/>
                  <a:ext cx="235573" cy="906304"/>
                </a:xfrm>
                <a:custGeom>
                  <a:avLst/>
                  <a:gdLst>
                    <a:gd name="connsiteX0" fmla="*/ 0 w 235573"/>
                    <a:gd name="connsiteY0" fmla="*/ 847411 h 906304"/>
                    <a:gd name="connsiteX1" fmla="*/ 235574 w 235573"/>
                    <a:gd name="connsiteY1" fmla="*/ 906304 h 906304"/>
                    <a:gd name="connsiteX2" fmla="*/ 235574 w 235573"/>
                    <a:gd name="connsiteY2" fmla="*/ 78525 h 906304"/>
                    <a:gd name="connsiteX3" fmla="*/ 0 w 235573"/>
                    <a:gd name="connsiteY3" fmla="*/ 0 h 906304"/>
                    <a:gd name="connsiteX4" fmla="*/ 0 w 235573"/>
                    <a:gd name="connsiteY4" fmla="*/ 847411 h 906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5573" h="906304">
                      <a:moveTo>
                        <a:pt x="0" y="847411"/>
                      </a:moveTo>
                      <a:lnTo>
                        <a:pt x="235574" y="906304"/>
                      </a:lnTo>
                      <a:lnTo>
                        <a:pt x="235574" y="78525"/>
                      </a:lnTo>
                      <a:lnTo>
                        <a:pt x="0" y="0"/>
                      </a:lnTo>
                      <a:lnTo>
                        <a:pt x="0" y="847411"/>
                      </a:lnTo>
                      <a:close/>
                    </a:path>
                  </a:pathLst>
                </a:custGeom>
                <a:solidFill>
                  <a:srgbClr val="A3A3A3"/>
                </a:solidFill>
                <a:ln w="3270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3" name="Freeform: Shape 342">
                  <a:extLst>
                    <a:ext uri="{FF2B5EF4-FFF2-40B4-BE49-F238E27FC236}">
                      <a16:creationId xmlns:a16="http://schemas.microsoft.com/office/drawing/2014/main" id="{DEC256A7-7021-4A4A-8D75-6533812F42D4}"/>
                    </a:ext>
                  </a:extLst>
                </p:cNvPr>
                <p:cNvSpPr/>
                <p:nvPr/>
              </p:nvSpPr>
              <p:spPr>
                <a:xfrm>
                  <a:off x="10179872" y="2341784"/>
                  <a:ext cx="235574" cy="775430"/>
                </a:xfrm>
                <a:custGeom>
                  <a:avLst/>
                  <a:gdLst>
                    <a:gd name="connsiteX0" fmla="*/ 235574 w 235574"/>
                    <a:gd name="connsiteY0" fmla="*/ 81796 h 775430"/>
                    <a:gd name="connsiteX1" fmla="*/ 0 w 235574"/>
                    <a:gd name="connsiteY1" fmla="*/ 0 h 775430"/>
                    <a:gd name="connsiteX2" fmla="*/ 0 w 235574"/>
                    <a:gd name="connsiteY2" fmla="*/ 709993 h 775430"/>
                    <a:gd name="connsiteX3" fmla="*/ 235574 w 235574"/>
                    <a:gd name="connsiteY3" fmla="*/ 775430 h 775430"/>
                    <a:gd name="connsiteX4" fmla="*/ 235574 w 235574"/>
                    <a:gd name="connsiteY4" fmla="*/ 81796 h 775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5574" h="775430">
                      <a:moveTo>
                        <a:pt x="235574" y="81796"/>
                      </a:moveTo>
                      <a:lnTo>
                        <a:pt x="0" y="0"/>
                      </a:lnTo>
                      <a:lnTo>
                        <a:pt x="0" y="709993"/>
                      </a:lnTo>
                      <a:lnTo>
                        <a:pt x="235574" y="775430"/>
                      </a:lnTo>
                      <a:lnTo>
                        <a:pt x="235574" y="81796"/>
                      </a:lnTo>
                      <a:close/>
                    </a:path>
                  </a:pathLst>
                </a:custGeom>
                <a:solidFill>
                  <a:srgbClr val="A3A3A3"/>
                </a:solidFill>
                <a:ln w="3270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4" name="Freeform: Shape 343">
                  <a:extLst>
                    <a:ext uri="{FF2B5EF4-FFF2-40B4-BE49-F238E27FC236}">
                      <a16:creationId xmlns:a16="http://schemas.microsoft.com/office/drawing/2014/main" id="{D3A6DA09-C26D-4606-80F6-DAD3CE46B977}"/>
                    </a:ext>
                  </a:extLst>
                </p:cNvPr>
                <p:cNvSpPr/>
                <p:nvPr/>
              </p:nvSpPr>
              <p:spPr>
                <a:xfrm>
                  <a:off x="7480590" y="1703772"/>
                  <a:ext cx="350088" cy="1122247"/>
                </a:xfrm>
                <a:custGeom>
                  <a:avLst/>
                  <a:gdLst>
                    <a:gd name="connsiteX0" fmla="*/ 117787 w 350088"/>
                    <a:gd name="connsiteY0" fmla="*/ 1053538 h 1122247"/>
                    <a:gd name="connsiteX1" fmla="*/ 0 w 350088"/>
                    <a:gd name="connsiteY1" fmla="*/ 1122247 h 1122247"/>
                    <a:gd name="connsiteX2" fmla="*/ 0 w 350088"/>
                    <a:gd name="connsiteY2" fmla="*/ 196311 h 1122247"/>
                    <a:gd name="connsiteX3" fmla="*/ 117787 w 350088"/>
                    <a:gd name="connsiteY3" fmla="*/ 134146 h 1122247"/>
                    <a:gd name="connsiteX4" fmla="*/ 350089 w 350088"/>
                    <a:gd name="connsiteY4" fmla="*/ 0 h 1122247"/>
                    <a:gd name="connsiteX5" fmla="*/ 229030 w 350088"/>
                    <a:gd name="connsiteY5" fmla="*/ 78525 h 1122247"/>
                    <a:gd name="connsiteX6" fmla="*/ 229030 w 350088"/>
                    <a:gd name="connsiteY6" fmla="*/ 978285 h 1122247"/>
                    <a:gd name="connsiteX7" fmla="*/ 350089 w 350088"/>
                    <a:gd name="connsiteY7" fmla="*/ 912848 h 11222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50088" h="1122247">
                      <a:moveTo>
                        <a:pt x="117787" y="1053538"/>
                      </a:moveTo>
                      <a:lnTo>
                        <a:pt x="0" y="1122247"/>
                      </a:lnTo>
                      <a:lnTo>
                        <a:pt x="0" y="196311"/>
                      </a:lnTo>
                      <a:lnTo>
                        <a:pt x="117787" y="134146"/>
                      </a:lnTo>
                      <a:close/>
                      <a:moveTo>
                        <a:pt x="350089" y="0"/>
                      </a:moveTo>
                      <a:lnTo>
                        <a:pt x="229030" y="78525"/>
                      </a:lnTo>
                      <a:lnTo>
                        <a:pt x="229030" y="978285"/>
                      </a:lnTo>
                      <a:lnTo>
                        <a:pt x="350089" y="912848"/>
                      </a:lnTo>
                      <a:close/>
                    </a:path>
                  </a:pathLst>
                </a:custGeom>
                <a:solidFill>
                  <a:srgbClr val="B3B3B3"/>
                </a:solidFill>
                <a:ln w="3270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5" name="Freeform: Shape 344">
                  <a:extLst>
                    <a:ext uri="{FF2B5EF4-FFF2-40B4-BE49-F238E27FC236}">
                      <a16:creationId xmlns:a16="http://schemas.microsoft.com/office/drawing/2014/main" id="{01D7CE24-393F-4317-8775-72476E306B59}"/>
                    </a:ext>
                  </a:extLst>
                </p:cNvPr>
                <p:cNvSpPr/>
                <p:nvPr/>
              </p:nvSpPr>
              <p:spPr>
                <a:xfrm>
                  <a:off x="7359531" y="2780213"/>
                  <a:ext cx="3291488" cy="791789"/>
                </a:xfrm>
                <a:custGeom>
                  <a:avLst/>
                  <a:gdLst>
                    <a:gd name="connsiteX0" fmla="*/ 3291488 w 3291488"/>
                    <a:gd name="connsiteY0" fmla="*/ 549672 h 791789"/>
                    <a:gd name="connsiteX1" fmla="*/ 2584767 w 3291488"/>
                    <a:gd name="connsiteY1" fmla="*/ 791790 h 791789"/>
                    <a:gd name="connsiteX2" fmla="*/ 0 w 3291488"/>
                    <a:gd name="connsiteY2" fmla="*/ 327186 h 791789"/>
                    <a:gd name="connsiteX3" fmla="*/ 703449 w 3291488"/>
                    <a:gd name="connsiteY3" fmla="*/ 0 h 791789"/>
                    <a:gd name="connsiteX4" fmla="*/ 3291488 w 3291488"/>
                    <a:gd name="connsiteY4" fmla="*/ 549672 h 7917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91488" h="791789">
                      <a:moveTo>
                        <a:pt x="3291488" y="549672"/>
                      </a:moveTo>
                      <a:lnTo>
                        <a:pt x="2584767" y="791790"/>
                      </a:lnTo>
                      <a:lnTo>
                        <a:pt x="0" y="327186"/>
                      </a:lnTo>
                      <a:lnTo>
                        <a:pt x="703449" y="0"/>
                      </a:lnTo>
                      <a:lnTo>
                        <a:pt x="3291488" y="549672"/>
                      </a:lnTo>
                      <a:close/>
                    </a:path>
                  </a:pathLst>
                </a:custGeom>
                <a:solidFill>
                  <a:srgbClr val="333132"/>
                </a:solidFill>
                <a:ln w="3270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6" name="Freeform: Shape 345">
                  <a:extLst>
                    <a:ext uri="{FF2B5EF4-FFF2-40B4-BE49-F238E27FC236}">
                      <a16:creationId xmlns:a16="http://schemas.microsoft.com/office/drawing/2014/main" id="{BBB03ACE-E2F4-4A90-AED3-F25DECDFB3A7}"/>
                    </a:ext>
                  </a:extLst>
                </p:cNvPr>
                <p:cNvSpPr/>
                <p:nvPr/>
              </p:nvSpPr>
              <p:spPr>
                <a:xfrm>
                  <a:off x="8049893" y="2992883"/>
                  <a:ext cx="2601126" cy="1828968"/>
                </a:xfrm>
                <a:custGeom>
                  <a:avLst/>
                  <a:gdLst>
                    <a:gd name="connsiteX0" fmla="*/ 2601127 w 2601126"/>
                    <a:gd name="connsiteY0" fmla="*/ 1334918 h 1828968"/>
                    <a:gd name="connsiteX1" fmla="*/ 0 w 2601126"/>
                    <a:gd name="connsiteY1" fmla="*/ 1828968 h 1828968"/>
                    <a:gd name="connsiteX2" fmla="*/ 13087 w 2601126"/>
                    <a:gd name="connsiteY2" fmla="*/ 0 h 1828968"/>
                    <a:gd name="connsiteX3" fmla="*/ 2601127 w 2601126"/>
                    <a:gd name="connsiteY3" fmla="*/ 480963 h 1828968"/>
                    <a:gd name="connsiteX4" fmla="*/ 2601127 w 2601126"/>
                    <a:gd name="connsiteY4" fmla="*/ 1334918 h 1828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01126" h="1828968">
                      <a:moveTo>
                        <a:pt x="2601127" y="1334918"/>
                      </a:moveTo>
                      <a:lnTo>
                        <a:pt x="0" y="1828968"/>
                      </a:lnTo>
                      <a:lnTo>
                        <a:pt x="13087" y="0"/>
                      </a:lnTo>
                      <a:lnTo>
                        <a:pt x="2601127" y="480963"/>
                      </a:lnTo>
                      <a:lnTo>
                        <a:pt x="2601127" y="1334918"/>
                      </a:lnTo>
                      <a:close/>
                    </a:path>
                  </a:pathLst>
                </a:custGeom>
                <a:solidFill>
                  <a:srgbClr val="767676"/>
                </a:solidFill>
                <a:ln w="3270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7" name="Freeform: Shape 346">
                  <a:extLst>
                    <a:ext uri="{FF2B5EF4-FFF2-40B4-BE49-F238E27FC236}">
                      <a16:creationId xmlns:a16="http://schemas.microsoft.com/office/drawing/2014/main" id="{BD743A81-FBCC-4B79-AAB6-482A85908ED2}"/>
                    </a:ext>
                  </a:extLst>
                </p:cNvPr>
                <p:cNvSpPr/>
                <p:nvPr/>
              </p:nvSpPr>
              <p:spPr>
                <a:xfrm>
                  <a:off x="8301826" y="3359331"/>
                  <a:ext cx="235573" cy="1161509"/>
                </a:xfrm>
                <a:custGeom>
                  <a:avLst/>
                  <a:gdLst>
                    <a:gd name="connsiteX0" fmla="*/ 0 w 235573"/>
                    <a:gd name="connsiteY0" fmla="*/ 1161509 h 1161509"/>
                    <a:gd name="connsiteX1" fmla="*/ 0 w 235573"/>
                    <a:gd name="connsiteY1" fmla="*/ 0 h 1161509"/>
                    <a:gd name="connsiteX2" fmla="*/ 235574 w 235573"/>
                    <a:gd name="connsiteY2" fmla="*/ 29446 h 1161509"/>
                    <a:gd name="connsiteX3" fmla="*/ 235574 w 235573"/>
                    <a:gd name="connsiteY3" fmla="*/ 1122247 h 1161509"/>
                    <a:gd name="connsiteX4" fmla="*/ 0 w 235573"/>
                    <a:gd name="connsiteY4" fmla="*/ 1161509 h 11615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5573" h="1161509">
                      <a:moveTo>
                        <a:pt x="0" y="1161509"/>
                      </a:moveTo>
                      <a:lnTo>
                        <a:pt x="0" y="0"/>
                      </a:lnTo>
                      <a:lnTo>
                        <a:pt x="235574" y="29446"/>
                      </a:lnTo>
                      <a:lnTo>
                        <a:pt x="235574" y="1122247"/>
                      </a:lnTo>
                      <a:lnTo>
                        <a:pt x="0" y="1161509"/>
                      </a:lnTo>
                      <a:close/>
                    </a:path>
                  </a:pathLst>
                </a:custGeom>
                <a:solidFill>
                  <a:srgbClr val="A3A3A3"/>
                </a:solidFill>
                <a:ln w="3270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8" name="Freeform: Shape 347">
                  <a:extLst>
                    <a:ext uri="{FF2B5EF4-FFF2-40B4-BE49-F238E27FC236}">
                      <a16:creationId xmlns:a16="http://schemas.microsoft.com/office/drawing/2014/main" id="{8A91309D-58F2-4171-8FF5-67795CD6D05F}"/>
                    </a:ext>
                  </a:extLst>
                </p:cNvPr>
                <p:cNvSpPr/>
                <p:nvPr/>
              </p:nvSpPr>
              <p:spPr>
                <a:xfrm>
                  <a:off x="8769702" y="3418225"/>
                  <a:ext cx="235573" cy="1027363"/>
                </a:xfrm>
                <a:custGeom>
                  <a:avLst/>
                  <a:gdLst>
                    <a:gd name="connsiteX0" fmla="*/ 235574 w 235573"/>
                    <a:gd name="connsiteY0" fmla="*/ 984829 h 1027363"/>
                    <a:gd name="connsiteX1" fmla="*/ 0 w 235573"/>
                    <a:gd name="connsiteY1" fmla="*/ 1027363 h 1027363"/>
                    <a:gd name="connsiteX2" fmla="*/ 0 w 235573"/>
                    <a:gd name="connsiteY2" fmla="*/ 0 h 1027363"/>
                    <a:gd name="connsiteX3" fmla="*/ 235574 w 235573"/>
                    <a:gd name="connsiteY3" fmla="*/ 35991 h 1027363"/>
                    <a:gd name="connsiteX4" fmla="*/ 235574 w 235573"/>
                    <a:gd name="connsiteY4" fmla="*/ 984829 h 1027363"/>
                    <a:gd name="connsiteX5" fmla="*/ 235574 w 235573"/>
                    <a:gd name="connsiteY5" fmla="*/ 984829 h 10273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5573" h="1027363">
                      <a:moveTo>
                        <a:pt x="235574" y="984829"/>
                      </a:moveTo>
                      <a:lnTo>
                        <a:pt x="0" y="1027363"/>
                      </a:lnTo>
                      <a:lnTo>
                        <a:pt x="0" y="0"/>
                      </a:lnTo>
                      <a:lnTo>
                        <a:pt x="235574" y="35991"/>
                      </a:lnTo>
                      <a:lnTo>
                        <a:pt x="235574" y="984829"/>
                      </a:lnTo>
                      <a:lnTo>
                        <a:pt x="235574" y="984829"/>
                      </a:lnTo>
                      <a:close/>
                    </a:path>
                  </a:pathLst>
                </a:custGeom>
                <a:solidFill>
                  <a:srgbClr val="A3A3A3"/>
                </a:solidFill>
                <a:ln w="3270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9" name="Freeform: Shape 348">
                  <a:extLst>
                    <a:ext uri="{FF2B5EF4-FFF2-40B4-BE49-F238E27FC236}">
                      <a16:creationId xmlns:a16="http://schemas.microsoft.com/office/drawing/2014/main" id="{2442DE3F-9CD0-4466-98D3-5D9CA936330E}"/>
                    </a:ext>
                  </a:extLst>
                </p:cNvPr>
                <p:cNvSpPr/>
                <p:nvPr/>
              </p:nvSpPr>
              <p:spPr>
                <a:xfrm>
                  <a:off x="9240849" y="3477118"/>
                  <a:ext cx="235573" cy="889945"/>
                </a:xfrm>
                <a:custGeom>
                  <a:avLst/>
                  <a:gdLst>
                    <a:gd name="connsiteX0" fmla="*/ 0 w 235573"/>
                    <a:gd name="connsiteY0" fmla="*/ 889945 h 889945"/>
                    <a:gd name="connsiteX1" fmla="*/ 0 w 235573"/>
                    <a:gd name="connsiteY1" fmla="*/ 0 h 889945"/>
                    <a:gd name="connsiteX2" fmla="*/ 235574 w 235573"/>
                    <a:gd name="connsiteY2" fmla="*/ 29447 h 889945"/>
                    <a:gd name="connsiteX3" fmla="*/ 235574 w 235573"/>
                    <a:gd name="connsiteY3" fmla="*/ 847411 h 889945"/>
                    <a:gd name="connsiteX4" fmla="*/ 0 w 235573"/>
                    <a:gd name="connsiteY4" fmla="*/ 889945 h 889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5573" h="889945">
                      <a:moveTo>
                        <a:pt x="0" y="889945"/>
                      </a:moveTo>
                      <a:lnTo>
                        <a:pt x="0" y="0"/>
                      </a:lnTo>
                      <a:lnTo>
                        <a:pt x="235574" y="29447"/>
                      </a:lnTo>
                      <a:lnTo>
                        <a:pt x="235574" y="847411"/>
                      </a:lnTo>
                      <a:lnTo>
                        <a:pt x="0" y="889945"/>
                      </a:lnTo>
                      <a:close/>
                    </a:path>
                  </a:pathLst>
                </a:custGeom>
                <a:solidFill>
                  <a:srgbClr val="A3A3A3"/>
                </a:solidFill>
                <a:ln w="3270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0" name="Freeform: Shape 349">
                  <a:extLst>
                    <a:ext uri="{FF2B5EF4-FFF2-40B4-BE49-F238E27FC236}">
                      <a16:creationId xmlns:a16="http://schemas.microsoft.com/office/drawing/2014/main" id="{4C313B10-8885-4788-8AEC-1695C64A501C}"/>
                    </a:ext>
                  </a:extLst>
                </p:cNvPr>
                <p:cNvSpPr/>
                <p:nvPr/>
              </p:nvSpPr>
              <p:spPr>
                <a:xfrm>
                  <a:off x="9711997" y="3536012"/>
                  <a:ext cx="232301" cy="749255"/>
                </a:xfrm>
                <a:custGeom>
                  <a:avLst/>
                  <a:gdLst>
                    <a:gd name="connsiteX0" fmla="*/ 232302 w 232301"/>
                    <a:gd name="connsiteY0" fmla="*/ 706721 h 749255"/>
                    <a:gd name="connsiteX1" fmla="*/ 0 w 232301"/>
                    <a:gd name="connsiteY1" fmla="*/ 749255 h 749255"/>
                    <a:gd name="connsiteX2" fmla="*/ 0 w 232301"/>
                    <a:gd name="connsiteY2" fmla="*/ 0 h 749255"/>
                    <a:gd name="connsiteX3" fmla="*/ 232302 w 232301"/>
                    <a:gd name="connsiteY3" fmla="*/ 35990 h 749255"/>
                    <a:gd name="connsiteX4" fmla="*/ 232302 w 232301"/>
                    <a:gd name="connsiteY4" fmla="*/ 706721 h 7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2301" h="749255">
                      <a:moveTo>
                        <a:pt x="232302" y="706721"/>
                      </a:moveTo>
                      <a:lnTo>
                        <a:pt x="0" y="749255"/>
                      </a:lnTo>
                      <a:lnTo>
                        <a:pt x="0" y="0"/>
                      </a:lnTo>
                      <a:lnTo>
                        <a:pt x="232302" y="35990"/>
                      </a:lnTo>
                      <a:lnTo>
                        <a:pt x="232302" y="706721"/>
                      </a:lnTo>
                      <a:close/>
                    </a:path>
                  </a:pathLst>
                </a:custGeom>
                <a:solidFill>
                  <a:srgbClr val="A3A3A3"/>
                </a:solidFill>
                <a:ln w="3270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1" name="Freeform: Shape 350">
                  <a:extLst>
                    <a:ext uri="{FF2B5EF4-FFF2-40B4-BE49-F238E27FC236}">
                      <a16:creationId xmlns:a16="http://schemas.microsoft.com/office/drawing/2014/main" id="{60B093A3-2D0F-4F50-9D23-A78BC187E452}"/>
                    </a:ext>
                  </a:extLst>
                </p:cNvPr>
                <p:cNvSpPr/>
                <p:nvPr/>
              </p:nvSpPr>
              <p:spPr>
                <a:xfrm>
                  <a:off x="10179872" y="3594905"/>
                  <a:ext cx="242117" cy="615109"/>
                </a:xfrm>
                <a:custGeom>
                  <a:avLst/>
                  <a:gdLst>
                    <a:gd name="connsiteX0" fmla="*/ 242118 w 242117"/>
                    <a:gd name="connsiteY0" fmla="*/ 572575 h 615109"/>
                    <a:gd name="connsiteX1" fmla="*/ 0 w 242117"/>
                    <a:gd name="connsiteY1" fmla="*/ 615109 h 615109"/>
                    <a:gd name="connsiteX2" fmla="*/ 0 w 242117"/>
                    <a:gd name="connsiteY2" fmla="*/ 0 h 615109"/>
                    <a:gd name="connsiteX3" fmla="*/ 225758 w 242117"/>
                    <a:gd name="connsiteY3" fmla="*/ 29447 h 615109"/>
                    <a:gd name="connsiteX4" fmla="*/ 242118 w 242117"/>
                    <a:gd name="connsiteY4" fmla="*/ 572575 h 6151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2117" h="615109">
                      <a:moveTo>
                        <a:pt x="242118" y="572575"/>
                      </a:moveTo>
                      <a:lnTo>
                        <a:pt x="0" y="615109"/>
                      </a:lnTo>
                      <a:lnTo>
                        <a:pt x="0" y="0"/>
                      </a:lnTo>
                      <a:lnTo>
                        <a:pt x="225758" y="29447"/>
                      </a:lnTo>
                      <a:lnTo>
                        <a:pt x="242118" y="572575"/>
                      </a:lnTo>
                      <a:close/>
                    </a:path>
                  </a:pathLst>
                </a:custGeom>
                <a:solidFill>
                  <a:srgbClr val="A3A3A3"/>
                </a:solidFill>
                <a:ln w="3270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2" name="Freeform: Shape 351">
                  <a:extLst>
                    <a:ext uri="{FF2B5EF4-FFF2-40B4-BE49-F238E27FC236}">
                      <a16:creationId xmlns:a16="http://schemas.microsoft.com/office/drawing/2014/main" id="{6B4428F3-D276-4D44-B557-463AFABA9503}"/>
                    </a:ext>
                  </a:extLst>
                </p:cNvPr>
                <p:cNvSpPr/>
                <p:nvPr/>
              </p:nvSpPr>
              <p:spPr>
                <a:xfrm>
                  <a:off x="7359531" y="3009243"/>
                  <a:ext cx="706721" cy="1832239"/>
                </a:xfrm>
                <a:custGeom>
                  <a:avLst/>
                  <a:gdLst>
                    <a:gd name="connsiteX0" fmla="*/ 0 w 706721"/>
                    <a:gd name="connsiteY0" fmla="*/ 1393811 h 1832239"/>
                    <a:gd name="connsiteX1" fmla="*/ 0 w 706721"/>
                    <a:gd name="connsiteY1" fmla="*/ 327186 h 1832239"/>
                    <a:gd name="connsiteX2" fmla="*/ 706721 w 706721"/>
                    <a:gd name="connsiteY2" fmla="*/ 0 h 1832239"/>
                    <a:gd name="connsiteX3" fmla="*/ 706721 w 706721"/>
                    <a:gd name="connsiteY3" fmla="*/ 1832240 h 18322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721" h="1832239">
                      <a:moveTo>
                        <a:pt x="0" y="1393811"/>
                      </a:moveTo>
                      <a:lnTo>
                        <a:pt x="0" y="327186"/>
                      </a:lnTo>
                      <a:lnTo>
                        <a:pt x="706721" y="0"/>
                      </a:lnTo>
                      <a:lnTo>
                        <a:pt x="706721" y="1832240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3270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3" name="Freeform: Shape 352">
                  <a:extLst>
                    <a:ext uri="{FF2B5EF4-FFF2-40B4-BE49-F238E27FC236}">
                      <a16:creationId xmlns:a16="http://schemas.microsoft.com/office/drawing/2014/main" id="{6D0CC9C1-AD6D-4184-85BE-CF85213420C3}"/>
                    </a:ext>
                  </a:extLst>
                </p:cNvPr>
                <p:cNvSpPr/>
                <p:nvPr/>
              </p:nvSpPr>
              <p:spPr>
                <a:xfrm>
                  <a:off x="7477318" y="3270991"/>
                  <a:ext cx="356632" cy="1262936"/>
                </a:xfrm>
                <a:custGeom>
                  <a:avLst/>
                  <a:gdLst>
                    <a:gd name="connsiteX0" fmla="*/ 104699 w 356632"/>
                    <a:gd name="connsiteY0" fmla="*/ 1128791 h 1262936"/>
                    <a:gd name="connsiteX1" fmla="*/ 0 w 356632"/>
                    <a:gd name="connsiteY1" fmla="*/ 1076441 h 1262936"/>
                    <a:gd name="connsiteX2" fmla="*/ 0 w 356632"/>
                    <a:gd name="connsiteY2" fmla="*/ 173408 h 1262936"/>
                    <a:gd name="connsiteX3" fmla="*/ 104699 w 356632"/>
                    <a:gd name="connsiteY3" fmla="*/ 124331 h 1262936"/>
                    <a:gd name="connsiteX4" fmla="*/ 356633 w 356632"/>
                    <a:gd name="connsiteY4" fmla="*/ 0 h 1262936"/>
                    <a:gd name="connsiteX5" fmla="*/ 232302 w 356632"/>
                    <a:gd name="connsiteY5" fmla="*/ 62165 h 1262936"/>
                    <a:gd name="connsiteX6" fmla="*/ 232302 w 356632"/>
                    <a:gd name="connsiteY6" fmla="*/ 1200772 h 1262936"/>
                    <a:gd name="connsiteX7" fmla="*/ 353361 w 356632"/>
                    <a:gd name="connsiteY7" fmla="*/ 1262937 h 1262936"/>
                    <a:gd name="connsiteX8" fmla="*/ 353361 w 356632"/>
                    <a:gd name="connsiteY8" fmla="*/ 0 h 1262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6632" h="1262936">
                      <a:moveTo>
                        <a:pt x="104699" y="1128791"/>
                      </a:moveTo>
                      <a:lnTo>
                        <a:pt x="0" y="1076441"/>
                      </a:lnTo>
                      <a:lnTo>
                        <a:pt x="0" y="173408"/>
                      </a:lnTo>
                      <a:lnTo>
                        <a:pt x="104699" y="124331"/>
                      </a:lnTo>
                      <a:close/>
                      <a:moveTo>
                        <a:pt x="356633" y="0"/>
                      </a:moveTo>
                      <a:lnTo>
                        <a:pt x="232302" y="62165"/>
                      </a:lnTo>
                      <a:lnTo>
                        <a:pt x="232302" y="1200772"/>
                      </a:lnTo>
                      <a:lnTo>
                        <a:pt x="353361" y="1262937"/>
                      </a:lnTo>
                      <a:lnTo>
                        <a:pt x="353361" y="0"/>
                      </a:lnTo>
                      <a:close/>
                    </a:path>
                  </a:pathLst>
                </a:custGeom>
                <a:solidFill>
                  <a:srgbClr val="B3B3B3"/>
                </a:solidFill>
                <a:ln w="3270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B061C21B-7BD4-4302-844E-B216713C4826}"/>
                  </a:ext>
                </a:extLst>
              </p:cNvPr>
              <p:cNvSpPr txBox="1"/>
              <p:nvPr/>
            </p:nvSpPr>
            <p:spPr>
              <a:xfrm>
                <a:off x="2031749" y="1863421"/>
                <a:ext cx="64604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Private Registry</a:t>
                </a:r>
              </a:p>
            </p:txBody>
          </p:sp>
        </p:grpSp>
        <p:pic>
          <p:nvPicPr>
            <p:cNvPr id="328" name="Graphic 327">
              <a:extLst>
                <a:ext uri="{FF2B5EF4-FFF2-40B4-BE49-F238E27FC236}">
                  <a16:creationId xmlns:a16="http://schemas.microsoft.com/office/drawing/2014/main" id="{BE3C711F-1E12-42DF-80D3-BF17AAA946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20538448">
              <a:off x="2721631" y="1839849"/>
              <a:ext cx="152400" cy="152400"/>
            </a:xfrm>
            <a:prstGeom prst="rect">
              <a:avLst/>
            </a:prstGeom>
          </p:spPr>
        </p:pic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28549860-69A6-417E-B383-84BDB502B9C2}"/>
                </a:ext>
              </a:extLst>
            </p:cNvPr>
            <p:cNvGrpSpPr/>
            <p:nvPr/>
          </p:nvGrpSpPr>
          <p:grpSpPr>
            <a:xfrm>
              <a:off x="2908927" y="1845333"/>
              <a:ext cx="133166" cy="122131"/>
              <a:chOff x="2614608" y="2025005"/>
              <a:chExt cx="133166" cy="122131"/>
            </a:xfrm>
          </p:grpSpPr>
          <p:grpSp>
            <p:nvGrpSpPr>
              <p:cNvPr id="330" name="Group 329">
                <a:extLst>
                  <a:ext uri="{FF2B5EF4-FFF2-40B4-BE49-F238E27FC236}">
                    <a16:creationId xmlns:a16="http://schemas.microsoft.com/office/drawing/2014/main" id="{BB669442-40EF-403F-AAC2-A44739D1C78C}"/>
                  </a:ext>
                </a:extLst>
              </p:cNvPr>
              <p:cNvGrpSpPr/>
              <p:nvPr/>
            </p:nvGrpSpPr>
            <p:grpSpPr>
              <a:xfrm rot="12375403">
                <a:off x="2702055" y="2025005"/>
                <a:ext cx="45719" cy="112171"/>
                <a:chOff x="4972592" y="2232276"/>
                <a:chExt cx="219891" cy="539500"/>
              </a:xfrm>
            </p:grpSpPr>
            <p:sp>
              <p:nvSpPr>
                <p:cNvPr id="332" name="Freeform: Shape 331">
                  <a:extLst>
                    <a:ext uri="{FF2B5EF4-FFF2-40B4-BE49-F238E27FC236}">
                      <a16:creationId xmlns:a16="http://schemas.microsoft.com/office/drawing/2014/main" id="{95B37B86-311B-4625-B15A-B948568A7F9C}"/>
                    </a:ext>
                  </a:extLst>
                </p:cNvPr>
                <p:cNvSpPr/>
                <p:nvPr/>
              </p:nvSpPr>
              <p:spPr>
                <a:xfrm>
                  <a:off x="4972592" y="2232277"/>
                  <a:ext cx="219891" cy="539499"/>
                </a:xfrm>
                <a:custGeom>
                  <a:avLst/>
                  <a:gdLst>
                    <a:gd name="connsiteX0" fmla="*/ 109947 w 219891"/>
                    <a:gd name="connsiteY0" fmla="*/ 0 h 539499"/>
                    <a:gd name="connsiteX1" fmla="*/ 219891 w 219891"/>
                    <a:gd name="connsiteY1" fmla="*/ 325157 h 539499"/>
                    <a:gd name="connsiteX2" fmla="*/ 219889 w 219891"/>
                    <a:gd name="connsiteY2" fmla="*/ 325157 h 539499"/>
                    <a:gd name="connsiteX3" fmla="*/ 167186 w 219891"/>
                    <a:gd name="connsiteY3" fmla="*/ 383905 h 539499"/>
                    <a:gd name="connsiteX4" fmla="*/ 177709 w 219891"/>
                    <a:gd name="connsiteY4" fmla="*/ 539499 h 539499"/>
                    <a:gd name="connsiteX5" fmla="*/ 43342 w 219891"/>
                    <a:gd name="connsiteY5" fmla="*/ 539499 h 539499"/>
                    <a:gd name="connsiteX6" fmla="*/ 52703 w 219891"/>
                    <a:gd name="connsiteY6" fmla="*/ 383905 h 539499"/>
                    <a:gd name="connsiteX7" fmla="*/ 0 w 219891"/>
                    <a:gd name="connsiteY7" fmla="*/ 325157 h 539499"/>
                    <a:gd name="connsiteX8" fmla="*/ 2 w 219891"/>
                    <a:gd name="connsiteY8" fmla="*/ 325157 h 539499"/>
                    <a:gd name="connsiteX9" fmla="*/ 109947 w 219891"/>
                    <a:gd name="connsiteY9" fmla="*/ 0 h 5394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19891" h="539499">
                      <a:moveTo>
                        <a:pt x="109947" y="0"/>
                      </a:moveTo>
                      <a:lnTo>
                        <a:pt x="219891" y="325157"/>
                      </a:lnTo>
                      <a:lnTo>
                        <a:pt x="219889" y="325157"/>
                      </a:lnTo>
                      <a:lnTo>
                        <a:pt x="167186" y="383905"/>
                      </a:lnTo>
                      <a:lnTo>
                        <a:pt x="177709" y="539499"/>
                      </a:lnTo>
                      <a:lnTo>
                        <a:pt x="43342" y="539499"/>
                      </a:lnTo>
                      <a:lnTo>
                        <a:pt x="52703" y="383905"/>
                      </a:lnTo>
                      <a:lnTo>
                        <a:pt x="0" y="325157"/>
                      </a:lnTo>
                      <a:lnTo>
                        <a:pt x="2" y="325157"/>
                      </a:lnTo>
                      <a:lnTo>
                        <a:pt x="109947" y="0"/>
                      </a:lnTo>
                      <a:close/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3" name="Oval 332">
                  <a:extLst>
                    <a:ext uri="{FF2B5EF4-FFF2-40B4-BE49-F238E27FC236}">
                      <a16:creationId xmlns:a16="http://schemas.microsoft.com/office/drawing/2014/main" id="{C0441403-EFB2-4BD3-8E5E-5B7D07DF5B66}"/>
                    </a:ext>
                  </a:extLst>
                </p:cNvPr>
                <p:cNvSpPr/>
                <p:nvPr/>
              </p:nvSpPr>
              <p:spPr>
                <a:xfrm>
                  <a:off x="5053639" y="2452652"/>
                  <a:ext cx="57797" cy="57797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4" name="Straight Connector 333">
                  <a:extLst>
                    <a:ext uri="{FF2B5EF4-FFF2-40B4-BE49-F238E27FC236}">
                      <a16:creationId xmlns:a16="http://schemas.microsoft.com/office/drawing/2014/main" id="{6F064B05-A876-41D2-A2FA-58FB25434FE2}"/>
                    </a:ext>
                  </a:extLst>
                </p:cNvPr>
                <p:cNvCxnSpPr/>
                <p:nvPr/>
              </p:nvCxnSpPr>
              <p:spPr>
                <a:xfrm flipH="1">
                  <a:off x="5082537" y="2232276"/>
                  <a:ext cx="1" cy="220376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D12BC33B-20EC-4910-B494-F6A35D110B3C}"/>
                  </a:ext>
                </a:extLst>
              </p:cNvPr>
              <p:cNvSpPr/>
              <p:nvPr/>
            </p:nvSpPr>
            <p:spPr>
              <a:xfrm>
                <a:off x="2614608" y="2052922"/>
                <a:ext cx="84113" cy="94214"/>
              </a:xfrm>
              <a:custGeom>
                <a:avLst/>
                <a:gdLst>
                  <a:gd name="connsiteX0" fmla="*/ 490538 w 490538"/>
                  <a:gd name="connsiteY0" fmla="*/ 384604 h 398891"/>
                  <a:gd name="connsiteX1" fmla="*/ 240506 w 490538"/>
                  <a:gd name="connsiteY1" fmla="*/ 332216 h 398891"/>
                  <a:gd name="connsiteX2" fmla="*/ 142875 w 490538"/>
                  <a:gd name="connsiteY2" fmla="*/ 372698 h 398891"/>
                  <a:gd name="connsiteX3" fmla="*/ 28575 w 490538"/>
                  <a:gd name="connsiteY3" fmla="*/ 108379 h 398891"/>
                  <a:gd name="connsiteX4" fmla="*/ 185738 w 490538"/>
                  <a:gd name="connsiteY4" fmla="*/ 3604 h 398891"/>
                  <a:gd name="connsiteX5" fmla="*/ 247650 w 490538"/>
                  <a:gd name="connsiteY5" fmla="*/ 225060 h 398891"/>
                  <a:gd name="connsiteX6" fmla="*/ 0 w 490538"/>
                  <a:gd name="connsiteY6" fmla="*/ 398891 h 398891"/>
                  <a:gd name="connsiteX0" fmla="*/ 490538 w 490538"/>
                  <a:gd name="connsiteY0" fmla="*/ 382650 h 396937"/>
                  <a:gd name="connsiteX1" fmla="*/ 240506 w 490538"/>
                  <a:gd name="connsiteY1" fmla="*/ 330262 h 396937"/>
                  <a:gd name="connsiteX2" fmla="*/ 142875 w 490538"/>
                  <a:gd name="connsiteY2" fmla="*/ 370744 h 396937"/>
                  <a:gd name="connsiteX3" fmla="*/ 61913 w 490538"/>
                  <a:gd name="connsiteY3" fmla="*/ 135000 h 396937"/>
                  <a:gd name="connsiteX4" fmla="*/ 185738 w 490538"/>
                  <a:gd name="connsiteY4" fmla="*/ 1650 h 396937"/>
                  <a:gd name="connsiteX5" fmla="*/ 247650 w 490538"/>
                  <a:gd name="connsiteY5" fmla="*/ 223106 h 396937"/>
                  <a:gd name="connsiteX6" fmla="*/ 0 w 490538"/>
                  <a:gd name="connsiteY6" fmla="*/ 396937 h 396937"/>
                  <a:gd name="connsiteX0" fmla="*/ 490538 w 490538"/>
                  <a:gd name="connsiteY0" fmla="*/ 352269 h 366556"/>
                  <a:gd name="connsiteX1" fmla="*/ 240506 w 490538"/>
                  <a:gd name="connsiteY1" fmla="*/ 299881 h 366556"/>
                  <a:gd name="connsiteX2" fmla="*/ 142875 w 490538"/>
                  <a:gd name="connsiteY2" fmla="*/ 340363 h 366556"/>
                  <a:gd name="connsiteX3" fmla="*/ 61913 w 490538"/>
                  <a:gd name="connsiteY3" fmla="*/ 104619 h 366556"/>
                  <a:gd name="connsiteX4" fmla="*/ 185738 w 490538"/>
                  <a:gd name="connsiteY4" fmla="*/ 2225 h 366556"/>
                  <a:gd name="connsiteX5" fmla="*/ 247650 w 490538"/>
                  <a:gd name="connsiteY5" fmla="*/ 192725 h 366556"/>
                  <a:gd name="connsiteX6" fmla="*/ 0 w 490538"/>
                  <a:gd name="connsiteY6" fmla="*/ 366556 h 366556"/>
                  <a:gd name="connsiteX0" fmla="*/ 490538 w 490538"/>
                  <a:gd name="connsiteY0" fmla="*/ 350756 h 365043"/>
                  <a:gd name="connsiteX1" fmla="*/ 240506 w 490538"/>
                  <a:gd name="connsiteY1" fmla="*/ 298368 h 365043"/>
                  <a:gd name="connsiteX2" fmla="*/ 142875 w 490538"/>
                  <a:gd name="connsiteY2" fmla="*/ 338850 h 365043"/>
                  <a:gd name="connsiteX3" fmla="*/ 61913 w 490538"/>
                  <a:gd name="connsiteY3" fmla="*/ 103106 h 365043"/>
                  <a:gd name="connsiteX4" fmla="*/ 185738 w 490538"/>
                  <a:gd name="connsiteY4" fmla="*/ 712 h 365043"/>
                  <a:gd name="connsiteX5" fmla="*/ 247650 w 490538"/>
                  <a:gd name="connsiteY5" fmla="*/ 191212 h 365043"/>
                  <a:gd name="connsiteX6" fmla="*/ 0 w 490538"/>
                  <a:gd name="connsiteY6" fmla="*/ 365043 h 365043"/>
                  <a:gd name="connsiteX0" fmla="*/ 511969 w 511969"/>
                  <a:gd name="connsiteY0" fmla="*/ 348374 h 365043"/>
                  <a:gd name="connsiteX1" fmla="*/ 240506 w 511969"/>
                  <a:gd name="connsiteY1" fmla="*/ 298368 h 365043"/>
                  <a:gd name="connsiteX2" fmla="*/ 142875 w 511969"/>
                  <a:gd name="connsiteY2" fmla="*/ 338850 h 365043"/>
                  <a:gd name="connsiteX3" fmla="*/ 61913 w 511969"/>
                  <a:gd name="connsiteY3" fmla="*/ 103106 h 365043"/>
                  <a:gd name="connsiteX4" fmla="*/ 185738 w 511969"/>
                  <a:gd name="connsiteY4" fmla="*/ 712 h 365043"/>
                  <a:gd name="connsiteX5" fmla="*/ 247650 w 511969"/>
                  <a:gd name="connsiteY5" fmla="*/ 191212 h 365043"/>
                  <a:gd name="connsiteX6" fmla="*/ 0 w 511969"/>
                  <a:gd name="connsiteY6" fmla="*/ 365043 h 365043"/>
                  <a:gd name="connsiteX0" fmla="*/ 511969 w 511969"/>
                  <a:gd name="connsiteY0" fmla="*/ 348374 h 365043"/>
                  <a:gd name="connsiteX1" fmla="*/ 314325 w 511969"/>
                  <a:gd name="connsiteY1" fmla="*/ 295987 h 365043"/>
                  <a:gd name="connsiteX2" fmla="*/ 142875 w 511969"/>
                  <a:gd name="connsiteY2" fmla="*/ 338850 h 365043"/>
                  <a:gd name="connsiteX3" fmla="*/ 61913 w 511969"/>
                  <a:gd name="connsiteY3" fmla="*/ 103106 h 365043"/>
                  <a:gd name="connsiteX4" fmla="*/ 185738 w 511969"/>
                  <a:gd name="connsiteY4" fmla="*/ 712 h 365043"/>
                  <a:gd name="connsiteX5" fmla="*/ 247650 w 511969"/>
                  <a:gd name="connsiteY5" fmla="*/ 191212 h 365043"/>
                  <a:gd name="connsiteX6" fmla="*/ 0 w 511969"/>
                  <a:gd name="connsiteY6" fmla="*/ 365043 h 365043"/>
                  <a:gd name="connsiteX0" fmla="*/ 511969 w 511969"/>
                  <a:gd name="connsiteY0" fmla="*/ 348374 h 366096"/>
                  <a:gd name="connsiteX1" fmla="*/ 314325 w 511969"/>
                  <a:gd name="connsiteY1" fmla="*/ 295987 h 366096"/>
                  <a:gd name="connsiteX2" fmla="*/ 142875 w 511969"/>
                  <a:gd name="connsiteY2" fmla="*/ 338850 h 366096"/>
                  <a:gd name="connsiteX3" fmla="*/ 61913 w 511969"/>
                  <a:gd name="connsiteY3" fmla="*/ 103106 h 366096"/>
                  <a:gd name="connsiteX4" fmla="*/ 185738 w 511969"/>
                  <a:gd name="connsiteY4" fmla="*/ 712 h 366096"/>
                  <a:gd name="connsiteX5" fmla="*/ 247650 w 511969"/>
                  <a:gd name="connsiteY5" fmla="*/ 191212 h 366096"/>
                  <a:gd name="connsiteX6" fmla="*/ 0 w 511969"/>
                  <a:gd name="connsiteY6" fmla="*/ 365043 h 366096"/>
                  <a:gd name="connsiteX0" fmla="*/ 507206 w 507206"/>
                  <a:gd name="connsiteY0" fmla="*/ 348374 h 348374"/>
                  <a:gd name="connsiteX1" fmla="*/ 309562 w 507206"/>
                  <a:gd name="connsiteY1" fmla="*/ 295987 h 348374"/>
                  <a:gd name="connsiteX2" fmla="*/ 138112 w 507206"/>
                  <a:gd name="connsiteY2" fmla="*/ 338850 h 348374"/>
                  <a:gd name="connsiteX3" fmla="*/ 57150 w 507206"/>
                  <a:gd name="connsiteY3" fmla="*/ 103106 h 348374"/>
                  <a:gd name="connsiteX4" fmla="*/ 180975 w 507206"/>
                  <a:gd name="connsiteY4" fmla="*/ 712 h 348374"/>
                  <a:gd name="connsiteX5" fmla="*/ 242887 w 507206"/>
                  <a:gd name="connsiteY5" fmla="*/ 191212 h 348374"/>
                  <a:gd name="connsiteX6" fmla="*/ 0 w 507206"/>
                  <a:gd name="connsiteY6" fmla="*/ 336468 h 348374"/>
                  <a:gd name="connsiteX0" fmla="*/ 309562 w 309562"/>
                  <a:gd name="connsiteY0" fmla="*/ 295987 h 346736"/>
                  <a:gd name="connsiteX1" fmla="*/ 138112 w 309562"/>
                  <a:gd name="connsiteY1" fmla="*/ 338850 h 346736"/>
                  <a:gd name="connsiteX2" fmla="*/ 57150 w 309562"/>
                  <a:gd name="connsiteY2" fmla="*/ 103106 h 346736"/>
                  <a:gd name="connsiteX3" fmla="*/ 180975 w 309562"/>
                  <a:gd name="connsiteY3" fmla="*/ 712 h 346736"/>
                  <a:gd name="connsiteX4" fmla="*/ 242887 w 309562"/>
                  <a:gd name="connsiteY4" fmla="*/ 191212 h 346736"/>
                  <a:gd name="connsiteX5" fmla="*/ 0 w 309562"/>
                  <a:gd name="connsiteY5" fmla="*/ 336468 h 346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9562" h="346736">
                    <a:moveTo>
                      <a:pt x="309562" y="295987"/>
                    </a:moveTo>
                    <a:cubicBezTo>
                      <a:pt x="248046" y="294400"/>
                      <a:pt x="180181" y="370997"/>
                      <a:pt x="138112" y="338850"/>
                    </a:cubicBezTo>
                    <a:cubicBezTo>
                      <a:pt x="96043" y="306703"/>
                      <a:pt x="50006" y="159462"/>
                      <a:pt x="57150" y="103106"/>
                    </a:cubicBezTo>
                    <a:cubicBezTo>
                      <a:pt x="64294" y="46750"/>
                      <a:pt x="88107" y="-6828"/>
                      <a:pt x="180975" y="712"/>
                    </a:cubicBezTo>
                    <a:cubicBezTo>
                      <a:pt x="273843" y="8252"/>
                      <a:pt x="273049" y="135253"/>
                      <a:pt x="242887" y="191212"/>
                    </a:cubicBezTo>
                    <a:cubicBezTo>
                      <a:pt x="212725" y="247171"/>
                      <a:pt x="65484" y="350358"/>
                      <a:pt x="0" y="336468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24847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30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Lasker</dc:creator>
  <cp:lastModifiedBy>Steve Lasker</cp:lastModifiedBy>
  <cp:revision>7</cp:revision>
  <dcterms:created xsi:type="dcterms:W3CDTF">2020-02-11T21:04:07Z</dcterms:created>
  <dcterms:modified xsi:type="dcterms:W3CDTF">2020-02-12T01:23:59Z</dcterms:modified>
</cp:coreProperties>
</file>