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7" r:id="rId3"/>
    <p:sldId id="411" r:id="rId4"/>
    <p:sldId id="419" r:id="rId5"/>
    <p:sldId id="415" r:id="rId6"/>
    <p:sldId id="416" r:id="rId7"/>
    <p:sldId id="413" r:id="rId8"/>
    <p:sldId id="420" r:id="rId9"/>
    <p:sldId id="421" r:id="rId10"/>
    <p:sldId id="423" r:id="rId11"/>
    <p:sldId id="425" r:id="rId12"/>
    <p:sldId id="435" r:id="rId13"/>
    <p:sldId id="424" r:id="rId14"/>
    <p:sldId id="422" r:id="rId15"/>
    <p:sldId id="414" r:id="rId16"/>
    <p:sldId id="438" r:id="rId17"/>
    <p:sldId id="436" r:id="rId18"/>
    <p:sldId id="418" r:id="rId19"/>
    <p:sldId id="434" r:id="rId20"/>
    <p:sldId id="426" r:id="rId21"/>
    <p:sldId id="429" r:id="rId22"/>
    <p:sldId id="428" r:id="rId23"/>
    <p:sldId id="430" r:id="rId24"/>
    <p:sldId id="431" r:id="rId25"/>
    <p:sldId id="433" r:id="rId26"/>
    <p:sldId id="432" r:id="rId27"/>
    <p:sldId id="4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EE"/>
    <a:srgbClr val="A6A6A6"/>
    <a:srgbClr val="26226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728" autoAdjust="0"/>
    <p:restoredTop sz="94660"/>
  </p:normalViewPr>
  <p:slideViewPr>
    <p:cSldViewPr snapToGrid="0">
      <p:cViewPr>
        <p:scale>
          <a:sx n="100" d="100"/>
          <a:sy n="100" d="100"/>
        </p:scale>
        <p:origin x="44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B48C-8AA1-4D8C-89B2-0BBFB7BD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936B3-BFDF-4CC3-8F7D-3EF5D43E5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CF7A-93EE-4BF9-BB37-A1B2B0F5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3493-853A-4AA8-A00A-E9E9DD3B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A1D4-703A-428F-8CA3-2454B17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E363-7D3A-4C34-A99B-BEC9895E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FFA4-68C4-45A8-87CC-7AB389B22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9391-9256-44CD-837F-02A274F5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57F5-AB79-4B03-B12C-EF284FD2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4608-09E1-4D9C-B2B6-23A64772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A37B5-B096-462F-852D-414F8C5B3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B874-5A9B-4EB7-8C87-352F59A28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5138-7C3A-4401-A6A3-ADF1C445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47B2-D739-4E8A-93E1-EB9FF07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24E0-4297-4964-B27D-08DD370E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0CE1-42EE-43B6-9950-7CF4FF82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744D-C8C5-420D-BDFD-45A6EE49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12C8-9417-4292-89A3-487CDEFC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60B-91E3-492C-A6BB-F8C077FB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9E9C-1443-4C8B-8780-B94F11F4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6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3957-BB8E-4A61-88B9-035FFB85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2A2B-FC19-4E77-9E75-F1CB64FA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959B-2498-4095-9E76-74DDB3C1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E73D-B691-4FF1-9A2A-087C2222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22FE-DB30-4E2B-8432-309740A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806-8903-4359-8629-9AB27FC9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1543-ED56-45DE-9812-DF9A52DA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AD12A-8FEE-4969-9E0D-0903356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0C537-61E1-4F1B-A4F4-81C0179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FF32B-F323-42BE-9528-A569B009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3C44-0B4E-443E-AE56-4090DA0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2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CAF8-5FA7-4B41-A7FA-7B04772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4D555-5E59-4551-8842-531BF91A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13AC4-B9FC-4595-98B0-495F7E27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29AF-A9D2-482F-BA27-F22B8017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6E35-E78E-4006-AA6E-F696743A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D1B4-2663-4CD1-BD1F-322F1D62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971C-C64C-4A3D-80F9-6F5F737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9DA1-7544-42D0-B423-41E5EF28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44AA-C575-45BC-8D3D-5FE3E891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443B6-8F44-482F-BA24-DC0B74CE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2A25D-F96C-4395-A0BC-845EBE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23642-07E6-4C3D-B20B-964769E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3DB5-A157-49CB-B721-47E8A8C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7D15D-D7E6-4F57-BFBF-F9F5589A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92ED-54A9-4009-B2C9-3FBE7692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A7C-78BE-4A8F-B728-123B144B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C997-84FF-492F-94B3-085967F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C5F3-1F10-4016-99B8-B0CC187B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7DFB-A62C-4B8C-8CD8-CD20667C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CB-2B3F-4D8D-A0F8-64D68CC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5B9F-45AD-4BA3-960E-A5286A0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7C6-B4C8-42A2-8BB1-D117C404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4DC0-91F0-48A7-8C3B-37F10945A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E9D-4AA8-4081-9F5F-72DFC1AB3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3979-CD81-48BC-8FF6-1C6E0C72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88C5-A485-4CA3-86F6-0418B0A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2464-3611-475B-83B7-0226AA0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54A99-3ADD-4412-80E2-3FD8F20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E324-E9AC-467E-91B3-A289FAAC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D978-7EFB-47F7-92DF-E40238BA7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D34E-F3B3-4C53-BD44-C7E3C4B697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B69D-5FAC-47CB-A152-7EDADAB94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D214-0D79-461D-AFE3-8350831C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994F-D76B-4E2B-B1DC-36942AF5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svg"/><Relationship Id="rId18" Type="http://schemas.openxmlformats.org/officeDocument/2006/relationships/image" Target="../media/image17.png"/><Relationship Id="rId26" Type="http://schemas.openxmlformats.org/officeDocument/2006/relationships/image" Target="../media/image37.png"/><Relationship Id="rId21" Type="http://schemas.openxmlformats.org/officeDocument/2006/relationships/image" Target="../media/image6.svg"/><Relationship Id="rId34" Type="http://schemas.openxmlformats.org/officeDocument/2006/relationships/image" Target="../media/image14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8.svg"/><Relationship Id="rId33" Type="http://schemas.openxmlformats.org/officeDocument/2006/relationships/image" Target="../media/image13.png"/><Relationship Id="rId38" Type="http://schemas.openxmlformats.org/officeDocument/2006/relationships/image" Target="../media/image44.svg"/><Relationship Id="rId2" Type="http://schemas.openxmlformats.org/officeDocument/2006/relationships/image" Target="../media/image11.png"/><Relationship Id="rId16" Type="http://schemas.openxmlformats.org/officeDocument/2006/relationships/image" Target="../media/image35.png"/><Relationship Id="rId20" Type="http://schemas.openxmlformats.org/officeDocument/2006/relationships/image" Target="../media/image5.png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7.png"/><Relationship Id="rId32" Type="http://schemas.openxmlformats.org/officeDocument/2006/relationships/image" Target="../media/image40.png"/><Relationship Id="rId37" Type="http://schemas.openxmlformats.org/officeDocument/2006/relationships/image" Target="../media/image43.png"/><Relationship Id="rId5" Type="http://schemas.openxmlformats.org/officeDocument/2006/relationships/hyperlink" Target="registry-linux.notaryv2.io" TargetMode="External"/><Relationship Id="rId15" Type="http://schemas.openxmlformats.org/officeDocument/2006/relationships/image" Target="../media/image34.svg"/><Relationship Id="rId23" Type="http://schemas.openxmlformats.org/officeDocument/2006/relationships/image" Target="../media/image4.svg"/><Relationship Id="rId28" Type="http://schemas.openxmlformats.org/officeDocument/2006/relationships/image" Target="../media/image1.png"/><Relationship Id="rId36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18.svg"/><Relationship Id="rId31" Type="http://schemas.openxmlformats.org/officeDocument/2006/relationships/image" Target="../media/image39.svg"/><Relationship Id="rId4" Type="http://schemas.openxmlformats.org/officeDocument/2006/relationships/hyperlink" Target="registry.notaryv2.io" TargetMode="External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3.png"/><Relationship Id="rId27" Type="http://schemas.openxmlformats.org/officeDocument/2006/relationships/image" Target="../media/image24.sv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image" Target="../media/image27.png"/><Relationship Id="rId3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4.svg"/><Relationship Id="rId7" Type="http://schemas.openxmlformats.org/officeDocument/2006/relationships/image" Target="../media/image4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20.sv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4.svg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5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3.jpg"/><Relationship Id="rId7" Type="http://schemas.openxmlformats.org/officeDocument/2006/relationships/image" Target="../media/image6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55.png"/><Relationship Id="rId10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.svg"/><Relationship Id="rId3" Type="http://schemas.openxmlformats.org/officeDocument/2006/relationships/image" Target="../media/image24.svg"/><Relationship Id="rId7" Type="http://schemas.openxmlformats.org/officeDocument/2006/relationships/image" Target="../media/image48.png"/><Relationship Id="rId12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56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Container Host">
            <a:extLst>
              <a:ext uri="{FF2B5EF4-FFF2-40B4-BE49-F238E27FC236}">
                <a16:creationId xmlns:a16="http://schemas.microsoft.com/office/drawing/2014/main" id="{D4B14C43-7149-40E6-9481-8E1F6B4070BC}"/>
              </a:ext>
            </a:extLst>
          </p:cNvPr>
          <p:cNvGrpSpPr/>
          <p:nvPr/>
        </p:nvGrpSpPr>
        <p:grpSpPr>
          <a:xfrm>
            <a:off x="7439819" y="2196903"/>
            <a:ext cx="521813" cy="521813"/>
            <a:chOff x="1882487" y="2277671"/>
            <a:chExt cx="521813" cy="521813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3A4347E-50E4-4716-84FE-E2B0F2A5F27F}"/>
                </a:ext>
              </a:extLst>
            </p:cNvPr>
            <p:cNvSpPr/>
            <p:nvPr/>
          </p:nvSpPr>
          <p:spPr>
            <a:xfrm>
              <a:off x="2043088" y="2438272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779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779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738A64-E5ED-4762-8F12-E5C8309F79A4}"/>
                </a:ext>
              </a:extLst>
            </p:cNvPr>
            <p:cNvSpPr/>
            <p:nvPr/>
          </p:nvSpPr>
          <p:spPr>
            <a:xfrm>
              <a:off x="2095881" y="2412154"/>
              <a:ext cx="12225" cy="51125"/>
            </a:xfrm>
            <a:custGeom>
              <a:avLst/>
              <a:gdLst>
                <a:gd name="connsiteX0" fmla="*/ 12226 w 12225"/>
                <a:gd name="connsiteY0" fmla="*/ 45013 h 51125"/>
                <a:gd name="connsiteX1" fmla="*/ 12226 w 12225"/>
                <a:gd name="connsiteY1" fmla="*/ 0 h 51125"/>
                <a:gd name="connsiteX2" fmla="*/ 0 w 12225"/>
                <a:gd name="connsiteY2" fmla="*/ 6113 h 51125"/>
                <a:gd name="connsiteX3" fmla="*/ 0 w 12225"/>
                <a:gd name="connsiteY3" fmla="*/ 45013 h 51125"/>
                <a:gd name="connsiteX4" fmla="*/ 0 w 12225"/>
                <a:gd name="connsiteY4" fmla="*/ 51125 h 51125"/>
                <a:gd name="connsiteX5" fmla="*/ 9447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45013"/>
                  </a:moveTo>
                  <a:lnTo>
                    <a:pt x="12226" y="0"/>
                  </a:lnTo>
                  <a:lnTo>
                    <a:pt x="0" y="6113"/>
                  </a:lnTo>
                  <a:lnTo>
                    <a:pt x="0" y="45013"/>
                  </a:lnTo>
                  <a:lnTo>
                    <a:pt x="0" y="51125"/>
                  </a:lnTo>
                  <a:lnTo>
                    <a:pt x="9447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98DA38E-2705-49FA-992A-45285B30ACE2}"/>
                </a:ext>
              </a:extLst>
            </p:cNvPr>
            <p:cNvSpPr/>
            <p:nvPr/>
          </p:nvSpPr>
          <p:spPr>
            <a:xfrm>
              <a:off x="2178126" y="258831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6045F81-BBDB-41EB-A48F-6F7AEDA4494E}"/>
                </a:ext>
              </a:extLst>
            </p:cNvPr>
            <p:cNvSpPr/>
            <p:nvPr/>
          </p:nvSpPr>
          <p:spPr>
            <a:xfrm>
              <a:off x="2204800" y="260165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234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234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72DDEC4-A2B3-4DCD-99B1-719E7152E86B}"/>
                </a:ext>
              </a:extLst>
            </p:cNvPr>
            <p:cNvSpPr/>
            <p:nvPr/>
          </p:nvSpPr>
          <p:spPr>
            <a:xfrm>
              <a:off x="2069206" y="2425491"/>
              <a:ext cx="12225" cy="51125"/>
            </a:xfrm>
            <a:custGeom>
              <a:avLst/>
              <a:gdLst>
                <a:gd name="connsiteX0" fmla="*/ 12226 w 12225"/>
                <a:gd name="connsiteY0" fmla="*/ 42790 h 51125"/>
                <a:gd name="connsiteX1" fmla="*/ 12226 w 12225"/>
                <a:gd name="connsiteY1" fmla="*/ 42234 h 51125"/>
                <a:gd name="connsiteX2" fmla="*/ 12226 w 12225"/>
                <a:gd name="connsiteY2" fmla="*/ 36677 h 51125"/>
                <a:gd name="connsiteX3" fmla="*/ 12226 w 12225"/>
                <a:gd name="connsiteY3" fmla="*/ 36121 h 51125"/>
                <a:gd name="connsiteX4" fmla="*/ 12226 w 12225"/>
                <a:gd name="connsiteY4" fmla="*/ 30008 h 51125"/>
                <a:gd name="connsiteX5" fmla="*/ 12226 w 12225"/>
                <a:gd name="connsiteY5" fmla="*/ 0 h 51125"/>
                <a:gd name="connsiteX6" fmla="*/ 0 w 12225"/>
                <a:gd name="connsiteY6" fmla="*/ 6113 h 51125"/>
                <a:gd name="connsiteX7" fmla="*/ 0 w 12225"/>
                <a:gd name="connsiteY7" fmla="*/ 28897 h 51125"/>
                <a:gd name="connsiteX8" fmla="*/ 0 w 12225"/>
                <a:gd name="connsiteY8" fmla="*/ 35010 h 51125"/>
                <a:gd name="connsiteX9" fmla="*/ 0 w 12225"/>
                <a:gd name="connsiteY9" fmla="*/ 35010 h 51125"/>
                <a:gd name="connsiteX10" fmla="*/ 0 w 12225"/>
                <a:gd name="connsiteY10" fmla="*/ 41123 h 51125"/>
                <a:gd name="connsiteX11" fmla="*/ 0 w 12225"/>
                <a:gd name="connsiteY11" fmla="*/ 41123 h 51125"/>
                <a:gd name="connsiteX12" fmla="*/ 0 w 12225"/>
                <a:gd name="connsiteY12" fmla="*/ 41123 h 51125"/>
                <a:gd name="connsiteX13" fmla="*/ 0 w 12225"/>
                <a:gd name="connsiteY13" fmla="*/ 51125 h 51125"/>
                <a:gd name="connsiteX14" fmla="*/ 12226 w 12225"/>
                <a:gd name="connsiteY14" fmla="*/ 450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2790"/>
                  </a:moveTo>
                  <a:lnTo>
                    <a:pt x="12226" y="42234"/>
                  </a:lnTo>
                  <a:lnTo>
                    <a:pt x="12226" y="36677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lnTo>
                    <a:pt x="0" y="28897"/>
                  </a:ln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DCA657A-5FE7-4421-97AD-044F02B85758}"/>
                </a:ext>
              </a:extLst>
            </p:cNvPr>
            <p:cNvSpPr/>
            <p:nvPr/>
          </p:nvSpPr>
          <p:spPr>
            <a:xfrm>
              <a:off x="2230918" y="2614433"/>
              <a:ext cx="12225" cy="51125"/>
            </a:xfrm>
            <a:custGeom>
              <a:avLst/>
              <a:gdLst>
                <a:gd name="connsiteX0" fmla="*/ 11114 w 12225"/>
                <a:gd name="connsiteY0" fmla="*/ 50570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3896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0570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3896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997BB7C-E52D-4C99-8D98-D74D55367796}"/>
                </a:ext>
              </a:extLst>
            </p:cNvPr>
            <p:cNvSpPr/>
            <p:nvPr/>
          </p:nvSpPr>
          <p:spPr>
            <a:xfrm>
              <a:off x="2178126" y="2499400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517AB50-D8BB-4C90-9958-C2E104588193}"/>
                </a:ext>
              </a:extLst>
            </p:cNvPr>
            <p:cNvSpPr/>
            <p:nvPr/>
          </p:nvSpPr>
          <p:spPr>
            <a:xfrm>
              <a:off x="2043088" y="2614433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3896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0570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3896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0570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32F310E-97EC-4E8D-9100-E05106E465A2}"/>
                </a:ext>
              </a:extLst>
            </p:cNvPr>
            <p:cNvSpPr/>
            <p:nvPr/>
          </p:nvSpPr>
          <p:spPr>
            <a:xfrm>
              <a:off x="2069206" y="2601651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234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234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11C645C-9589-4C1B-AE8D-D228F9227D7A}"/>
                </a:ext>
              </a:extLst>
            </p:cNvPr>
            <p:cNvSpPr/>
            <p:nvPr/>
          </p:nvSpPr>
          <p:spPr>
            <a:xfrm>
              <a:off x="2043088" y="2525519"/>
              <a:ext cx="12225" cy="51125"/>
            </a:xfrm>
            <a:custGeom>
              <a:avLst/>
              <a:gdLst>
                <a:gd name="connsiteX0" fmla="*/ 1667 w 12225"/>
                <a:gd name="connsiteY0" fmla="*/ 5557 h 51125"/>
                <a:gd name="connsiteX1" fmla="*/ 0 w 12225"/>
                <a:gd name="connsiteY1" fmla="*/ 6113 h 51125"/>
                <a:gd name="connsiteX2" fmla="*/ 0 w 12225"/>
                <a:gd name="connsiteY2" fmla="*/ 17227 h 51125"/>
                <a:gd name="connsiteX3" fmla="*/ 0 w 12225"/>
                <a:gd name="connsiteY3" fmla="*/ 23340 h 51125"/>
                <a:gd name="connsiteX4" fmla="*/ 0 w 12225"/>
                <a:gd name="connsiteY4" fmla="*/ 24451 h 51125"/>
                <a:gd name="connsiteX5" fmla="*/ 0 w 12225"/>
                <a:gd name="connsiteY5" fmla="*/ 30008 h 51125"/>
                <a:gd name="connsiteX6" fmla="*/ 0 w 12225"/>
                <a:gd name="connsiteY6" fmla="*/ 30008 h 51125"/>
                <a:gd name="connsiteX7" fmla="*/ 0 w 12225"/>
                <a:gd name="connsiteY7" fmla="*/ 31120 h 51125"/>
                <a:gd name="connsiteX8" fmla="*/ 0 w 12225"/>
                <a:gd name="connsiteY8" fmla="*/ 51125 h 51125"/>
                <a:gd name="connsiteX9" fmla="*/ 1111 w 12225"/>
                <a:gd name="connsiteY9" fmla="*/ 51125 h 51125"/>
                <a:gd name="connsiteX10" fmla="*/ 7224 w 12225"/>
                <a:gd name="connsiteY10" fmla="*/ 47791 h 51125"/>
                <a:gd name="connsiteX11" fmla="*/ 12226 w 12225"/>
                <a:gd name="connsiteY11" fmla="*/ 45013 h 51125"/>
                <a:gd name="connsiteX12" fmla="*/ 12226 w 12225"/>
                <a:gd name="connsiteY12" fmla="*/ 26674 h 51125"/>
                <a:gd name="connsiteX13" fmla="*/ 12226 w 12225"/>
                <a:gd name="connsiteY13" fmla="*/ 26674 h 51125"/>
                <a:gd name="connsiteX14" fmla="*/ 12226 w 12225"/>
                <a:gd name="connsiteY14" fmla="*/ 20561 h 51125"/>
                <a:gd name="connsiteX15" fmla="*/ 12226 w 12225"/>
                <a:gd name="connsiteY15" fmla="*/ 20561 h 51125"/>
                <a:gd name="connsiteX16" fmla="*/ 12226 w 12225"/>
                <a:gd name="connsiteY16" fmla="*/ 0 h 51125"/>
                <a:gd name="connsiteX17" fmla="*/ 7780 w 12225"/>
                <a:gd name="connsiteY17" fmla="*/ 222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667" y="5557"/>
                  </a:moveTo>
                  <a:lnTo>
                    <a:pt x="0" y="6113"/>
                  </a:lnTo>
                  <a:lnTo>
                    <a:pt x="0" y="17227"/>
                  </a:lnTo>
                  <a:lnTo>
                    <a:pt x="0" y="23340"/>
                  </a:lnTo>
                  <a:lnTo>
                    <a:pt x="0" y="24451"/>
                  </a:lnTo>
                  <a:lnTo>
                    <a:pt x="0" y="30008"/>
                  </a:lnTo>
                  <a:lnTo>
                    <a:pt x="0" y="30008"/>
                  </a:lnTo>
                  <a:lnTo>
                    <a:pt x="0" y="31120"/>
                  </a:lnTo>
                  <a:lnTo>
                    <a:pt x="0" y="51125"/>
                  </a:lnTo>
                  <a:lnTo>
                    <a:pt x="1111" y="51125"/>
                  </a:lnTo>
                  <a:lnTo>
                    <a:pt x="7224" y="47791"/>
                  </a:lnTo>
                  <a:lnTo>
                    <a:pt x="12226" y="45013"/>
                  </a:lnTo>
                  <a:lnTo>
                    <a:pt x="12226" y="26674"/>
                  </a:lnTo>
                  <a:lnTo>
                    <a:pt x="12226" y="26674"/>
                  </a:lnTo>
                  <a:lnTo>
                    <a:pt x="12226" y="20561"/>
                  </a:lnTo>
                  <a:lnTo>
                    <a:pt x="12226" y="20561"/>
                  </a:lnTo>
                  <a:lnTo>
                    <a:pt x="12226" y="0"/>
                  </a:lnTo>
                  <a:lnTo>
                    <a:pt x="7780" y="222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047B978-1BCE-4361-8ED8-7EE80A3C3170}"/>
                </a:ext>
              </a:extLst>
            </p:cNvPr>
            <p:cNvSpPr/>
            <p:nvPr/>
          </p:nvSpPr>
          <p:spPr>
            <a:xfrm>
              <a:off x="2095881" y="2588314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343FD68-A515-42C6-A888-E4CCB312E162}"/>
                </a:ext>
              </a:extLst>
            </p:cNvPr>
            <p:cNvSpPr/>
            <p:nvPr/>
          </p:nvSpPr>
          <p:spPr>
            <a:xfrm>
              <a:off x="2204800" y="2425491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677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677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2E1161-F163-4CC9-8923-1BC4204DF9C0}"/>
                </a:ext>
              </a:extLst>
            </p:cNvPr>
            <p:cNvSpPr/>
            <p:nvPr/>
          </p:nvSpPr>
          <p:spPr>
            <a:xfrm>
              <a:off x="2178126" y="2412154"/>
              <a:ext cx="12225" cy="51125"/>
            </a:xfrm>
            <a:custGeom>
              <a:avLst/>
              <a:gdLst>
                <a:gd name="connsiteX0" fmla="*/ 12226 w 12225"/>
                <a:gd name="connsiteY0" fmla="*/ 51125 h 51125"/>
                <a:gd name="connsiteX1" fmla="*/ 12226 w 12225"/>
                <a:gd name="connsiteY1" fmla="*/ 45013 h 51125"/>
                <a:gd name="connsiteX2" fmla="*/ 12226 w 12225"/>
                <a:gd name="connsiteY2" fmla="*/ 6113 h 51125"/>
                <a:gd name="connsiteX3" fmla="*/ 0 w 12225"/>
                <a:gd name="connsiteY3" fmla="*/ 0 h 51125"/>
                <a:gd name="connsiteX4" fmla="*/ 0 w 12225"/>
                <a:gd name="connsiteY4" fmla="*/ 45013 h 51125"/>
                <a:gd name="connsiteX5" fmla="*/ 2223 w 12225"/>
                <a:gd name="connsiteY5" fmla="*/ 46124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12226" y="51125"/>
                  </a:moveTo>
                  <a:lnTo>
                    <a:pt x="12226" y="45013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45013"/>
                  </a:lnTo>
                  <a:lnTo>
                    <a:pt x="2223" y="46124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220D709-73BC-4179-99F9-AFCB43ED6026}"/>
                </a:ext>
              </a:extLst>
            </p:cNvPr>
            <p:cNvSpPr/>
            <p:nvPr/>
          </p:nvSpPr>
          <p:spPr>
            <a:xfrm>
              <a:off x="2230918" y="2525519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223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223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91285B6-FC74-4E5A-85A8-032A985D45D9}"/>
                </a:ext>
              </a:extLst>
            </p:cNvPr>
            <p:cNvSpPr/>
            <p:nvPr/>
          </p:nvSpPr>
          <p:spPr>
            <a:xfrm>
              <a:off x="2230918" y="2438272"/>
              <a:ext cx="12225" cy="51125"/>
            </a:xfrm>
            <a:custGeom>
              <a:avLst/>
              <a:gdLst>
                <a:gd name="connsiteX0" fmla="*/ 11114 w 12225"/>
                <a:gd name="connsiteY0" fmla="*/ 51125 h 51125"/>
                <a:gd name="connsiteX1" fmla="*/ 12226 w 12225"/>
                <a:gd name="connsiteY1" fmla="*/ 51125 h 51125"/>
                <a:gd name="connsiteX2" fmla="*/ 12226 w 12225"/>
                <a:gd name="connsiteY2" fmla="*/ 31120 h 51125"/>
                <a:gd name="connsiteX3" fmla="*/ 12226 w 12225"/>
                <a:gd name="connsiteY3" fmla="*/ 30008 h 51125"/>
                <a:gd name="connsiteX4" fmla="*/ 12226 w 12225"/>
                <a:gd name="connsiteY4" fmla="*/ 30008 h 51125"/>
                <a:gd name="connsiteX5" fmla="*/ 12226 w 12225"/>
                <a:gd name="connsiteY5" fmla="*/ 24451 h 51125"/>
                <a:gd name="connsiteX6" fmla="*/ 12226 w 12225"/>
                <a:gd name="connsiteY6" fmla="*/ 23340 h 51125"/>
                <a:gd name="connsiteX7" fmla="*/ 12226 w 12225"/>
                <a:gd name="connsiteY7" fmla="*/ 17227 h 51125"/>
                <a:gd name="connsiteX8" fmla="*/ 12226 w 12225"/>
                <a:gd name="connsiteY8" fmla="*/ 6113 h 51125"/>
                <a:gd name="connsiteX9" fmla="*/ 10559 w 12225"/>
                <a:gd name="connsiteY9" fmla="*/ 5557 h 51125"/>
                <a:gd name="connsiteX10" fmla="*/ 4446 w 12225"/>
                <a:gd name="connsiteY10" fmla="*/ 2779 h 51125"/>
                <a:gd name="connsiteX11" fmla="*/ 0 w 12225"/>
                <a:gd name="connsiteY11" fmla="*/ 0 h 51125"/>
                <a:gd name="connsiteX12" fmla="*/ 0 w 12225"/>
                <a:gd name="connsiteY12" fmla="*/ 20561 h 51125"/>
                <a:gd name="connsiteX13" fmla="*/ 0 w 12225"/>
                <a:gd name="connsiteY13" fmla="*/ 20561 h 51125"/>
                <a:gd name="connsiteX14" fmla="*/ 0 w 12225"/>
                <a:gd name="connsiteY14" fmla="*/ 26674 h 51125"/>
                <a:gd name="connsiteX15" fmla="*/ 0 w 12225"/>
                <a:gd name="connsiteY15" fmla="*/ 26674 h 51125"/>
                <a:gd name="connsiteX16" fmla="*/ 0 w 12225"/>
                <a:gd name="connsiteY16" fmla="*/ 45013 h 51125"/>
                <a:gd name="connsiteX17" fmla="*/ 5001 w 12225"/>
                <a:gd name="connsiteY17" fmla="*/ 47791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225" h="51125">
                  <a:moveTo>
                    <a:pt x="11114" y="51125"/>
                  </a:moveTo>
                  <a:lnTo>
                    <a:pt x="12226" y="51125"/>
                  </a:lnTo>
                  <a:lnTo>
                    <a:pt x="12226" y="31120"/>
                  </a:lnTo>
                  <a:lnTo>
                    <a:pt x="12226" y="30008"/>
                  </a:lnTo>
                  <a:lnTo>
                    <a:pt x="12226" y="30008"/>
                  </a:lnTo>
                  <a:lnTo>
                    <a:pt x="12226" y="24451"/>
                  </a:lnTo>
                  <a:lnTo>
                    <a:pt x="12226" y="23340"/>
                  </a:lnTo>
                  <a:lnTo>
                    <a:pt x="12226" y="17227"/>
                  </a:lnTo>
                  <a:lnTo>
                    <a:pt x="12226" y="6113"/>
                  </a:lnTo>
                  <a:lnTo>
                    <a:pt x="10559" y="5557"/>
                  </a:lnTo>
                  <a:lnTo>
                    <a:pt x="4446" y="2779"/>
                  </a:lnTo>
                  <a:lnTo>
                    <a:pt x="0" y="0"/>
                  </a:lnTo>
                  <a:lnTo>
                    <a:pt x="0" y="20561"/>
                  </a:lnTo>
                  <a:lnTo>
                    <a:pt x="0" y="20561"/>
                  </a:lnTo>
                  <a:lnTo>
                    <a:pt x="0" y="26674"/>
                  </a:lnTo>
                  <a:lnTo>
                    <a:pt x="0" y="26674"/>
                  </a:lnTo>
                  <a:lnTo>
                    <a:pt x="0" y="45013"/>
                  </a:lnTo>
                  <a:lnTo>
                    <a:pt x="5001" y="47791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1E9665A-951D-4734-8BE6-6991204FD0D0}"/>
                </a:ext>
              </a:extLst>
            </p:cNvPr>
            <p:cNvSpPr/>
            <p:nvPr/>
          </p:nvSpPr>
          <p:spPr>
            <a:xfrm>
              <a:off x="2095881" y="2499400"/>
              <a:ext cx="12225" cy="51125"/>
            </a:xfrm>
            <a:custGeom>
              <a:avLst/>
              <a:gdLst>
                <a:gd name="connsiteX0" fmla="*/ 0 w 12225"/>
                <a:gd name="connsiteY0" fmla="*/ 45013 h 51125"/>
                <a:gd name="connsiteX1" fmla="*/ 0 w 12225"/>
                <a:gd name="connsiteY1" fmla="*/ 51125 h 51125"/>
                <a:gd name="connsiteX2" fmla="*/ 9447 w 12225"/>
                <a:gd name="connsiteY2" fmla="*/ 46124 h 51125"/>
                <a:gd name="connsiteX3" fmla="*/ 12226 w 12225"/>
                <a:gd name="connsiteY3" fmla="*/ 45013 h 51125"/>
                <a:gd name="connsiteX4" fmla="*/ 12226 w 12225"/>
                <a:gd name="connsiteY4" fmla="*/ 0 h 51125"/>
                <a:gd name="connsiteX5" fmla="*/ 0 w 12225"/>
                <a:gd name="connsiteY5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5" h="51125">
                  <a:moveTo>
                    <a:pt x="0" y="45013"/>
                  </a:moveTo>
                  <a:lnTo>
                    <a:pt x="0" y="51125"/>
                  </a:lnTo>
                  <a:lnTo>
                    <a:pt x="9447" y="46124"/>
                  </a:lnTo>
                  <a:lnTo>
                    <a:pt x="12226" y="45013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C5B78A7-2383-475D-B81C-EFF4B73F6AE3}"/>
                </a:ext>
              </a:extLst>
            </p:cNvPr>
            <p:cNvSpPr/>
            <p:nvPr/>
          </p:nvSpPr>
          <p:spPr>
            <a:xfrm>
              <a:off x="2069206" y="2512737"/>
              <a:ext cx="12225" cy="51125"/>
            </a:xfrm>
            <a:custGeom>
              <a:avLst/>
              <a:gdLst>
                <a:gd name="connsiteX0" fmla="*/ 0 w 12225"/>
                <a:gd name="connsiteY0" fmla="*/ 28897 h 51125"/>
                <a:gd name="connsiteX1" fmla="*/ 0 w 12225"/>
                <a:gd name="connsiteY1" fmla="*/ 35010 h 51125"/>
                <a:gd name="connsiteX2" fmla="*/ 0 w 12225"/>
                <a:gd name="connsiteY2" fmla="*/ 35010 h 51125"/>
                <a:gd name="connsiteX3" fmla="*/ 0 w 12225"/>
                <a:gd name="connsiteY3" fmla="*/ 41123 h 51125"/>
                <a:gd name="connsiteX4" fmla="*/ 0 w 12225"/>
                <a:gd name="connsiteY4" fmla="*/ 41123 h 51125"/>
                <a:gd name="connsiteX5" fmla="*/ 0 w 12225"/>
                <a:gd name="connsiteY5" fmla="*/ 41123 h 51125"/>
                <a:gd name="connsiteX6" fmla="*/ 0 w 12225"/>
                <a:gd name="connsiteY6" fmla="*/ 51125 h 51125"/>
                <a:gd name="connsiteX7" fmla="*/ 12226 w 12225"/>
                <a:gd name="connsiteY7" fmla="*/ 45013 h 51125"/>
                <a:gd name="connsiteX8" fmla="*/ 12226 w 12225"/>
                <a:gd name="connsiteY8" fmla="*/ 42790 h 51125"/>
                <a:gd name="connsiteX9" fmla="*/ 12226 w 12225"/>
                <a:gd name="connsiteY9" fmla="*/ 42234 h 51125"/>
                <a:gd name="connsiteX10" fmla="*/ 12226 w 12225"/>
                <a:gd name="connsiteY10" fmla="*/ 36121 h 51125"/>
                <a:gd name="connsiteX11" fmla="*/ 12226 w 12225"/>
                <a:gd name="connsiteY11" fmla="*/ 36121 h 51125"/>
                <a:gd name="connsiteX12" fmla="*/ 12226 w 12225"/>
                <a:gd name="connsiteY12" fmla="*/ 30008 h 51125"/>
                <a:gd name="connsiteX13" fmla="*/ 12226 w 12225"/>
                <a:gd name="connsiteY13" fmla="*/ 0 h 51125"/>
                <a:gd name="connsiteX14" fmla="*/ 0 w 12225"/>
                <a:gd name="connsiteY14" fmla="*/ 6113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0" y="28897"/>
                  </a:moveTo>
                  <a:lnTo>
                    <a:pt x="0" y="35010"/>
                  </a:lnTo>
                  <a:lnTo>
                    <a:pt x="0" y="35010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41123"/>
                  </a:lnTo>
                  <a:lnTo>
                    <a:pt x="0" y="51125"/>
                  </a:lnTo>
                  <a:lnTo>
                    <a:pt x="12226" y="45013"/>
                  </a:lnTo>
                  <a:lnTo>
                    <a:pt x="12226" y="42790"/>
                  </a:lnTo>
                  <a:lnTo>
                    <a:pt x="12226" y="42234"/>
                  </a:lnTo>
                  <a:lnTo>
                    <a:pt x="12226" y="36121"/>
                  </a:lnTo>
                  <a:lnTo>
                    <a:pt x="12226" y="36121"/>
                  </a:lnTo>
                  <a:lnTo>
                    <a:pt x="12226" y="30008"/>
                  </a:lnTo>
                  <a:lnTo>
                    <a:pt x="12226" y="0"/>
                  </a:lnTo>
                  <a:lnTo>
                    <a:pt x="0" y="6113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5867389-490D-4A6D-94DD-6E360CEDD63C}"/>
                </a:ext>
              </a:extLst>
            </p:cNvPr>
            <p:cNvSpPr/>
            <p:nvPr/>
          </p:nvSpPr>
          <p:spPr>
            <a:xfrm>
              <a:off x="2204800" y="2512737"/>
              <a:ext cx="12225" cy="51125"/>
            </a:xfrm>
            <a:custGeom>
              <a:avLst/>
              <a:gdLst>
                <a:gd name="connsiteX0" fmla="*/ 12226 w 12225"/>
                <a:gd name="connsiteY0" fmla="*/ 41123 h 51125"/>
                <a:gd name="connsiteX1" fmla="*/ 12226 w 12225"/>
                <a:gd name="connsiteY1" fmla="*/ 41123 h 51125"/>
                <a:gd name="connsiteX2" fmla="*/ 12226 w 12225"/>
                <a:gd name="connsiteY2" fmla="*/ 41123 h 51125"/>
                <a:gd name="connsiteX3" fmla="*/ 12226 w 12225"/>
                <a:gd name="connsiteY3" fmla="*/ 35010 h 51125"/>
                <a:gd name="connsiteX4" fmla="*/ 12226 w 12225"/>
                <a:gd name="connsiteY4" fmla="*/ 35010 h 51125"/>
                <a:gd name="connsiteX5" fmla="*/ 12226 w 12225"/>
                <a:gd name="connsiteY5" fmla="*/ 28897 h 51125"/>
                <a:gd name="connsiteX6" fmla="*/ 12226 w 12225"/>
                <a:gd name="connsiteY6" fmla="*/ 6113 h 51125"/>
                <a:gd name="connsiteX7" fmla="*/ 0 w 12225"/>
                <a:gd name="connsiteY7" fmla="*/ 0 h 51125"/>
                <a:gd name="connsiteX8" fmla="*/ 0 w 12225"/>
                <a:gd name="connsiteY8" fmla="*/ 30008 h 51125"/>
                <a:gd name="connsiteX9" fmla="*/ 0 w 12225"/>
                <a:gd name="connsiteY9" fmla="*/ 36121 h 51125"/>
                <a:gd name="connsiteX10" fmla="*/ 0 w 12225"/>
                <a:gd name="connsiteY10" fmla="*/ 36121 h 51125"/>
                <a:gd name="connsiteX11" fmla="*/ 0 w 12225"/>
                <a:gd name="connsiteY11" fmla="*/ 42234 h 51125"/>
                <a:gd name="connsiteX12" fmla="*/ 0 w 12225"/>
                <a:gd name="connsiteY12" fmla="*/ 42790 h 51125"/>
                <a:gd name="connsiteX13" fmla="*/ 0 w 12225"/>
                <a:gd name="connsiteY13" fmla="*/ 45013 h 51125"/>
                <a:gd name="connsiteX14" fmla="*/ 12226 w 12225"/>
                <a:gd name="connsiteY14" fmla="*/ 51125 h 5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25" h="51125">
                  <a:moveTo>
                    <a:pt x="12226" y="41123"/>
                  </a:moveTo>
                  <a:lnTo>
                    <a:pt x="12226" y="41123"/>
                  </a:lnTo>
                  <a:lnTo>
                    <a:pt x="12226" y="41123"/>
                  </a:lnTo>
                  <a:lnTo>
                    <a:pt x="12226" y="35010"/>
                  </a:lnTo>
                  <a:lnTo>
                    <a:pt x="12226" y="35010"/>
                  </a:lnTo>
                  <a:lnTo>
                    <a:pt x="12226" y="28897"/>
                  </a:lnTo>
                  <a:lnTo>
                    <a:pt x="12226" y="6113"/>
                  </a:lnTo>
                  <a:lnTo>
                    <a:pt x="0" y="0"/>
                  </a:lnTo>
                  <a:lnTo>
                    <a:pt x="0" y="30008"/>
                  </a:lnTo>
                  <a:lnTo>
                    <a:pt x="0" y="36121"/>
                  </a:lnTo>
                  <a:lnTo>
                    <a:pt x="0" y="36121"/>
                  </a:lnTo>
                  <a:lnTo>
                    <a:pt x="0" y="42234"/>
                  </a:lnTo>
                  <a:lnTo>
                    <a:pt x="0" y="42790"/>
                  </a:lnTo>
                  <a:lnTo>
                    <a:pt x="0" y="45013"/>
                  </a:lnTo>
                  <a:lnTo>
                    <a:pt x="12226" y="51125"/>
                  </a:lnTo>
                  <a:close/>
                </a:path>
              </a:pathLst>
            </a:custGeom>
            <a:noFill/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AAA99CA-068F-4117-8FE2-8B193195410A}"/>
                </a:ext>
              </a:extLst>
            </p:cNvPr>
            <p:cNvSpPr/>
            <p:nvPr/>
          </p:nvSpPr>
          <p:spPr>
            <a:xfrm>
              <a:off x="1882487" y="2277671"/>
              <a:ext cx="521813" cy="521813"/>
            </a:xfrm>
            <a:custGeom>
              <a:avLst/>
              <a:gdLst>
                <a:gd name="connsiteX0" fmla="*/ 521257 w 521813"/>
                <a:gd name="connsiteY0" fmla="*/ 487915 h 521813"/>
                <a:gd name="connsiteX1" fmla="*/ 521257 w 521813"/>
                <a:gd name="connsiteY1" fmla="*/ 33343 h 521813"/>
                <a:gd name="connsiteX2" fmla="*/ 521257 w 521813"/>
                <a:gd name="connsiteY2" fmla="*/ 0 h 521813"/>
                <a:gd name="connsiteX3" fmla="*/ 487915 w 521813"/>
                <a:gd name="connsiteY3" fmla="*/ 0 h 521813"/>
                <a:gd name="connsiteX4" fmla="*/ 33343 w 521813"/>
                <a:gd name="connsiteY4" fmla="*/ 0 h 521813"/>
                <a:gd name="connsiteX5" fmla="*/ 0 w 521813"/>
                <a:gd name="connsiteY5" fmla="*/ 0 h 521813"/>
                <a:gd name="connsiteX6" fmla="*/ 0 w 521813"/>
                <a:gd name="connsiteY6" fmla="*/ 33343 h 521813"/>
                <a:gd name="connsiteX7" fmla="*/ 0 w 521813"/>
                <a:gd name="connsiteY7" fmla="*/ 488471 h 521813"/>
                <a:gd name="connsiteX8" fmla="*/ 0 w 521813"/>
                <a:gd name="connsiteY8" fmla="*/ 521813 h 521813"/>
                <a:gd name="connsiteX9" fmla="*/ 33343 w 521813"/>
                <a:gd name="connsiteY9" fmla="*/ 521813 h 521813"/>
                <a:gd name="connsiteX10" fmla="*/ 488471 w 521813"/>
                <a:gd name="connsiteY10" fmla="*/ 521813 h 521813"/>
                <a:gd name="connsiteX11" fmla="*/ 521813 w 521813"/>
                <a:gd name="connsiteY11" fmla="*/ 521813 h 521813"/>
                <a:gd name="connsiteX12" fmla="*/ 521813 w 521813"/>
                <a:gd name="connsiteY12" fmla="*/ 487915 h 521813"/>
                <a:gd name="connsiteX13" fmla="*/ 487915 w 521813"/>
                <a:gd name="connsiteY13" fmla="*/ 487915 h 521813"/>
                <a:gd name="connsiteX14" fmla="*/ 33343 w 521813"/>
                <a:gd name="connsiteY14" fmla="*/ 487915 h 521813"/>
                <a:gd name="connsiteX15" fmla="*/ 33343 w 521813"/>
                <a:gd name="connsiteY15" fmla="*/ 33343 h 521813"/>
                <a:gd name="connsiteX16" fmla="*/ 488471 w 521813"/>
                <a:gd name="connsiteY16" fmla="*/ 33343 h 521813"/>
                <a:gd name="connsiteX17" fmla="*/ 488471 w 521813"/>
                <a:gd name="connsiteY17" fmla="*/ 487915 h 5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813" h="521813">
                  <a:moveTo>
                    <a:pt x="521257" y="487915"/>
                  </a:moveTo>
                  <a:lnTo>
                    <a:pt x="521257" y="33343"/>
                  </a:lnTo>
                  <a:lnTo>
                    <a:pt x="521257" y="0"/>
                  </a:lnTo>
                  <a:lnTo>
                    <a:pt x="487915" y="0"/>
                  </a:lnTo>
                  <a:lnTo>
                    <a:pt x="33343" y="0"/>
                  </a:lnTo>
                  <a:lnTo>
                    <a:pt x="0" y="0"/>
                  </a:lnTo>
                  <a:lnTo>
                    <a:pt x="0" y="33343"/>
                  </a:lnTo>
                  <a:lnTo>
                    <a:pt x="0" y="488471"/>
                  </a:lnTo>
                  <a:lnTo>
                    <a:pt x="0" y="521813"/>
                  </a:lnTo>
                  <a:lnTo>
                    <a:pt x="33343" y="521813"/>
                  </a:lnTo>
                  <a:lnTo>
                    <a:pt x="488471" y="521813"/>
                  </a:lnTo>
                  <a:lnTo>
                    <a:pt x="521813" y="521813"/>
                  </a:lnTo>
                  <a:lnTo>
                    <a:pt x="521813" y="487915"/>
                  </a:lnTo>
                  <a:close/>
                  <a:moveTo>
                    <a:pt x="487915" y="487915"/>
                  </a:moveTo>
                  <a:lnTo>
                    <a:pt x="33343" y="487915"/>
                  </a:lnTo>
                  <a:lnTo>
                    <a:pt x="33343" y="33343"/>
                  </a:lnTo>
                  <a:lnTo>
                    <a:pt x="488471" y="33343"/>
                  </a:lnTo>
                  <a:lnTo>
                    <a:pt x="488471" y="487915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15CBC35-EBE5-4A4F-BD99-0CAD7D7A87F7}"/>
                </a:ext>
              </a:extLst>
            </p:cNvPr>
            <p:cNvSpPr/>
            <p:nvPr/>
          </p:nvSpPr>
          <p:spPr>
            <a:xfrm>
              <a:off x="2177570" y="2376588"/>
              <a:ext cx="145596" cy="50569"/>
            </a:xfrm>
            <a:custGeom>
              <a:avLst/>
              <a:gdLst>
                <a:gd name="connsiteX0" fmla="*/ 58350 w 145596"/>
                <a:gd name="connsiteY0" fmla="*/ 35566 h 50569"/>
                <a:gd name="connsiteX1" fmla="*/ 64463 w 145596"/>
                <a:gd name="connsiteY1" fmla="*/ 38900 h 50569"/>
                <a:gd name="connsiteX2" fmla="*/ 87802 w 145596"/>
                <a:gd name="connsiteY2" fmla="*/ 50570 h 50569"/>
                <a:gd name="connsiteX3" fmla="*/ 145596 w 145596"/>
                <a:gd name="connsiteY3" fmla="*/ 43901 h 50569"/>
                <a:gd name="connsiteX4" fmla="*/ 107808 w 145596"/>
                <a:gd name="connsiteY4" fmla="*/ 25007 h 50569"/>
                <a:gd name="connsiteX5" fmla="*/ 58905 w 145596"/>
                <a:gd name="connsiteY5" fmla="*/ 556 h 50569"/>
                <a:gd name="connsiteX6" fmla="*/ 57794 w 145596"/>
                <a:gd name="connsiteY6" fmla="*/ 0 h 50569"/>
                <a:gd name="connsiteX7" fmla="*/ 52793 w 145596"/>
                <a:gd name="connsiteY7" fmla="*/ 556 h 50569"/>
                <a:gd name="connsiteX8" fmla="*/ 0 w 145596"/>
                <a:gd name="connsiteY8" fmla="*/ 6113 h 50569"/>
                <a:gd name="connsiteX9" fmla="*/ 52237 w 145596"/>
                <a:gd name="connsiteY9" fmla="*/ 32787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596" h="50569">
                  <a:moveTo>
                    <a:pt x="58350" y="35566"/>
                  </a:moveTo>
                  <a:lnTo>
                    <a:pt x="64463" y="38900"/>
                  </a:lnTo>
                  <a:lnTo>
                    <a:pt x="87802" y="50570"/>
                  </a:lnTo>
                  <a:lnTo>
                    <a:pt x="145596" y="43901"/>
                  </a:lnTo>
                  <a:lnTo>
                    <a:pt x="107808" y="25007"/>
                  </a:lnTo>
                  <a:lnTo>
                    <a:pt x="58905" y="556"/>
                  </a:lnTo>
                  <a:lnTo>
                    <a:pt x="57794" y="0"/>
                  </a:lnTo>
                  <a:lnTo>
                    <a:pt x="52793" y="556"/>
                  </a:lnTo>
                  <a:lnTo>
                    <a:pt x="0" y="6113"/>
                  </a:lnTo>
                  <a:lnTo>
                    <a:pt x="52237" y="327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4C8C62A-5337-4C35-8813-08247CEC5797}"/>
                </a:ext>
              </a:extLst>
            </p:cNvPr>
            <p:cNvSpPr/>
            <p:nvPr/>
          </p:nvSpPr>
          <p:spPr>
            <a:xfrm>
              <a:off x="2160899" y="256497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3 h 122256"/>
                <a:gd name="connsiteX24" fmla="*/ 70020 w 97249"/>
                <a:gd name="connsiteY24" fmla="*/ 76133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3 h 122256"/>
                <a:gd name="connsiteX42" fmla="*/ 43901 w 97249"/>
                <a:gd name="connsiteY42" fmla="*/ 78911 h 122256"/>
                <a:gd name="connsiteX43" fmla="*/ 43901 w 97249"/>
                <a:gd name="connsiteY43" fmla="*/ 78911 h 122256"/>
                <a:gd name="connsiteX44" fmla="*/ 43901 w 97249"/>
                <a:gd name="connsiteY44" fmla="*/ 72798 h 122256"/>
                <a:gd name="connsiteX45" fmla="*/ 43901 w 97249"/>
                <a:gd name="connsiteY45" fmla="*/ 72798 h 122256"/>
                <a:gd name="connsiteX46" fmla="*/ 43901 w 97249"/>
                <a:gd name="connsiteY46" fmla="*/ 66685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8911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3"/>
                  </a:moveTo>
                  <a:lnTo>
                    <a:pt x="70020" y="76133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3"/>
                  </a:lnTo>
                  <a:close/>
                  <a:moveTo>
                    <a:pt x="43901" y="78911"/>
                  </a:moveTo>
                  <a:lnTo>
                    <a:pt x="43901" y="78911"/>
                  </a:lnTo>
                  <a:lnTo>
                    <a:pt x="43901" y="72798"/>
                  </a:lnTo>
                  <a:lnTo>
                    <a:pt x="43901" y="72798"/>
                  </a:lnTo>
                  <a:lnTo>
                    <a:pt x="43901" y="66685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8911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65318CAF-B084-4577-9F10-7FA7D0F7275C}"/>
                </a:ext>
              </a:extLst>
            </p:cNvPr>
            <p:cNvSpPr/>
            <p:nvPr/>
          </p:nvSpPr>
          <p:spPr>
            <a:xfrm>
              <a:off x="2268707" y="260720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0C90457-DB30-48B0-B3AC-8F18589F121F}"/>
                </a:ext>
              </a:extLst>
            </p:cNvPr>
            <p:cNvSpPr/>
            <p:nvPr/>
          </p:nvSpPr>
          <p:spPr>
            <a:xfrm>
              <a:off x="2160899" y="2476060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5015 h 122256"/>
                <a:gd name="connsiteX30" fmla="*/ 82245 w 97249"/>
                <a:gd name="connsiteY30" fmla="*/ 55571 h 122256"/>
                <a:gd name="connsiteX31" fmla="*/ 82245 w 97249"/>
                <a:gd name="connsiteY31" fmla="*/ 66685 h 122256"/>
                <a:gd name="connsiteX32" fmla="*/ 82245 w 97249"/>
                <a:gd name="connsiteY32" fmla="*/ 72243 h 122256"/>
                <a:gd name="connsiteX33" fmla="*/ 82245 w 97249"/>
                <a:gd name="connsiteY33" fmla="*/ 73354 h 122256"/>
                <a:gd name="connsiteX34" fmla="*/ 82245 w 97249"/>
                <a:gd name="connsiteY34" fmla="*/ 78911 h 122256"/>
                <a:gd name="connsiteX35" fmla="*/ 82245 w 97249"/>
                <a:gd name="connsiteY35" fmla="*/ 78911 h 122256"/>
                <a:gd name="connsiteX36" fmla="*/ 82245 w 97249"/>
                <a:gd name="connsiteY36" fmla="*/ 80022 h 122256"/>
                <a:gd name="connsiteX37" fmla="*/ 82245 w 97249"/>
                <a:gd name="connsiteY37" fmla="*/ 100028 h 122256"/>
                <a:gd name="connsiteX38" fmla="*/ 81690 w 97249"/>
                <a:gd name="connsiteY38" fmla="*/ 99472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7233 h 122256"/>
                <a:gd name="connsiteX48" fmla="*/ 56127 w 97249"/>
                <a:gd name="connsiteY48" fmla="*/ 43346 h 122256"/>
                <a:gd name="connsiteX49" fmla="*/ 56127 w 97249"/>
                <a:gd name="connsiteY49" fmla="*/ 66130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5015"/>
                  </a:lnTo>
                  <a:lnTo>
                    <a:pt x="82245" y="55571"/>
                  </a:lnTo>
                  <a:lnTo>
                    <a:pt x="82245" y="66685"/>
                  </a:lnTo>
                  <a:lnTo>
                    <a:pt x="82245" y="72243"/>
                  </a:lnTo>
                  <a:lnTo>
                    <a:pt x="82245" y="73354"/>
                  </a:lnTo>
                  <a:lnTo>
                    <a:pt x="82245" y="78911"/>
                  </a:lnTo>
                  <a:lnTo>
                    <a:pt x="82245" y="78911"/>
                  </a:lnTo>
                  <a:lnTo>
                    <a:pt x="82245" y="80022"/>
                  </a:lnTo>
                  <a:lnTo>
                    <a:pt x="82245" y="100028"/>
                  </a:lnTo>
                  <a:lnTo>
                    <a:pt x="81690" y="99472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7233"/>
                  </a:lnTo>
                  <a:lnTo>
                    <a:pt x="56127" y="43346"/>
                  </a:lnTo>
                  <a:lnTo>
                    <a:pt x="56127" y="66130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0A8DFA1-99B5-4635-8A29-F34F7944AF05}"/>
                </a:ext>
              </a:extLst>
            </p:cNvPr>
            <p:cNvSpPr/>
            <p:nvPr/>
          </p:nvSpPr>
          <p:spPr>
            <a:xfrm>
              <a:off x="2268707" y="2518294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4457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4457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103A5E2-3C77-40E8-AB4D-C78D4A149E87}"/>
                </a:ext>
              </a:extLst>
            </p:cNvPr>
            <p:cNvSpPr/>
            <p:nvPr/>
          </p:nvSpPr>
          <p:spPr>
            <a:xfrm>
              <a:off x="2160899" y="2388814"/>
              <a:ext cx="97249" cy="122256"/>
            </a:xfrm>
            <a:custGeom>
              <a:avLst/>
              <a:gdLst>
                <a:gd name="connsiteX0" fmla="*/ 5001 w 97249"/>
                <a:gd name="connsiteY0" fmla="*/ 77244 h 122256"/>
                <a:gd name="connsiteX1" fmla="*/ 15004 w 97249"/>
                <a:gd name="connsiteY1" fmla="*/ 82245 h 122256"/>
                <a:gd name="connsiteX2" fmla="*/ 68908 w 97249"/>
                <a:gd name="connsiteY2" fmla="*/ 109475 h 122256"/>
                <a:gd name="connsiteX3" fmla="*/ 75021 w 97249"/>
                <a:gd name="connsiteY3" fmla="*/ 112254 h 122256"/>
                <a:gd name="connsiteX4" fmla="*/ 81134 w 97249"/>
                <a:gd name="connsiteY4" fmla="*/ 115032 h 122256"/>
                <a:gd name="connsiteX5" fmla="*/ 96138 w 97249"/>
                <a:gd name="connsiteY5" fmla="*/ 122257 h 122256"/>
                <a:gd name="connsiteX6" fmla="*/ 96138 w 97249"/>
                <a:gd name="connsiteY6" fmla="*/ 122257 h 122256"/>
                <a:gd name="connsiteX7" fmla="*/ 96138 w 97249"/>
                <a:gd name="connsiteY7" fmla="*/ 121145 h 122256"/>
                <a:gd name="connsiteX8" fmla="*/ 96694 w 97249"/>
                <a:gd name="connsiteY8" fmla="*/ 87247 h 122256"/>
                <a:gd name="connsiteX9" fmla="*/ 96694 w 97249"/>
                <a:gd name="connsiteY9" fmla="*/ 86135 h 122256"/>
                <a:gd name="connsiteX10" fmla="*/ 96694 w 97249"/>
                <a:gd name="connsiteY10" fmla="*/ 86135 h 122256"/>
                <a:gd name="connsiteX11" fmla="*/ 96694 w 97249"/>
                <a:gd name="connsiteY11" fmla="*/ 80578 h 122256"/>
                <a:gd name="connsiteX12" fmla="*/ 96694 w 97249"/>
                <a:gd name="connsiteY12" fmla="*/ 79467 h 122256"/>
                <a:gd name="connsiteX13" fmla="*/ 96694 w 97249"/>
                <a:gd name="connsiteY13" fmla="*/ 73910 h 122256"/>
                <a:gd name="connsiteX14" fmla="*/ 97250 w 97249"/>
                <a:gd name="connsiteY14" fmla="*/ 47791 h 122256"/>
                <a:gd name="connsiteX15" fmla="*/ 80578 w 97249"/>
                <a:gd name="connsiteY15" fmla="*/ 40011 h 122256"/>
                <a:gd name="connsiteX16" fmla="*/ 75021 w 97249"/>
                <a:gd name="connsiteY16" fmla="*/ 36677 h 122256"/>
                <a:gd name="connsiteX17" fmla="*/ 68908 w 97249"/>
                <a:gd name="connsiteY17" fmla="*/ 33898 h 122256"/>
                <a:gd name="connsiteX18" fmla="*/ 1111 w 97249"/>
                <a:gd name="connsiteY18" fmla="*/ 0 h 122256"/>
                <a:gd name="connsiteX19" fmla="*/ 1111 w 97249"/>
                <a:gd name="connsiteY19" fmla="*/ 0 h 122256"/>
                <a:gd name="connsiteX20" fmla="*/ 0 w 97249"/>
                <a:gd name="connsiteY20" fmla="*/ 75021 h 122256"/>
                <a:gd name="connsiteX21" fmla="*/ 5001 w 97249"/>
                <a:gd name="connsiteY21" fmla="*/ 77244 h 122256"/>
                <a:gd name="connsiteX22" fmla="*/ 5001 w 97249"/>
                <a:gd name="connsiteY22" fmla="*/ 77244 h 122256"/>
                <a:gd name="connsiteX23" fmla="*/ 70020 w 97249"/>
                <a:gd name="connsiteY23" fmla="*/ 76132 h 122256"/>
                <a:gd name="connsiteX24" fmla="*/ 70020 w 97249"/>
                <a:gd name="connsiteY24" fmla="*/ 76132 h 122256"/>
                <a:gd name="connsiteX25" fmla="*/ 70020 w 97249"/>
                <a:gd name="connsiteY25" fmla="*/ 70020 h 122256"/>
                <a:gd name="connsiteX26" fmla="*/ 70020 w 97249"/>
                <a:gd name="connsiteY26" fmla="*/ 70020 h 122256"/>
                <a:gd name="connsiteX27" fmla="*/ 70020 w 97249"/>
                <a:gd name="connsiteY27" fmla="*/ 49458 h 122256"/>
                <a:gd name="connsiteX28" fmla="*/ 74465 w 97249"/>
                <a:gd name="connsiteY28" fmla="*/ 51681 h 122256"/>
                <a:gd name="connsiteX29" fmla="*/ 80578 w 97249"/>
                <a:gd name="connsiteY29" fmla="*/ 54460 h 122256"/>
                <a:gd name="connsiteX30" fmla="*/ 82245 w 97249"/>
                <a:gd name="connsiteY30" fmla="*/ 55015 h 122256"/>
                <a:gd name="connsiteX31" fmla="*/ 82245 w 97249"/>
                <a:gd name="connsiteY31" fmla="*/ 66130 h 122256"/>
                <a:gd name="connsiteX32" fmla="*/ 82245 w 97249"/>
                <a:gd name="connsiteY32" fmla="*/ 71687 h 122256"/>
                <a:gd name="connsiteX33" fmla="*/ 82245 w 97249"/>
                <a:gd name="connsiteY33" fmla="*/ 72798 h 122256"/>
                <a:gd name="connsiteX34" fmla="*/ 82245 w 97249"/>
                <a:gd name="connsiteY34" fmla="*/ 78355 h 122256"/>
                <a:gd name="connsiteX35" fmla="*/ 82245 w 97249"/>
                <a:gd name="connsiteY35" fmla="*/ 78355 h 122256"/>
                <a:gd name="connsiteX36" fmla="*/ 82245 w 97249"/>
                <a:gd name="connsiteY36" fmla="*/ 79467 h 122256"/>
                <a:gd name="connsiteX37" fmla="*/ 82245 w 97249"/>
                <a:gd name="connsiteY37" fmla="*/ 99472 h 122256"/>
                <a:gd name="connsiteX38" fmla="*/ 81690 w 97249"/>
                <a:gd name="connsiteY38" fmla="*/ 98917 h 122256"/>
                <a:gd name="connsiteX39" fmla="*/ 75021 w 97249"/>
                <a:gd name="connsiteY39" fmla="*/ 97250 h 122256"/>
                <a:gd name="connsiteX40" fmla="*/ 69464 w 97249"/>
                <a:gd name="connsiteY40" fmla="*/ 94471 h 122256"/>
                <a:gd name="connsiteX41" fmla="*/ 69464 w 97249"/>
                <a:gd name="connsiteY41" fmla="*/ 76132 h 122256"/>
                <a:gd name="connsiteX42" fmla="*/ 43901 w 97249"/>
                <a:gd name="connsiteY42" fmla="*/ 79467 h 122256"/>
                <a:gd name="connsiteX43" fmla="*/ 43901 w 97249"/>
                <a:gd name="connsiteY43" fmla="*/ 79467 h 122256"/>
                <a:gd name="connsiteX44" fmla="*/ 43901 w 97249"/>
                <a:gd name="connsiteY44" fmla="*/ 73354 h 122256"/>
                <a:gd name="connsiteX45" fmla="*/ 43901 w 97249"/>
                <a:gd name="connsiteY45" fmla="*/ 73354 h 122256"/>
                <a:gd name="connsiteX46" fmla="*/ 43901 w 97249"/>
                <a:gd name="connsiteY46" fmla="*/ 67241 h 122256"/>
                <a:gd name="connsiteX47" fmla="*/ 43901 w 97249"/>
                <a:gd name="connsiteY47" fmla="*/ 36677 h 122256"/>
                <a:gd name="connsiteX48" fmla="*/ 56127 w 97249"/>
                <a:gd name="connsiteY48" fmla="*/ 42790 h 122256"/>
                <a:gd name="connsiteX49" fmla="*/ 56127 w 97249"/>
                <a:gd name="connsiteY49" fmla="*/ 65574 h 122256"/>
                <a:gd name="connsiteX50" fmla="*/ 56127 w 97249"/>
                <a:gd name="connsiteY50" fmla="*/ 71687 h 122256"/>
                <a:gd name="connsiteX51" fmla="*/ 56127 w 97249"/>
                <a:gd name="connsiteY51" fmla="*/ 71687 h 122256"/>
                <a:gd name="connsiteX52" fmla="*/ 56127 w 97249"/>
                <a:gd name="connsiteY52" fmla="*/ 77800 h 122256"/>
                <a:gd name="connsiteX53" fmla="*/ 56127 w 97249"/>
                <a:gd name="connsiteY53" fmla="*/ 77800 h 122256"/>
                <a:gd name="connsiteX54" fmla="*/ 56127 w 97249"/>
                <a:gd name="connsiteY54" fmla="*/ 77800 h 122256"/>
                <a:gd name="connsiteX55" fmla="*/ 56127 w 97249"/>
                <a:gd name="connsiteY55" fmla="*/ 87802 h 122256"/>
                <a:gd name="connsiteX56" fmla="*/ 43901 w 97249"/>
                <a:gd name="connsiteY56" fmla="*/ 81690 h 122256"/>
                <a:gd name="connsiteX57" fmla="*/ 43901 w 97249"/>
                <a:gd name="connsiteY57" fmla="*/ 79467 h 122256"/>
                <a:gd name="connsiteX58" fmla="*/ 17227 w 97249"/>
                <a:gd name="connsiteY58" fmla="*/ 23340 h 122256"/>
                <a:gd name="connsiteX59" fmla="*/ 29453 w 97249"/>
                <a:gd name="connsiteY59" fmla="*/ 29453 h 122256"/>
                <a:gd name="connsiteX60" fmla="*/ 29453 w 97249"/>
                <a:gd name="connsiteY60" fmla="*/ 68908 h 122256"/>
                <a:gd name="connsiteX61" fmla="*/ 29453 w 97249"/>
                <a:gd name="connsiteY61" fmla="*/ 74465 h 122256"/>
                <a:gd name="connsiteX62" fmla="*/ 19450 w 97249"/>
                <a:gd name="connsiteY62" fmla="*/ 69464 h 122256"/>
                <a:gd name="connsiteX63" fmla="*/ 16671 w 97249"/>
                <a:gd name="connsiteY63" fmla="*/ 68353 h 122256"/>
                <a:gd name="connsiteX64" fmla="*/ 16671 w 97249"/>
                <a:gd name="connsiteY64" fmla="*/ 2334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5001" y="77244"/>
                  </a:moveTo>
                  <a:lnTo>
                    <a:pt x="15004" y="82245"/>
                  </a:lnTo>
                  <a:lnTo>
                    <a:pt x="68908" y="109475"/>
                  </a:lnTo>
                  <a:lnTo>
                    <a:pt x="75021" y="112254"/>
                  </a:lnTo>
                  <a:lnTo>
                    <a:pt x="81134" y="115032"/>
                  </a:lnTo>
                  <a:lnTo>
                    <a:pt x="96138" y="122257"/>
                  </a:lnTo>
                  <a:lnTo>
                    <a:pt x="96138" y="122257"/>
                  </a:lnTo>
                  <a:lnTo>
                    <a:pt x="96138" y="121145"/>
                  </a:lnTo>
                  <a:lnTo>
                    <a:pt x="96694" y="87247"/>
                  </a:lnTo>
                  <a:lnTo>
                    <a:pt x="96694" y="86135"/>
                  </a:lnTo>
                  <a:lnTo>
                    <a:pt x="96694" y="86135"/>
                  </a:lnTo>
                  <a:lnTo>
                    <a:pt x="96694" y="80578"/>
                  </a:lnTo>
                  <a:lnTo>
                    <a:pt x="96694" y="79467"/>
                  </a:lnTo>
                  <a:lnTo>
                    <a:pt x="96694" y="73910"/>
                  </a:lnTo>
                  <a:lnTo>
                    <a:pt x="97250" y="47791"/>
                  </a:lnTo>
                  <a:lnTo>
                    <a:pt x="80578" y="40011"/>
                  </a:lnTo>
                  <a:lnTo>
                    <a:pt x="75021" y="36677"/>
                  </a:lnTo>
                  <a:lnTo>
                    <a:pt x="68908" y="33898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0" y="75021"/>
                  </a:lnTo>
                  <a:lnTo>
                    <a:pt x="5001" y="77244"/>
                  </a:lnTo>
                  <a:lnTo>
                    <a:pt x="5001" y="77244"/>
                  </a:lnTo>
                  <a:close/>
                  <a:moveTo>
                    <a:pt x="70020" y="76132"/>
                  </a:moveTo>
                  <a:lnTo>
                    <a:pt x="70020" y="76132"/>
                  </a:lnTo>
                  <a:lnTo>
                    <a:pt x="70020" y="70020"/>
                  </a:lnTo>
                  <a:lnTo>
                    <a:pt x="70020" y="70020"/>
                  </a:lnTo>
                  <a:lnTo>
                    <a:pt x="70020" y="49458"/>
                  </a:lnTo>
                  <a:lnTo>
                    <a:pt x="74465" y="51681"/>
                  </a:lnTo>
                  <a:lnTo>
                    <a:pt x="80578" y="54460"/>
                  </a:lnTo>
                  <a:lnTo>
                    <a:pt x="82245" y="55015"/>
                  </a:lnTo>
                  <a:lnTo>
                    <a:pt x="82245" y="66130"/>
                  </a:lnTo>
                  <a:lnTo>
                    <a:pt x="82245" y="71687"/>
                  </a:lnTo>
                  <a:lnTo>
                    <a:pt x="82245" y="72798"/>
                  </a:lnTo>
                  <a:lnTo>
                    <a:pt x="82245" y="78355"/>
                  </a:lnTo>
                  <a:lnTo>
                    <a:pt x="82245" y="78355"/>
                  </a:lnTo>
                  <a:lnTo>
                    <a:pt x="82245" y="79467"/>
                  </a:lnTo>
                  <a:lnTo>
                    <a:pt x="82245" y="99472"/>
                  </a:lnTo>
                  <a:lnTo>
                    <a:pt x="81690" y="98917"/>
                  </a:lnTo>
                  <a:lnTo>
                    <a:pt x="75021" y="97250"/>
                  </a:lnTo>
                  <a:lnTo>
                    <a:pt x="69464" y="94471"/>
                  </a:lnTo>
                  <a:lnTo>
                    <a:pt x="69464" y="76132"/>
                  </a:lnTo>
                  <a:close/>
                  <a:moveTo>
                    <a:pt x="43901" y="79467"/>
                  </a:moveTo>
                  <a:lnTo>
                    <a:pt x="43901" y="79467"/>
                  </a:lnTo>
                  <a:lnTo>
                    <a:pt x="43901" y="73354"/>
                  </a:lnTo>
                  <a:lnTo>
                    <a:pt x="43901" y="73354"/>
                  </a:lnTo>
                  <a:lnTo>
                    <a:pt x="43901" y="67241"/>
                  </a:lnTo>
                  <a:lnTo>
                    <a:pt x="43901" y="36677"/>
                  </a:lnTo>
                  <a:lnTo>
                    <a:pt x="56127" y="42790"/>
                  </a:lnTo>
                  <a:lnTo>
                    <a:pt x="56127" y="65574"/>
                  </a:lnTo>
                  <a:lnTo>
                    <a:pt x="56127" y="71687"/>
                  </a:lnTo>
                  <a:lnTo>
                    <a:pt x="56127" y="71687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77800"/>
                  </a:lnTo>
                  <a:lnTo>
                    <a:pt x="56127" y="87802"/>
                  </a:lnTo>
                  <a:lnTo>
                    <a:pt x="43901" y="81690"/>
                  </a:lnTo>
                  <a:lnTo>
                    <a:pt x="43901" y="79467"/>
                  </a:lnTo>
                  <a:close/>
                  <a:moveTo>
                    <a:pt x="17227" y="23340"/>
                  </a:moveTo>
                  <a:lnTo>
                    <a:pt x="29453" y="29453"/>
                  </a:lnTo>
                  <a:lnTo>
                    <a:pt x="29453" y="68908"/>
                  </a:lnTo>
                  <a:lnTo>
                    <a:pt x="29453" y="74465"/>
                  </a:lnTo>
                  <a:lnTo>
                    <a:pt x="19450" y="69464"/>
                  </a:lnTo>
                  <a:lnTo>
                    <a:pt x="16671" y="68353"/>
                  </a:lnTo>
                  <a:lnTo>
                    <a:pt x="16671" y="2334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311953-8AFF-42BC-A530-3199F8A1F3DC}"/>
                </a:ext>
              </a:extLst>
            </p:cNvPr>
            <p:cNvSpPr/>
            <p:nvPr/>
          </p:nvSpPr>
          <p:spPr>
            <a:xfrm>
              <a:off x="2268707" y="2431048"/>
              <a:ext cx="70019" cy="83356"/>
            </a:xfrm>
            <a:custGeom>
              <a:avLst/>
              <a:gdLst>
                <a:gd name="connsiteX0" fmla="*/ 1111 w 70019"/>
                <a:gd name="connsiteY0" fmla="*/ 37788 h 83356"/>
                <a:gd name="connsiteX1" fmla="*/ 1111 w 70019"/>
                <a:gd name="connsiteY1" fmla="*/ 43901 h 83356"/>
                <a:gd name="connsiteX2" fmla="*/ 1111 w 70019"/>
                <a:gd name="connsiteY2" fmla="*/ 45013 h 83356"/>
                <a:gd name="connsiteX3" fmla="*/ 556 w 70019"/>
                <a:gd name="connsiteY3" fmla="*/ 50570 h 83356"/>
                <a:gd name="connsiteX4" fmla="*/ 556 w 70019"/>
                <a:gd name="connsiteY4" fmla="*/ 50570 h 83356"/>
                <a:gd name="connsiteX5" fmla="*/ 556 w 70019"/>
                <a:gd name="connsiteY5" fmla="*/ 51681 h 83356"/>
                <a:gd name="connsiteX6" fmla="*/ 0 w 70019"/>
                <a:gd name="connsiteY6" fmla="*/ 83357 h 83356"/>
                <a:gd name="connsiteX7" fmla="*/ 0 w 70019"/>
                <a:gd name="connsiteY7" fmla="*/ 83357 h 83356"/>
                <a:gd name="connsiteX8" fmla="*/ 0 w 70019"/>
                <a:gd name="connsiteY8" fmla="*/ 83357 h 83356"/>
                <a:gd name="connsiteX9" fmla="*/ 32787 w 70019"/>
                <a:gd name="connsiteY9" fmla="*/ 80022 h 83356"/>
                <a:gd name="connsiteX10" fmla="*/ 53348 w 70019"/>
                <a:gd name="connsiteY10" fmla="*/ 77800 h 83356"/>
                <a:gd name="connsiteX11" fmla="*/ 53348 w 70019"/>
                <a:gd name="connsiteY11" fmla="*/ 77800 h 83356"/>
                <a:gd name="connsiteX12" fmla="*/ 55015 w 70019"/>
                <a:gd name="connsiteY12" fmla="*/ 77800 h 83356"/>
                <a:gd name="connsiteX13" fmla="*/ 64463 w 70019"/>
                <a:gd name="connsiteY13" fmla="*/ 76688 h 83356"/>
                <a:gd name="connsiteX14" fmla="*/ 66130 w 70019"/>
                <a:gd name="connsiteY14" fmla="*/ 76132 h 83356"/>
                <a:gd name="connsiteX15" fmla="*/ 68353 w 70019"/>
                <a:gd name="connsiteY15" fmla="*/ 76132 h 83356"/>
                <a:gd name="connsiteX16" fmla="*/ 68353 w 70019"/>
                <a:gd name="connsiteY16" fmla="*/ 71687 h 83356"/>
                <a:gd name="connsiteX17" fmla="*/ 70020 w 70019"/>
                <a:gd name="connsiteY17" fmla="*/ 0 h 83356"/>
                <a:gd name="connsiteX18" fmla="*/ 1667 w 70019"/>
                <a:gd name="connsiteY18" fmla="*/ 7780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111" y="37788"/>
                  </a:moveTo>
                  <a:lnTo>
                    <a:pt x="1111" y="43901"/>
                  </a:lnTo>
                  <a:lnTo>
                    <a:pt x="1111" y="45013"/>
                  </a:lnTo>
                  <a:lnTo>
                    <a:pt x="556" y="50570"/>
                  </a:lnTo>
                  <a:lnTo>
                    <a:pt x="556" y="50570"/>
                  </a:lnTo>
                  <a:lnTo>
                    <a:pt x="556" y="51681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0" y="83357"/>
                  </a:lnTo>
                  <a:lnTo>
                    <a:pt x="32787" y="80022"/>
                  </a:lnTo>
                  <a:lnTo>
                    <a:pt x="53348" y="77800"/>
                  </a:lnTo>
                  <a:lnTo>
                    <a:pt x="53348" y="77800"/>
                  </a:lnTo>
                  <a:lnTo>
                    <a:pt x="55015" y="77800"/>
                  </a:lnTo>
                  <a:lnTo>
                    <a:pt x="64463" y="76688"/>
                  </a:lnTo>
                  <a:lnTo>
                    <a:pt x="66130" y="76132"/>
                  </a:lnTo>
                  <a:lnTo>
                    <a:pt x="68353" y="76132"/>
                  </a:lnTo>
                  <a:lnTo>
                    <a:pt x="68353" y="71687"/>
                  </a:lnTo>
                  <a:lnTo>
                    <a:pt x="70020" y="0"/>
                  </a:lnTo>
                  <a:lnTo>
                    <a:pt x="1667" y="778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69AD9CA-BE6E-44C3-9AEF-9C62CD28B5B5}"/>
                </a:ext>
              </a:extLst>
            </p:cNvPr>
            <p:cNvSpPr/>
            <p:nvPr/>
          </p:nvSpPr>
          <p:spPr>
            <a:xfrm>
              <a:off x="1962510" y="2376588"/>
              <a:ext cx="146152" cy="50569"/>
            </a:xfrm>
            <a:custGeom>
              <a:avLst/>
              <a:gdLst>
                <a:gd name="connsiteX0" fmla="*/ 81690 w 146152"/>
                <a:gd name="connsiteY0" fmla="*/ 38900 h 50569"/>
                <a:gd name="connsiteX1" fmla="*/ 87802 w 146152"/>
                <a:gd name="connsiteY1" fmla="*/ 35566 h 50569"/>
                <a:gd name="connsiteX2" fmla="*/ 93915 w 146152"/>
                <a:gd name="connsiteY2" fmla="*/ 32787 h 50569"/>
                <a:gd name="connsiteX3" fmla="*/ 146152 w 146152"/>
                <a:gd name="connsiteY3" fmla="*/ 6113 h 50569"/>
                <a:gd name="connsiteX4" fmla="*/ 93360 w 146152"/>
                <a:gd name="connsiteY4" fmla="*/ 556 h 50569"/>
                <a:gd name="connsiteX5" fmla="*/ 88358 w 146152"/>
                <a:gd name="connsiteY5" fmla="*/ 0 h 50569"/>
                <a:gd name="connsiteX6" fmla="*/ 87247 w 146152"/>
                <a:gd name="connsiteY6" fmla="*/ 556 h 50569"/>
                <a:gd name="connsiteX7" fmla="*/ 38344 w 146152"/>
                <a:gd name="connsiteY7" fmla="*/ 25007 h 50569"/>
                <a:gd name="connsiteX8" fmla="*/ 0 w 146152"/>
                <a:gd name="connsiteY8" fmla="*/ 43901 h 50569"/>
                <a:gd name="connsiteX9" fmla="*/ 58350 w 146152"/>
                <a:gd name="connsiteY9" fmla="*/ 50570 h 5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152" h="50569">
                  <a:moveTo>
                    <a:pt x="81690" y="38900"/>
                  </a:moveTo>
                  <a:lnTo>
                    <a:pt x="87802" y="35566"/>
                  </a:lnTo>
                  <a:lnTo>
                    <a:pt x="93915" y="32787"/>
                  </a:lnTo>
                  <a:lnTo>
                    <a:pt x="146152" y="6113"/>
                  </a:lnTo>
                  <a:lnTo>
                    <a:pt x="93360" y="556"/>
                  </a:lnTo>
                  <a:lnTo>
                    <a:pt x="88358" y="0"/>
                  </a:lnTo>
                  <a:lnTo>
                    <a:pt x="87247" y="556"/>
                  </a:lnTo>
                  <a:lnTo>
                    <a:pt x="38344" y="25007"/>
                  </a:lnTo>
                  <a:lnTo>
                    <a:pt x="0" y="43901"/>
                  </a:lnTo>
                  <a:lnTo>
                    <a:pt x="58350" y="5057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540D2B8-D005-4F64-97C4-2C36AA6742C3}"/>
                </a:ext>
              </a:extLst>
            </p:cNvPr>
            <p:cNvSpPr/>
            <p:nvPr/>
          </p:nvSpPr>
          <p:spPr>
            <a:xfrm>
              <a:off x="2028084" y="2564974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3 h 122256"/>
                <a:gd name="connsiteX26" fmla="*/ 27230 w 97249"/>
                <a:gd name="connsiteY26" fmla="*/ 76133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3"/>
                  </a:lnTo>
                  <a:lnTo>
                    <a:pt x="27230" y="76133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B5747A4-8E6D-446A-9524-3F31BF024634}"/>
                </a:ext>
              </a:extLst>
            </p:cNvPr>
            <p:cNvSpPr/>
            <p:nvPr/>
          </p:nvSpPr>
          <p:spPr>
            <a:xfrm>
              <a:off x="1947506" y="260720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D8BCC9E-EEC3-4D86-A0C0-1263977C6201}"/>
                </a:ext>
              </a:extLst>
            </p:cNvPr>
            <p:cNvSpPr/>
            <p:nvPr/>
          </p:nvSpPr>
          <p:spPr>
            <a:xfrm>
              <a:off x="2028084" y="2476060"/>
              <a:ext cx="97249" cy="122256"/>
            </a:xfrm>
            <a:custGeom>
              <a:avLst/>
              <a:gdLst>
                <a:gd name="connsiteX0" fmla="*/ 96138 w 97249"/>
                <a:gd name="connsiteY0" fmla="*/ 0 h 122256"/>
                <a:gd name="connsiteX1" fmla="*/ 28341 w 97249"/>
                <a:gd name="connsiteY1" fmla="*/ 33898 h 122256"/>
                <a:gd name="connsiteX2" fmla="*/ 22228 w 97249"/>
                <a:gd name="connsiteY2" fmla="*/ 36677 h 122256"/>
                <a:gd name="connsiteX3" fmla="*/ 16116 w 97249"/>
                <a:gd name="connsiteY3" fmla="*/ 39456 h 122256"/>
                <a:gd name="connsiteX4" fmla="*/ 0 w 97249"/>
                <a:gd name="connsiteY4" fmla="*/ 47791 h 122256"/>
                <a:gd name="connsiteX5" fmla="*/ 556 w 97249"/>
                <a:gd name="connsiteY5" fmla="*/ 73910 h 122256"/>
                <a:gd name="connsiteX6" fmla="*/ 556 w 97249"/>
                <a:gd name="connsiteY6" fmla="*/ 79467 h 122256"/>
                <a:gd name="connsiteX7" fmla="*/ 556 w 97249"/>
                <a:gd name="connsiteY7" fmla="*/ 80578 h 122256"/>
                <a:gd name="connsiteX8" fmla="*/ 556 w 97249"/>
                <a:gd name="connsiteY8" fmla="*/ 86135 h 122256"/>
                <a:gd name="connsiteX9" fmla="*/ 556 w 97249"/>
                <a:gd name="connsiteY9" fmla="*/ 86135 h 122256"/>
                <a:gd name="connsiteX10" fmla="*/ 556 w 97249"/>
                <a:gd name="connsiteY10" fmla="*/ 87247 h 122256"/>
                <a:gd name="connsiteX11" fmla="*/ 1111 w 97249"/>
                <a:gd name="connsiteY11" fmla="*/ 121145 h 122256"/>
                <a:gd name="connsiteX12" fmla="*/ 1111 w 97249"/>
                <a:gd name="connsiteY12" fmla="*/ 122257 h 122256"/>
                <a:gd name="connsiteX13" fmla="*/ 1111 w 97249"/>
                <a:gd name="connsiteY13" fmla="*/ 122257 h 122256"/>
                <a:gd name="connsiteX14" fmla="*/ 16116 w 97249"/>
                <a:gd name="connsiteY14" fmla="*/ 115032 h 122256"/>
                <a:gd name="connsiteX15" fmla="*/ 22228 w 97249"/>
                <a:gd name="connsiteY15" fmla="*/ 112254 h 122256"/>
                <a:gd name="connsiteX16" fmla="*/ 28341 w 97249"/>
                <a:gd name="connsiteY16" fmla="*/ 109475 h 122256"/>
                <a:gd name="connsiteX17" fmla="*/ 82245 w 97249"/>
                <a:gd name="connsiteY17" fmla="*/ 82245 h 122256"/>
                <a:gd name="connsiteX18" fmla="*/ 92248 w 97249"/>
                <a:gd name="connsiteY18" fmla="*/ 77244 h 122256"/>
                <a:gd name="connsiteX19" fmla="*/ 92248 w 97249"/>
                <a:gd name="connsiteY19" fmla="*/ 77244 h 122256"/>
                <a:gd name="connsiteX20" fmla="*/ 97250 w 97249"/>
                <a:gd name="connsiteY20" fmla="*/ 75021 h 122256"/>
                <a:gd name="connsiteX21" fmla="*/ 96138 w 97249"/>
                <a:gd name="connsiteY21" fmla="*/ 0 h 122256"/>
                <a:gd name="connsiteX22" fmla="*/ 96138 w 97249"/>
                <a:gd name="connsiteY22" fmla="*/ 0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53348 w 97249"/>
                <a:gd name="connsiteY42" fmla="*/ 66685 h 122256"/>
                <a:gd name="connsiteX43" fmla="*/ 53348 w 97249"/>
                <a:gd name="connsiteY43" fmla="*/ 72798 h 122256"/>
                <a:gd name="connsiteX44" fmla="*/ 53348 w 97249"/>
                <a:gd name="connsiteY44" fmla="*/ 72798 h 122256"/>
                <a:gd name="connsiteX45" fmla="*/ 53348 w 97249"/>
                <a:gd name="connsiteY45" fmla="*/ 78911 h 122256"/>
                <a:gd name="connsiteX46" fmla="*/ 53348 w 97249"/>
                <a:gd name="connsiteY46" fmla="*/ 78911 h 122256"/>
                <a:gd name="connsiteX47" fmla="*/ 53348 w 97249"/>
                <a:gd name="connsiteY47" fmla="*/ 81134 h 122256"/>
                <a:gd name="connsiteX48" fmla="*/ 41123 w 97249"/>
                <a:gd name="connsiteY48" fmla="*/ 87802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80022 w 97249"/>
                <a:gd name="connsiteY58" fmla="*/ 68353 h 122256"/>
                <a:gd name="connsiteX59" fmla="*/ 77244 w 97249"/>
                <a:gd name="connsiteY59" fmla="*/ 69464 h 122256"/>
                <a:gd name="connsiteX60" fmla="*/ 67797 w 97249"/>
                <a:gd name="connsiteY60" fmla="*/ 74465 h 122256"/>
                <a:gd name="connsiteX61" fmla="*/ 67797 w 97249"/>
                <a:gd name="connsiteY61" fmla="*/ 68908 h 122256"/>
                <a:gd name="connsiteX62" fmla="*/ 67797 w 97249"/>
                <a:gd name="connsiteY62" fmla="*/ 29453 h 122256"/>
                <a:gd name="connsiteX63" fmla="*/ 80022 w 97249"/>
                <a:gd name="connsiteY63" fmla="*/ 23340 h 122256"/>
                <a:gd name="connsiteX64" fmla="*/ 80022 w 97249"/>
                <a:gd name="connsiteY64" fmla="*/ 68353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96138" y="0"/>
                  </a:moveTo>
                  <a:lnTo>
                    <a:pt x="28341" y="33898"/>
                  </a:lnTo>
                  <a:lnTo>
                    <a:pt x="22228" y="36677"/>
                  </a:ln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53348" y="66685"/>
                  </a:move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close/>
                  <a:moveTo>
                    <a:pt x="80022" y="68353"/>
                  </a:moveTo>
                  <a:lnTo>
                    <a:pt x="77244" y="69464"/>
                  </a:lnTo>
                  <a:lnTo>
                    <a:pt x="67797" y="74465"/>
                  </a:lnTo>
                  <a:lnTo>
                    <a:pt x="67797" y="68908"/>
                  </a:lnTo>
                  <a:lnTo>
                    <a:pt x="67797" y="29453"/>
                  </a:lnTo>
                  <a:lnTo>
                    <a:pt x="80022" y="23340"/>
                  </a:lnTo>
                  <a:lnTo>
                    <a:pt x="80022" y="68353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FF96087-891B-418C-BBFD-F38A8481F413}"/>
                </a:ext>
              </a:extLst>
            </p:cNvPr>
            <p:cNvSpPr/>
            <p:nvPr/>
          </p:nvSpPr>
          <p:spPr>
            <a:xfrm>
              <a:off x="1947506" y="2518294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4457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4457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CEC24FD-43B7-4300-AB13-CB5A950B276D}"/>
                </a:ext>
              </a:extLst>
            </p:cNvPr>
            <p:cNvSpPr/>
            <p:nvPr/>
          </p:nvSpPr>
          <p:spPr>
            <a:xfrm>
              <a:off x="2028084" y="2388814"/>
              <a:ext cx="97249" cy="122256"/>
            </a:xfrm>
            <a:custGeom>
              <a:avLst/>
              <a:gdLst>
                <a:gd name="connsiteX0" fmla="*/ 22228 w 97249"/>
                <a:gd name="connsiteY0" fmla="*/ 36677 h 122256"/>
                <a:gd name="connsiteX1" fmla="*/ 16116 w 97249"/>
                <a:gd name="connsiteY1" fmla="*/ 39456 h 122256"/>
                <a:gd name="connsiteX2" fmla="*/ 0 w 97249"/>
                <a:gd name="connsiteY2" fmla="*/ 47791 h 122256"/>
                <a:gd name="connsiteX3" fmla="*/ 556 w 97249"/>
                <a:gd name="connsiteY3" fmla="*/ 73910 h 122256"/>
                <a:gd name="connsiteX4" fmla="*/ 556 w 97249"/>
                <a:gd name="connsiteY4" fmla="*/ 79467 h 122256"/>
                <a:gd name="connsiteX5" fmla="*/ 556 w 97249"/>
                <a:gd name="connsiteY5" fmla="*/ 80578 h 122256"/>
                <a:gd name="connsiteX6" fmla="*/ 556 w 97249"/>
                <a:gd name="connsiteY6" fmla="*/ 86135 h 122256"/>
                <a:gd name="connsiteX7" fmla="*/ 556 w 97249"/>
                <a:gd name="connsiteY7" fmla="*/ 86135 h 122256"/>
                <a:gd name="connsiteX8" fmla="*/ 556 w 97249"/>
                <a:gd name="connsiteY8" fmla="*/ 87247 h 122256"/>
                <a:gd name="connsiteX9" fmla="*/ 1111 w 97249"/>
                <a:gd name="connsiteY9" fmla="*/ 121145 h 122256"/>
                <a:gd name="connsiteX10" fmla="*/ 1111 w 97249"/>
                <a:gd name="connsiteY10" fmla="*/ 122257 h 122256"/>
                <a:gd name="connsiteX11" fmla="*/ 1111 w 97249"/>
                <a:gd name="connsiteY11" fmla="*/ 122257 h 122256"/>
                <a:gd name="connsiteX12" fmla="*/ 16116 w 97249"/>
                <a:gd name="connsiteY12" fmla="*/ 115032 h 122256"/>
                <a:gd name="connsiteX13" fmla="*/ 22228 w 97249"/>
                <a:gd name="connsiteY13" fmla="*/ 112254 h 122256"/>
                <a:gd name="connsiteX14" fmla="*/ 28341 w 97249"/>
                <a:gd name="connsiteY14" fmla="*/ 109475 h 122256"/>
                <a:gd name="connsiteX15" fmla="*/ 82245 w 97249"/>
                <a:gd name="connsiteY15" fmla="*/ 82245 h 122256"/>
                <a:gd name="connsiteX16" fmla="*/ 92248 w 97249"/>
                <a:gd name="connsiteY16" fmla="*/ 77244 h 122256"/>
                <a:gd name="connsiteX17" fmla="*/ 92248 w 97249"/>
                <a:gd name="connsiteY17" fmla="*/ 77244 h 122256"/>
                <a:gd name="connsiteX18" fmla="*/ 97250 w 97249"/>
                <a:gd name="connsiteY18" fmla="*/ 75021 h 122256"/>
                <a:gd name="connsiteX19" fmla="*/ 96138 w 97249"/>
                <a:gd name="connsiteY19" fmla="*/ 0 h 122256"/>
                <a:gd name="connsiteX20" fmla="*/ 96138 w 97249"/>
                <a:gd name="connsiteY20" fmla="*/ 0 h 122256"/>
                <a:gd name="connsiteX21" fmla="*/ 28341 w 97249"/>
                <a:gd name="connsiteY21" fmla="*/ 33898 h 122256"/>
                <a:gd name="connsiteX22" fmla="*/ 22228 w 97249"/>
                <a:gd name="connsiteY22" fmla="*/ 36677 h 122256"/>
                <a:gd name="connsiteX23" fmla="*/ 27230 w 97249"/>
                <a:gd name="connsiteY23" fmla="*/ 70020 h 122256"/>
                <a:gd name="connsiteX24" fmla="*/ 27230 w 97249"/>
                <a:gd name="connsiteY24" fmla="*/ 70020 h 122256"/>
                <a:gd name="connsiteX25" fmla="*/ 27230 w 97249"/>
                <a:gd name="connsiteY25" fmla="*/ 76132 h 122256"/>
                <a:gd name="connsiteX26" fmla="*/ 27230 w 97249"/>
                <a:gd name="connsiteY26" fmla="*/ 76132 h 122256"/>
                <a:gd name="connsiteX27" fmla="*/ 27230 w 97249"/>
                <a:gd name="connsiteY27" fmla="*/ 94471 h 122256"/>
                <a:gd name="connsiteX28" fmla="*/ 21673 w 97249"/>
                <a:gd name="connsiteY28" fmla="*/ 97250 h 122256"/>
                <a:gd name="connsiteX29" fmla="*/ 15560 w 97249"/>
                <a:gd name="connsiteY29" fmla="*/ 100028 h 122256"/>
                <a:gd name="connsiteX30" fmla="*/ 15004 w 97249"/>
                <a:gd name="connsiteY30" fmla="*/ 100584 h 122256"/>
                <a:gd name="connsiteX31" fmla="*/ 15004 w 97249"/>
                <a:gd name="connsiteY31" fmla="*/ 80578 h 122256"/>
                <a:gd name="connsiteX32" fmla="*/ 15004 w 97249"/>
                <a:gd name="connsiteY32" fmla="*/ 79467 h 122256"/>
                <a:gd name="connsiteX33" fmla="*/ 15004 w 97249"/>
                <a:gd name="connsiteY33" fmla="*/ 79467 h 122256"/>
                <a:gd name="connsiteX34" fmla="*/ 15004 w 97249"/>
                <a:gd name="connsiteY34" fmla="*/ 73910 h 122256"/>
                <a:gd name="connsiteX35" fmla="*/ 15004 w 97249"/>
                <a:gd name="connsiteY35" fmla="*/ 72798 h 122256"/>
                <a:gd name="connsiteX36" fmla="*/ 15004 w 97249"/>
                <a:gd name="connsiteY36" fmla="*/ 67241 h 122256"/>
                <a:gd name="connsiteX37" fmla="*/ 15004 w 97249"/>
                <a:gd name="connsiteY37" fmla="*/ 56127 h 122256"/>
                <a:gd name="connsiteX38" fmla="*/ 16671 w 97249"/>
                <a:gd name="connsiteY38" fmla="*/ 55571 h 122256"/>
                <a:gd name="connsiteX39" fmla="*/ 22784 w 97249"/>
                <a:gd name="connsiteY39" fmla="*/ 52793 h 122256"/>
                <a:gd name="connsiteX40" fmla="*/ 27230 w 97249"/>
                <a:gd name="connsiteY40" fmla="*/ 50570 h 122256"/>
                <a:gd name="connsiteX41" fmla="*/ 27230 w 97249"/>
                <a:gd name="connsiteY41" fmla="*/ 70020 h 122256"/>
                <a:gd name="connsiteX42" fmla="*/ 67797 w 97249"/>
                <a:gd name="connsiteY42" fmla="*/ 68353 h 122256"/>
                <a:gd name="connsiteX43" fmla="*/ 67797 w 97249"/>
                <a:gd name="connsiteY43" fmla="*/ 28897 h 122256"/>
                <a:gd name="connsiteX44" fmla="*/ 80022 w 97249"/>
                <a:gd name="connsiteY44" fmla="*/ 22784 h 122256"/>
                <a:gd name="connsiteX45" fmla="*/ 80022 w 97249"/>
                <a:gd name="connsiteY45" fmla="*/ 67797 h 122256"/>
                <a:gd name="connsiteX46" fmla="*/ 77244 w 97249"/>
                <a:gd name="connsiteY46" fmla="*/ 68908 h 122256"/>
                <a:gd name="connsiteX47" fmla="*/ 67797 w 97249"/>
                <a:gd name="connsiteY47" fmla="*/ 73910 h 122256"/>
                <a:gd name="connsiteX48" fmla="*/ 67797 w 97249"/>
                <a:gd name="connsiteY48" fmla="*/ 68353 h 122256"/>
                <a:gd name="connsiteX49" fmla="*/ 41123 w 97249"/>
                <a:gd name="connsiteY49" fmla="*/ 77800 h 122256"/>
                <a:gd name="connsiteX50" fmla="*/ 41123 w 97249"/>
                <a:gd name="connsiteY50" fmla="*/ 77800 h 122256"/>
                <a:gd name="connsiteX51" fmla="*/ 41123 w 97249"/>
                <a:gd name="connsiteY51" fmla="*/ 77800 h 122256"/>
                <a:gd name="connsiteX52" fmla="*/ 41123 w 97249"/>
                <a:gd name="connsiteY52" fmla="*/ 71687 h 122256"/>
                <a:gd name="connsiteX53" fmla="*/ 41123 w 97249"/>
                <a:gd name="connsiteY53" fmla="*/ 71687 h 122256"/>
                <a:gd name="connsiteX54" fmla="*/ 41123 w 97249"/>
                <a:gd name="connsiteY54" fmla="*/ 65574 h 122256"/>
                <a:gd name="connsiteX55" fmla="*/ 41123 w 97249"/>
                <a:gd name="connsiteY55" fmla="*/ 42790 h 122256"/>
                <a:gd name="connsiteX56" fmla="*/ 53348 w 97249"/>
                <a:gd name="connsiteY56" fmla="*/ 36677 h 122256"/>
                <a:gd name="connsiteX57" fmla="*/ 53348 w 97249"/>
                <a:gd name="connsiteY57" fmla="*/ 66685 h 122256"/>
                <a:gd name="connsiteX58" fmla="*/ 53348 w 97249"/>
                <a:gd name="connsiteY58" fmla="*/ 72798 h 122256"/>
                <a:gd name="connsiteX59" fmla="*/ 53348 w 97249"/>
                <a:gd name="connsiteY59" fmla="*/ 72798 h 122256"/>
                <a:gd name="connsiteX60" fmla="*/ 53348 w 97249"/>
                <a:gd name="connsiteY60" fmla="*/ 78911 h 122256"/>
                <a:gd name="connsiteX61" fmla="*/ 53348 w 97249"/>
                <a:gd name="connsiteY61" fmla="*/ 78911 h 122256"/>
                <a:gd name="connsiteX62" fmla="*/ 53348 w 97249"/>
                <a:gd name="connsiteY62" fmla="*/ 81134 h 122256"/>
                <a:gd name="connsiteX63" fmla="*/ 41123 w 97249"/>
                <a:gd name="connsiteY63" fmla="*/ 87802 h 122256"/>
                <a:gd name="connsiteX64" fmla="*/ 41123 w 97249"/>
                <a:gd name="connsiteY64" fmla="*/ 77800 h 12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7249" h="122256">
                  <a:moveTo>
                    <a:pt x="22228" y="36677"/>
                  </a:moveTo>
                  <a:lnTo>
                    <a:pt x="16116" y="39456"/>
                  </a:lnTo>
                  <a:lnTo>
                    <a:pt x="0" y="47791"/>
                  </a:lnTo>
                  <a:lnTo>
                    <a:pt x="556" y="73910"/>
                  </a:lnTo>
                  <a:lnTo>
                    <a:pt x="556" y="79467"/>
                  </a:lnTo>
                  <a:lnTo>
                    <a:pt x="556" y="80578"/>
                  </a:lnTo>
                  <a:lnTo>
                    <a:pt x="556" y="86135"/>
                  </a:lnTo>
                  <a:lnTo>
                    <a:pt x="556" y="86135"/>
                  </a:lnTo>
                  <a:lnTo>
                    <a:pt x="556" y="87247"/>
                  </a:lnTo>
                  <a:lnTo>
                    <a:pt x="1111" y="121145"/>
                  </a:lnTo>
                  <a:lnTo>
                    <a:pt x="1111" y="122257"/>
                  </a:lnTo>
                  <a:lnTo>
                    <a:pt x="1111" y="122257"/>
                  </a:lnTo>
                  <a:lnTo>
                    <a:pt x="16116" y="115032"/>
                  </a:lnTo>
                  <a:lnTo>
                    <a:pt x="22228" y="112254"/>
                  </a:lnTo>
                  <a:lnTo>
                    <a:pt x="28341" y="109475"/>
                  </a:lnTo>
                  <a:lnTo>
                    <a:pt x="82245" y="82245"/>
                  </a:lnTo>
                  <a:lnTo>
                    <a:pt x="92248" y="77244"/>
                  </a:lnTo>
                  <a:lnTo>
                    <a:pt x="92248" y="77244"/>
                  </a:lnTo>
                  <a:lnTo>
                    <a:pt x="97250" y="75021"/>
                  </a:lnTo>
                  <a:lnTo>
                    <a:pt x="96138" y="0"/>
                  </a:lnTo>
                  <a:lnTo>
                    <a:pt x="96138" y="0"/>
                  </a:lnTo>
                  <a:lnTo>
                    <a:pt x="28341" y="33898"/>
                  </a:lnTo>
                  <a:lnTo>
                    <a:pt x="22228" y="36677"/>
                  </a:lnTo>
                  <a:close/>
                  <a:moveTo>
                    <a:pt x="27230" y="70020"/>
                  </a:moveTo>
                  <a:lnTo>
                    <a:pt x="27230" y="70020"/>
                  </a:lnTo>
                  <a:lnTo>
                    <a:pt x="27230" y="76132"/>
                  </a:lnTo>
                  <a:lnTo>
                    <a:pt x="27230" y="76132"/>
                  </a:lnTo>
                  <a:lnTo>
                    <a:pt x="27230" y="94471"/>
                  </a:lnTo>
                  <a:lnTo>
                    <a:pt x="21673" y="97250"/>
                  </a:lnTo>
                  <a:lnTo>
                    <a:pt x="15560" y="100028"/>
                  </a:lnTo>
                  <a:lnTo>
                    <a:pt x="15004" y="100584"/>
                  </a:lnTo>
                  <a:lnTo>
                    <a:pt x="15004" y="80578"/>
                  </a:lnTo>
                  <a:lnTo>
                    <a:pt x="15004" y="79467"/>
                  </a:lnTo>
                  <a:lnTo>
                    <a:pt x="15004" y="79467"/>
                  </a:lnTo>
                  <a:lnTo>
                    <a:pt x="15004" y="73910"/>
                  </a:lnTo>
                  <a:lnTo>
                    <a:pt x="15004" y="72798"/>
                  </a:lnTo>
                  <a:lnTo>
                    <a:pt x="15004" y="67241"/>
                  </a:lnTo>
                  <a:lnTo>
                    <a:pt x="15004" y="56127"/>
                  </a:lnTo>
                  <a:lnTo>
                    <a:pt x="16671" y="55571"/>
                  </a:lnTo>
                  <a:lnTo>
                    <a:pt x="22784" y="52793"/>
                  </a:lnTo>
                  <a:lnTo>
                    <a:pt x="27230" y="50570"/>
                  </a:lnTo>
                  <a:lnTo>
                    <a:pt x="27230" y="70020"/>
                  </a:lnTo>
                  <a:close/>
                  <a:moveTo>
                    <a:pt x="67797" y="68353"/>
                  </a:moveTo>
                  <a:lnTo>
                    <a:pt x="67797" y="28897"/>
                  </a:lnTo>
                  <a:lnTo>
                    <a:pt x="80022" y="22784"/>
                  </a:lnTo>
                  <a:lnTo>
                    <a:pt x="80022" y="67797"/>
                  </a:lnTo>
                  <a:lnTo>
                    <a:pt x="77244" y="68908"/>
                  </a:lnTo>
                  <a:lnTo>
                    <a:pt x="67797" y="73910"/>
                  </a:lnTo>
                  <a:lnTo>
                    <a:pt x="67797" y="68353"/>
                  </a:lnTo>
                  <a:close/>
                  <a:moveTo>
                    <a:pt x="41123" y="77800"/>
                  </a:moveTo>
                  <a:lnTo>
                    <a:pt x="41123" y="77800"/>
                  </a:lnTo>
                  <a:lnTo>
                    <a:pt x="41123" y="77800"/>
                  </a:lnTo>
                  <a:lnTo>
                    <a:pt x="41123" y="71687"/>
                  </a:lnTo>
                  <a:lnTo>
                    <a:pt x="41123" y="71687"/>
                  </a:lnTo>
                  <a:lnTo>
                    <a:pt x="41123" y="65574"/>
                  </a:lnTo>
                  <a:lnTo>
                    <a:pt x="41123" y="42790"/>
                  </a:lnTo>
                  <a:lnTo>
                    <a:pt x="53348" y="36677"/>
                  </a:lnTo>
                  <a:lnTo>
                    <a:pt x="53348" y="66685"/>
                  </a:lnTo>
                  <a:lnTo>
                    <a:pt x="53348" y="72798"/>
                  </a:lnTo>
                  <a:lnTo>
                    <a:pt x="53348" y="72798"/>
                  </a:lnTo>
                  <a:lnTo>
                    <a:pt x="53348" y="78911"/>
                  </a:lnTo>
                  <a:lnTo>
                    <a:pt x="53348" y="78911"/>
                  </a:lnTo>
                  <a:lnTo>
                    <a:pt x="53348" y="81134"/>
                  </a:lnTo>
                  <a:lnTo>
                    <a:pt x="41123" y="87802"/>
                  </a:lnTo>
                  <a:lnTo>
                    <a:pt x="41123" y="77800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959B00-C829-4CF0-B24F-2D0D70BAA5E5}"/>
                </a:ext>
              </a:extLst>
            </p:cNvPr>
            <p:cNvSpPr/>
            <p:nvPr/>
          </p:nvSpPr>
          <p:spPr>
            <a:xfrm>
              <a:off x="1947506" y="2431048"/>
              <a:ext cx="70019" cy="83356"/>
            </a:xfrm>
            <a:custGeom>
              <a:avLst/>
              <a:gdLst>
                <a:gd name="connsiteX0" fmla="*/ 1667 w 70019"/>
                <a:gd name="connsiteY0" fmla="*/ 76132 h 83356"/>
                <a:gd name="connsiteX1" fmla="*/ 3890 w 70019"/>
                <a:gd name="connsiteY1" fmla="*/ 76132 h 83356"/>
                <a:gd name="connsiteX2" fmla="*/ 5557 w 70019"/>
                <a:gd name="connsiteY2" fmla="*/ 76688 h 83356"/>
                <a:gd name="connsiteX3" fmla="*/ 15004 w 70019"/>
                <a:gd name="connsiteY3" fmla="*/ 77800 h 83356"/>
                <a:gd name="connsiteX4" fmla="*/ 16671 w 70019"/>
                <a:gd name="connsiteY4" fmla="*/ 77800 h 83356"/>
                <a:gd name="connsiteX5" fmla="*/ 16671 w 70019"/>
                <a:gd name="connsiteY5" fmla="*/ 77800 h 83356"/>
                <a:gd name="connsiteX6" fmla="*/ 37233 w 70019"/>
                <a:gd name="connsiteY6" fmla="*/ 80022 h 83356"/>
                <a:gd name="connsiteX7" fmla="*/ 70020 w 70019"/>
                <a:gd name="connsiteY7" fmla="*/ 83357 h 83356"/>
                <a:gd name="connsiteX8" fmla="*/ 70020 w 70019"/>
                <a:gd name="connsiteY8" fmla="*/ 83357 h 83356"/>
                <a:gd name="connsiteX9" fmla="*/ 70020 w 70019"/>
                <a:gd name="connsiteY9" fmla="*/ 83357 h 83356"/>
                <a:gd name="connsiteX10" fmla="*/ 69464 w 70019"/>
                <a:gd name="connsiteY10" fmla="*/ 51681 h 83356"/>
                <a:gd name="connsiteX11" fmla="*/ 69464 w 70019"/>
                <a:gd name="connsiteY11" fmla="*/ 50570 h 83356"/>
                <a:gd name="connsiteX12" fmla="*/ 69464 w 70019"/>
                <a:gd name="connsiteY12" fmla="*/ 50570 h 83356"/>
                <a:gd name="connsiteX13" fmla="*/ 68908 w 70019"/>
                <a:gd name="connsiteY13" fmla="*/ 45013 h 83356"/>
                <a:gd name="connsiteX14" fmla="*/ 68908 w 70019"/>
                <a:gd name="connsiteY14" fmla="*/ 43901 h 83356"/>
                <a:gd name="connsiteX15" fmla="*/ 68908 w 70019"/>
                <a:gd name="connsiteY15" fmla="*/ 37788 h 83356"/>
                <a:gd name="connsiteX16" fmla="*/ 68353 w 70019"/>
                <a:gd name="connsiteY16" fmla="*/ 7780 h 83356"/>
                <a:gd name="connsiteX17" fmla="*/ 0 w 70019"/>
                <a:gd name="connsiteY17" fmla="*/ 0 h 83356"/>
                <a:gd name="connsiteX18" fmla="*/ 1111 w 70019"/>
                <a:gd name="connsiteY18" fmla="*/ 71687 h 8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19" h="83356">
                  <a:moveTo>
                    <a:pt x="1667" y="76132"/>
                  </a:moveTo>
                  <a:lnTo>
                    <a:pt x="3890" y="76132"/>
                  </a:lnTo>
                  <a:lnTo>
                    <a:pt x="5557" y="76688"/>
                  </a:lnTo>
                  <a:lnTo>
                    <a:pt x="15004" y="77800"/>
                  </a:lnTo>
                  <a:lnTo>
                    <a:pt x="16671" y="77800"/>
                  </a:lnTo>
                  <a:lnTo>
                    <a:pt x="16671" y="77800"/>
                  </a:lnTo>
                  <a:lnTo>
                    <a:pt x="37233" y="80022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70020" y="83357"/>
                  </a:lnTo>
                  <a:lnTo>
                    <a:pt x="69464" y="51681"/>
                  </a:lnTo>
                  <a:lnTo>
                    <a:pt x="69464" y="50570"/>
                  </a:lnTo>
                  <a:lnTo>
                    <a:pt x="69464" y="50570"/>
                  </a:lnTo>
                  <a:lnTo>
                    <a:pt x="68908" y="45013"/>
                  </a:lnTo>
                  <a:lnTo>
                    <a:pt x="68908" y="43901"/>
                  </a:lnTo>
                  <a:lnTo>
                    <a:pt x="68908" y="37788"/>
                  </a:lnTo>
                  <a:lnTo>
                    <a:pt x="68353" y="7780"/>
                  </a:lnTo>
                  <a:lnTo>
                    <a:pt x="0" y="0"/>
                  </a:lnTo>
                  <a:lnTo>
                    <a:pt x="1111" y="71687"/>
                  </a:lnTo>
                  <a:close/>
                </a:path>
              </a:pathLst>
            </a:custGeom>
            <a:solidFill>
              <a:srgbClr val="A6A6A6"/>
            </a:solidFill>
            <a:ln w="5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52BFED-8B2E-4DAE-B89B-E0BC36EA12BE}"/>
              </a:ext>
            </a:extLst>
          </p:cNvPr>
          <p:cNvSpPr/>
          <p:nvPr/>
        </p:nvSpPr>
        <p:spPr>
          <a:xfrm>
            <a:off x="1189482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D3F9FE-8A6D-40E9-B0E8-5A3092D0B359}"/>
              </a:ext>
            </a:extLst>
          </p:cNvPr>
          <p:cNvSpPr/>
          <p:nvPr/>
        </p:nvSpPr>
        <p:spPr>
          <a:xfrm>
            <a:off x="1189482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996859-97F6-49CB-961B-C2B51B927C37}"/>
              </a:ext>
            </a:extLst>
          </p:cNvPr>
          <p:cNvSpPr/>
          <p:nvPr/>
        </p:nvSpPr>
        <p:spPr>
          <a:xfrm>
            <a:off x="1189482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6D3D30-B0EA-4964-9144-E9E79F726273}"/>
              </a:ext>
            </a:extLst>
          </p:cNvPr>
          <p:cNvSpPr/>
          <p:nvPr/>
        </p:nvSpPr>
        <p:spPr>
          <a:xfrm>
            <a:off x="890185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CE773C7-A4C9-4ED9-98FB-2096A37AFE05}"/>
              </a:ext>
            </a:extLst>
          </p:cNvPr>
          <p:cNvCxnSpPr>
            <a:stCxn id="81" idx="2"/>
            <a:endCxn id="48" idx="1"/>
          </p:cNvCxnSpPr>
          <p:nvPr/>
        </p:nvCxnSpPr>
        <p:spPr>
          <a:xfrm rot="16200000" flipH="1">
            <a:off x="1060561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966B4F3-79BF-4DBF-A46E-5037D1720E4A}"/>
              </a:ext>
            </a:extLst>
          </p:cNvPr>
          <p:cNvCxnSpPr>
            <a:cxnSpLocks/>
            <a:stCxn id="81" idx="2"/>
            <a:endCxn id="49" idx="1"/>
          </p:cNvCxnSpPr>
          <p:nvPr/>
        </p:nvCxnSpPr>
        <p:spPr>
          <a:xfrm rot="16200000" flipH="1">
            <a:off x="897982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93F8C3A-059D-4E98-A01D-B8DAAF9099BF}"/>
              </a:ext>
            </a:extLst>
          </p:cNvPr>
          <p:cNvCxnSpPr>
            <a:cxnSpLocks/>
            <a:stCxn id="81" idx="2"/>
            <a:endCxn id="50" idx="1"/>
          </p:cNvCxnSpPr>
          <p:nvPr/>
        </p:nvCxnSpPr>
        <p:spPr>
          <a:xfrm rot="16200000" flipH="1">
            <a:off x="735404" y="3040166"/>
            <a:ext cx="824959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2F0FF8D-105E-4901-A129-5CB9C96FB718}"/>
              </a:ext>
            </a:extLst>
          </p:cNvPr>
          <p:cNvSpPr txBox="1"/>
          <p:nvPr/>
        </p:nvSpPr>
        <p:spPr>
          <a:xfrm>
            <a:off x="295232" y="1953173"/>
            <a:ext cx="973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Artifact Build Environment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C917E4-7634-484D-A268-B99F2217CE6F}"/>
              </a:ext>
            </a:extLst>
          </p:cNvPr>
          <p:cNvSpPr/>
          <p:nvPr/>
        </p:nvSpPr>
        <p:spPr>
          <a:xfrm>
            <a:off x="3843366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C09ED55-7545-487A-8705-A1A65BC81B25}"/>
              </a:ext>
            </a:extLst>
          </p:cNvPr>
          <p:cNvSpPr/>
          <p:nvPr/>
        </p:nvSpPr>
        <p:spPr>
          <a:xfrm>
            <a:off x="3843366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D61D02-0A0F-4276-9C71-14E75E918C11}"/>
              </a:ext>
            </a:extLst>
          </p:cNvPr>
          <p:cNvSpPr/>
          <p:nvPr/>
        </p:nvSpPr>
        <p:spPr>
          <a:xfrm>
            <a:off x="3843366" y="3384532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src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D777E51-6022-4FC6-900D-1DA18BB15FB5}"/>
              </a:ext>
            </a:extLst>
          </p:cNvPr>
          <p:cNvSpPr/>
          <p:nvPr/>
        </p:nvSpPr>
        <p:spPr>
          <a:xfrm>
            <a:off x="3544069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4AC2D06-F77C-4612-BF4A-4B36DE0A22C3}"/>
              </a:ext>
            </a:extLst>
          </p:cNvPr>
          <p:cNvCxnSpPr>
            <a:stCxn id="173" idx="2"/>
            <a:endCxn id="169" idx="1"/>
          </p:cNvCxnSpPr>
          <p:nvPr/>
        </p:nvCxnSpPr>
        <p:spPr>
          <a:xfrm rot="16200000" flipH="1">
            <a:off x="3714445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55FF30B-1978-4451-9D4A-AECB09A3C138}"/>
              </a:ext>
            </a:extLst>
          </p:cNvPr>
          <p:cNvCxnSpPr>
            <a:cxnSpLocks/>
            <a:stCxn id="173" idx="2"/>
            <a:endCxn id="170" idx="1"/>
          </p:cNvCxnSpPr>
          <p:nvPr/>
        </p:nvCxnSpPr>
        <p:spPr>
          <a:xfrm rot="16200000" flipH="1">
            <a:off x="3551866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17623A10-8D39-4DF8-B309-A293AD1016BF}"/>
              </a:ext>
            </a:extLst>
          </p:cNvPr>
          <p:cNvCxnSpPr>
            <a:cxnSpLocks/>
            <a:stCxn id="173" idx="2"/>
            <a:endCxn id="171" idx="1"/>
          </p:cNvCxnSpPr>
          <p:nvPr/>
        </p:nvCxnSpPr>
        <p:spPr>
          <a:xfrm rot="16200000" flipH="1">
            <a:off x="3389288" y="3040166"/>
            <a:ext cx="824959" cy="831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0B9BDBD4-1AC5-4DEC-BDF4-AB600F2E7EC8}"/>
              </a:ext>
            </a:extLst>
          </p:cNvPr>
          <p:cNvGrpSpPr/>
          <p:nvPr/>
        </p:nvGrpSpPr>
        <p:grpSpPr>
          <a:xfrm>
            <a:off x="3269433" y="2069013"/>
            <a:ext cx="1413668" cy="187040"/>
            <a:chOff x="3096300" y="4308065"/>
            <a:chExt cx="695114" cy="187040"/>
          </a:xfrm>
        </p:grpSpPr>
        <p:sp>
          <p:nvSpPr>
            <p:cNvPr id="206" name="Arrow: Up 205">
              <a:extLst>
                <a:ext uri="{FF2B5EF4-FFF2-40B4-BE49-F238E27FC236}">
                  <a16:creationId xmlns:a16="http://schemas.microsoft.com/office/drawing/2014/main" id="{C17BC95B-A0CA-475B-8135-D0535B6A7F07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DC64E90-5C60-4EC2-954A-B213729E666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AA342F-47D2-43EA-9088-DFC0C0B81A81}"/>
              </a:ext>
            </a:extLst>
          </p:cNvPr>
          <p:cNvGrpSpPr/>
          <p:nvPr/>
        </p:nvGrpSpPr>
        <p:grpSpPr>
          <a:xfrm rot="20304828">
            <a:off x="1833340" y="2372130"/>
            <a:ext cx="695114" cy="187040"/>
            <a:chOff x="3096300" y="4308065"/>
            <a:chExt cx="695114" cy="187040"/>
          </a:xfrm>
        </p:grpSpPr>
        <p:sp>
          <p:nvSpPr>
            <p:cNvPr id="210" name="Arrow: Up 209">
              <a:extLst>
                <a:ext uri="{FF2B5EF4-FFF2-40B4-BE49-F238E27FC236}">
                  <a16:creationId xmlns:a16="http://schemas.microsoft.com/office/drawing/2014/main" id="{73F72C4F-EC44-4809-A150-BA19F80F5A7F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462609-F54B-4FFB-94A1-9C5F329AE1CB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3D2A144-C546-4D31-B2CE-87B6F471FC25}"/>
              </a:ext>
            </a:extLst>
          </p:cNvPr>
          <p:cNvGrpSpPr/>
          <p:nvPr/>
        </p:nvGrpSpPr>
        <p:grpSpPr>
          <a:xfrm>
            <a:off x="5515928" y="2062133"/>
            <a:ext cx="1413668" cy="187040"/>
            <a:chOff x="3096300" y="4308065"/>
            <a:chExt cx="695114" cy="187040"/>
          </a:xfrm>
        </p:grpSpPr>
        <p:sp>
          <p:nvSpPr>
            <p:cNvPr id="213" name="Arrow: Up 212">
              <a:extLst>
                <a:ext uri="{FF2B5EF4-FFF2-40B4-BE49-F238E27FC236}">
                  <a16:creationId xmlns:a16="http://schemas.microsoft.com/office/drawing/2014/main" id="{E99B467B-11E4-4E72-819F-A2EE9D58F56B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82A2B5A-9885-4A86-8E87-02CF2D7FBD0E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9E048D8-063E-4FB2-92EB-45CB26CDABCC}"/>
              </a:ext>
            </a:extLst>
          </p:cNvPr>
          <p:cNvSpPr/>
          <p:nvPr/>
        </p:nvSpPr>
        <p:spPr>
          <a:xfrm>
            <a:off x="5846924" y="2734218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7363635-4080-4D95-BCAC-E7CDD62EBB07}"/>
              </a:ext>
            </a:extLst>
          </p:cNvPr>
          <p:cNvSpPr/>
          <p:nvPr/>
        </p:nvSpPr>
        <p:spPr>
          <a:xfrm>
            <a:off x="5846924" y="3059375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 err="1">
                <a:solidFill>
                  <a:schemeClr val="bg1">
                    <a:lumMod val="65000"/>
                  </a:schemeClr>
                </a:solidFill>
                <a:latin typeface="Calibri"/>
              </a:rPr>
              <a:t>SBoM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28812A-CAC5-439C-ACFA-552760D02E7A}"/>
              </a:ext>
            </a:extLst>
          </p:cNvPr>
          <p:cNvSpPr/>
          <p:nvPr/>
        </p:nvSpPr>
        <p:spPr>
          <a:xfrm>
            <a:off x="5547627" y="244986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Index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027CBBF4-4FEA-47AB-AA9E-0F8F80AAB42D}"/>
              </a:ext>
            </a:extLst>
          </p:cNvPr>
          <p:cNvCxnSpPr>
            <a:cxnSpLocks/>
            <a:stCxn id="235" idx="2"/>
            <a:endCxn id="231" idx="1"/>
          </p:cNvCxnSpPr>
          <p:nvPr/>
        </p:nvCxnSpPr>
        <p:spPr>
          <a:xfrm rot="16200000" flipH="1">
            <a:off x="5718003" y="2715009"/>
            <a:ext cx="174645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20E01E84-9E0D-4591-841F-992212507296}"/>
              </a:ext>
            </a:extLst>
          </p:cNvPr>
          <p:cNvCxnSpPr>
            <a:cxnSpLocks/>
            <a:stCxn id="235" idx="2"/>
            <a:endCxn id="232" idx="1"/>
          </p:cNvCxnSpPr>
          <p:nvPr/>
        </p:nvCxnSpPr>
        <p:spPr>
          <a:xfrm rot="16200000" flipH="1">
            <a:off x="5555424" y="2877588"/>
            <a:ext cx="499802" cy="8319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D859B36-B690-4051-AE4F-4A7B3F19BBFD}"/>
              </a:ext>
            </a:extLst>
          </p:cNvPr>
          <p:cNvSpPr/>
          <p:nvPr/>
        </p:nvSpPr>
        <p:spPr>
          <a:xfrm>
            <a:off x="7586049" y="298782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Image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AC38D65-6993-4787-BBEB-EE63017D79EF}"/>
              </a:ext>
            </a:extLst>
          </p:cNvPr>
          <p:cNvSpPr/>
          <p:nvPr/>
        </p:nvSpPr>
        <p:spPr>
          <a:xfrm>
            <a:off x="1248974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2784984-81CE-4566-ADC5-622FD481366C}"/>
              </a:ext>
            </a:extLst>
          </p:cNvPr>
          <p:cNvSpPr/>
          <p:nvPr/>
        </p:nvSpPr>
        <p:spPr>
          <a:xfrm>
            <a:off x="24365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47ED43F-ADDE-4BC2-824D-4CD0C80BDA3A}"/>
              </a:ext>
            </a:extLst>
          </p:cNvPr>
          <p:cNvSpPr/>
          <p:nvPr/>
        </p:nvSpPr>
        <p:spPr>
          <a:xfrm>
            <a:off x="4678472" y="204751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66A406CC-98BB-4747-87C1-33458D7A01F1}"/>
              </a:ext>
            </a:extLst>
          </p:cNvPr>
          <p:cNvSpPr/>
          <p:nvPr/>
        </p:nvSpPr>
        <p:spPr>
          <a:xfrm>
            <a:off x="6909614" y="2655573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4A8BEEB-601C-4E89-9F53-EF93B6A62492}"/>
              </a:ext>
            </a:extLst>
          </p:cNvPr>
          <p:cNvSpPr/>
          <p:nvPr/>
        </p:nvSpPr>
        <p:spPr>
          <a:xfrm>
            <a:off x="7213192" y="1899907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990297-1F17-456D-AE8F-FF22F59F9F41}"/>
              </a:ext>
            </a:extLst>
          </p:cNvPr>
          <p:cNvSpPr txBox="1"/>
          <p:nvPr/>
        </p:nvSpPr>
        <p:spPr>
          <a:xfrm>
            <a:off x="2557529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F21144-853C-44E4-BCA8-8BE2E2A46CFF}"/>
              </a:ext>
            </a:extLst>
          </p:cNvPr>
          <p:cNvSpPr/>
          <p:nvPr/>
        </p:nvSpPr>
        <p:spPr>
          <a:xfrm>
            <a:off x="2044776" y="3207369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5895-EE83-4551-A7A2-A12006695868}"/>
              </a:ext>
            </a:extLst>
          </p:cNvPr>
          <p:cNvSpPr txBox="1"/>
          <p:nvPr/>
        </p:nvSpPr>
        <p:spPr>
          <a:xfrm>
            <a:off x="2177159" y="3184626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B2E4439-56AE-4EF6-AA5F-B86C141F612B}"/>
              </a:ext>
            </a:extLst>
          </p:cNvPr>
          <p:cNvSpPr/>
          <p:nvPr/>
        </p:nvSpPr>
        <p:spPr>
          <a:xfrm>
            <a:off x="2044776" y="3384140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5F51120-9E50-4677-8B85-9E9D15D3A392}"/>
              </a:ext>
            </a:extLst>
          </p:cNvPr>
          <p:cNvSpPr txBox="1"/>
          <p:nvPr/>
        </p:nvSpPr>
        <p:spPr>
          <a:xfrm>
            <a:off x="2177159" y="3361397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619409D-D9EC-467B-8F24-67917C1CE915}"/>
              </a:ext>
            </a:extLst>
          </p:cNvPr>
          <p:cNvSpPr/>
          <p:nvPr/>
        </p:nvSpPr>
        <p:spPr>
          <a:xfrm>
            <a:off x="5855921" y="3381941"/>
            <a:ext cx="432198" cy="2194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732">
              <a:defRPr/>
            </a:pPr>
            <a:r>
              <a:rPr lang="en-US" sz="980" kern="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deploy</a:t>
            </a:r>
            <a:endParaRPr lang="en-US" sz="491" kern="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pic>
        <p:nvPicPr>
          <p:cNvPr id="200" name="Signature">
            <a:extLst>
              <a:ext uri="{FF2B5EF4-FFF2-40B4-BE49-F238E27FC236}">
                <a16:creationId xmlns:a16="http://schemas.microsoft.com/office/drawing/2014/main" id="{F7FDCFCB-7D8B-4D0F-A989-76F9C321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0936" y="2499829"/>
            <a:ext cx="122744" cy="122744"/>
          </a:xfrm>
          <a:prstGeom prst="rect">
            <a:avLst/>
          </a:prstGeom>
        </p:spPr>
      </p:pic>
      <p:pic>
        <p:nvPicPr>
          <p:cNvPr id="216" name="Signature">
            <a:extLst>
              <a:ext uri="{FF2B5EF4-FFF2-40B4-BE49-F238E27FC236}">
                <a16:creationId xmlns:a16="http://schemas.microsoft.com/office/drawing/2014/main" id="{BC218912-FF91-4448-ACAA-5FD903FC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94" y="2787072"/>
            <a:ext cx="122744" cy="122744"/>
          </a:xfrm>
          <a:prstGeom prst="rect">
            <a:avLst/>
          </a:prstGeom>
        </p:spPr>
      </p:pic>
      <p:pic>
        <p:nvPicPr>
          <p:cNvPr id="218" name="Signature">
            <a:extLst>
              <a:ext uri="{FF2B5EF4-FFF2-40B4-BE49-F238E27FC236}">
                <a16:creationId xmlns:a16="http://schemas.microsoft.com/office/drawing/2014/main" id="{0A77EC10-1B23-4216-9C75-08DAC43E0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415" y="3106552"/>
            <a:ext cx="122744" cy="122744"/>
          </a:xfrm>
          <a:prstGeom prst="rect">
            <a:avLst/>
          </a:prstGeom>
        </p:spPr>
      </p:pic>
      <p:pic>
        <p:nvPicPr>
          <p:cNvPr id="228" name="Signature">
            <a:extLst>
              <a:ext uri="{FF2B5EF4-FFF2-40B4-BE49-F238E27FC236}">
                <a16:creationId xmlns:a16="http://schemas.microsoft.com/office/drawing/2014/main" id="{D4B5645C-C588-4976-B928-70C8E89A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670" y="3427891"/>
            <a:ext cx="122744" cy="122744"/>
          </a:xfrm>
          <a:prstGeom prst="rect">
            <a:avLst/>
          </a:prstGeom>
        </p:spPr>
      </p:pic>
      <p:pic>
        <p:nvPicPr>
          <p:cNvPr id="229" name="Signature">
            <a:extLst>
              <a:ext uri="{FF2B5EF4-FFF2-40B4-BE49-F238E27FC236}">
                <a16:creationId xmlns:a16="http://schemas.microsoft.com/office/drawing/2014/main" id="{B75EEBA6-4A89-4756-AEC8-23363441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919" y="1854124"/>
            <a:ext cx="122744" cy="122744"/>
          </a:xfrm>
          <a:prstGeom prst="rect">
            <a:avLst/>
          </a:prstGeom>
        </p:spPr>
      </p:pic>
      <p:pic>
        <p:nvPicPr>
          <p:cNvPr id="230" name="Signature">
            <a:extLst>
              <a:ext uri="{FF2B5EF4-FFF2-40B4-BE49-F238E27FC236}">
                <a16:creationId xmlns:a16="http://schemas.microsoft.com/office/drawing/2014/main" id="{02275735-7D35-484B-B93C-3B49DE55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584" y="1854124"/>
            <a:ext cx="122744" cy="122744"/>
          </a:xfrm>
          <a:prstGeom prst="rect">
            <a:avLst/>
          </a:prstGeom>
        </p:spPr>
      </p:pic>
      <p:pic>
        <p:nvPicPr>
          <p:cNvPr id="233" name="Signature">
            <a:extLst>
              <a:ext uri="{FF2B5EF4-FFF2-40B4-BE49-F238E27FC236}">
                <a16:creationId xmlns:a16="http://schemas.microsoft.com/office/drawing/2014/main" id="{55BA3A26-E113-47F9-8BCE-38C29228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949" y="2499829"/>
            <a:ext cx="122744" cy="122744"/>
          </a:xfrm>
          <a:prstGeom prst="rect">
            <a:avLst/>
          </a:prstGeom>
        </p:spPr>
      </p:pic>
      <p:pic>
        <p:nvPicPr>
          <p:cNvPr id="238" name="Signature">
            <a:extLst>
              <a:ext uri="{FF2B5EF4-FFF2-40B4-BE49-F238E27FC236}">
                <a16:creationId xmlns:a16="http://schemas.microsoft.com/office/drawing/2014/main" id="{FA83779A-9157-4497-87A8-DF0C8AB91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707" y="2787072"/>
            <a:ext cx="122744" cy="122744"/>
          </a:xfrm>
          <a:prstGeom prst="rect">
            <a:avLst/>
          </a:prstGeom>
        </p:spPr>
      </p:pic>
      <p:pic>
        <p:nvPicPr>
          <p:cNvPr id="240" name="Signature">
            <a:extLst>
              <a:ext uri="{FF2B5EF4-FFF2-40B4-BE49-F238E27FC236}">
                <a16:creationId xmlns:a16="http://schemas.microsoft.com/office/drawing/2014/main" id="{2684DC16-C2AA-419C-B225-FFCACC6F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8428" y="3106552"/>
            <a:ext cx="122744" cy="122744"/>
          </a:xfrm>
          <a:prstGeom prst="rect">
            <a:avLst/>
          </a:prstGeom>
        </p:spPr>
      </p:pic>
      <p:pic>
        <p:nvPicPr>
          <p:cNvPr id="247" name="Signature">
            <a:extLst>
              <a:ext uri="{FF2B5EF4-FFF2-40B4-BE49-F238E27FC236}">
                <a16:creationId xmlns:a16="http://schemas.microsoft.com/office/drawing/2014/main" id="{7E2335C8-9E92-4901-91D6-394A8834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683" y="3427891"/>
            <a:ext cx="122744" cy="122744"/>
          </a:xfrm>
          <a:prstGeom prst="rect">
            <a:avLst/>
          </a:prstGeom>
        </p:spPr>
      </p:pic>
      <p:pic>
        <p:nvPicPr>
          <p:cNvPr id="248" name="Signature">
            <a:extLst>
              <a:ext uri="{FF2B5EF4-FFF2-40B4-BE49-F238E27FC236}">
                <a16:creationId xmlns:a16="http://schemas.microsoft.com/office/drawing/2014/main" id="{28E15988-8137-48B0-B23A-CDAE8F6A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8770" y="2499829"/>
            <a:ext cx="122744" cy="122744"/>
          </a:xfrm>
          <a:prstGeom prst="rect">
            <a:avLst/>
          </a:prstGeom>
        </p:spPr>
      </p:pic>
      <p:pic>
        <p:nvPicPr>
          <p:cNvPr id="251" name="Signature">
            <a:extLst>
              <a:ext uri="{FF2B5EF4-FFF2-40B4-BE49-F238E27FC236}">
                <a16:creationId xmlns:a16="http://schemas.microsoft.com/office/drawing/2014/main" id="{D08550C3-D1FE-4D5E-9F03-F27892ED0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28" y="2787072"/>
            <a:ext cx="122744" cy="122744"/>
          </a:xfrm>
          <a:prstGeom prst="rect">
            <a:avLst/>
          </a:prstGeom>
        </p:spPr>
      </p:pic>
      <p:pic>
        <p:nvPicPr>
          <p:cNvPr id="262" name="Signature">
            <a:extLst>
              <a:ext uri="{FF2B5EF4-FFF2-40B4-BE49-F238E27FC236}">
                <a16:creationId xmlns:a16="http://schemas.microsoft.com/office/drawing/2014/main" id="{E9B7B1D9-1608-4A29-B4D1-D73D99B2D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0249" y="3106552"/>
            <a:ext cx="122744" cy="122744"/>
          </a:xfrm>
          <a:prstGeom prst="rect">
            <a:avLst/>
          </a:prstGeom>
        </p:spPr>
      </p:pic>
      <p:pic>
        <p:nvPicPr>
          <p:cNvPr id="263" name="Signature">
            <a:extLst>
              <a:ext uri="{FF2B5EF4-FFF2-40B4-BE49-F238E27FC236}">
                <a16:creationId xmlns:a16="http://schemas.microsoft.com/office/drawing/2014/main" id="{77183F75-2DD3-4CEB-AF1F-4DF8B083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504" y="3427891"/>
            <a:ext cx="122744" cy="122744"/>
          </a:xfrm>
          <a:prstGeom prst="rect">
            <a:avLst/>
          </a:prstGeom>
        </p:spPr>
      </p:pic>
      <p:pic>
        <p:nvPicPr>
          <p:cNvPr id="264" name="Signature">
            <a:extLst>
              <a:ext uri="{FF2B5EF4-FFF2-40B4-BE49-F238E27FC236}">
                <a16:creationId xmlns:a16="http://schemas.microsoft.com/office/drawing/2014/main" id="{DEFA69C6-CCD3-45DD-A135-5F3C6780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7019" y="2499829"/>
            <a:ext cx="122744" cy="122744"/>
          </a:xfrm>
          <a:prstGeom prst="rect">
            <a:avLst/>
          </a:prstGeom>
        </p:spPr>
      </p:pic>
      <p:pic>
        <p:nvPicPr>
          <p:cNvPr id="265" name="Signature">
            <a:extLst>
              <a:ext uri="{FF2B5EF4-FFF2-40B4-BE49-F238E27FC236}">
                <a16:creationId xmlns:a16="http://schemas.microsoft.com/office/drawing/2014/main" id="{AE552CDD-7842-4E7E-AE9B-924DA4FE5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77" y="2787072"/>
            <a:ext cx="122744" cy="122744"/>
          </a:xfrm>
          <a:prstGeom prst="rect">
            <a:avLst/>
          </a:prstGeom>
        </p:spPr>
      </p:pic>
      <p:pic>
        <p:nvPicPr>
          <p:cNvPr id="266" name="Signature">
            <a:extLst>
              <a:ext uri="{FF2B5EF4-FFF2-40B4-BE49-F238E27FC236}">
                <a16:creationId xmlns:a16="http://schemas.microsoft.com/office/drawing/2014/main" id="{B1F59D84-D9BA-4592-820F-6B90C432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498" y="3106552"/>
            <a:ext cx="122744" cy="122744"/>
          </a:xfrm>
          <a:prstGeom prst="rect">
            <a:avLst/>
          </a:prstGeom>
        </p:spPr>
      </p:pic>
      <p:pic>
        <p:nvPicPr>
          <p:cNvPr id="267" name="Signature">
            <a:extLst>
              <a:ext uri="{FF2B5EF4-FFF2-40B4-BE49-F238E27FC236}">
                <a16:creationId xmlns:a16="http://schemas.microsoft.com/office/drawing/2014/main" id="{D6A6916A-1B89-4872-B0B4-B8251EF5A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7753" y="3427891"/>
            <a:ext cx="122744" cy="122744"/>
          </a:xfrm>
          <a:prstGeom prst="rect">
            <a:avLst/>
          </a:prstGeom>
        </p:spPr>
      </p:pic>
      <p:pic>
        <p:nvPicPr>
          <p:cNvPr id="268" name="Signature">
            <a:extLst>
              <a:ext uri="{FF2B5EF4-FFF2-40B4-BE49-F238E27FC236}">
                <a16:creationId xmlns:a16="http://schemas.microsoft.com/office/drawing/2014/main" id="{629D033A-D8D7-482C-B78C-755A9B45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5268" y="2499829"/>
            <a:ext cx="122744" cy="122744"/>
          </a:xfrm>
          <a:prstGeom prst="rect">
            <a:avLst/>
          </a:prstGeom>
        </p:spPr>
      </p:pic>
      <p:pic>
        <p:nvPicPr>
          <p:cNvPr id="269" name="Signature">
            <a:extLst>
              <a:ext uri="{FF2B5EF4-FFF2-40B4-BE49-F238E27FC236}">
                <a16:creationId xmlns:a16="http://schemas.microsoft.com/office/drawing/2014/main" id="{80094976-E97E-4632-A9AC-1240D9F08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26" y="2787072"/>
            <a:ext cx="122744" cy="122744"/>
          </a:xfrm>
          <a:prstGeom prst="rect">
            <a:avLst/>
          </a:prstGeom>
        </p:spPr>
      </p:pic>
      <p:pic>
        <p:nvPicPr>
          <p:cNvPr id="270" name="Signature">
            <a:extLst>
              <a:ext uri="{FF2B5EF4-FFF2-40B4-BE49-F238E27FC236}">
                <a16:creationId xmlns:a16="http://schemas.microsoft.com/office/drawing/2014/main" id="{C825059C-4F9E-43FA-B1CD-C63A7BE6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747" y="3106552"/>
            <a:ext cx="122744" cy="122744"/>
          </a:xfrm>
          <a:prstGeom prst="rect">
            <a:avLst/>
          </a:prstGeom>
        </p:spPr>
      </p:pic>
      <p:pic>
        <p:nvPicPr>
          <p:cNvPr id="271" name="Signature">
            <a:extLst>
              <a:ext uri="{FF2B5EF4-FFF2-40B4-BE49-F238E27FC236}">
                <a16:creationId xmlns:a16="http://schemas.microsoft.com/office/drawing/2014/main" id="{F86E0306-747B-4C1A-B9CB-896BCA3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6002" y="3427891"/>
            <a:ext cx="122744" cy="122744"/>
          </a:xfrm>
          <a:prstGeom prst="rect">
            <a:avLst/>
          </a:prstGeom>
        </p:spPr>
      </p:pic>
      <p:pic>
        <p:nvPicPr>
          <p:cNvPr id="272" name="Signature">
            <a:extLst>
              <a:ext uri="{FF2B5EF4-FFF2-40B4-BE49-F238E27FC236}">
                <a16:creationId xmlns:a16="http://schemas.microsoft.com/office/drawing/2014/main" id="{C0E96F34-C467-4B0D-953B-43EAF4F1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378" y="2499829"/>
            <a:ext cx="122744" cy="122744"/>
          </a:xfrm>
          <a:prstGeom prst="rect">
            <a:avLst/>
          </a:prstGeom>
        </p:spPr>
      </p:pic>
      <p:pic>
        <p:nvPicPr>
          <p:cNvPr id="273" name="Signature">
            <a:extLst>
              <a:ext uri="{FF2B5EF4-FFF2-40B4-BE49-F238E27FC236}">
                <a16:creationId xmlns:a16="http://schemas.microsoft.com/office/drawing/2014/main" id="{AABC3DC5-69F5-42BE-8020-242A4341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36" y="2787072"/>
            <a:ext cx="122744" cy="122744"/>
          </a:xfrm>
          <a:prstGeom prst="rect">
            <a:avLst/>
          </a:prstGeom>
        </p:spPr>
      </p:pic>
      <p:pic>
        <p:nvPicPr>
          <p:cNvPr id="274" name="Signature">
            <a:extLst>
              <a:ext uri="{FF2B5EF4-FFF2-40B4-BE49-F238E27FC236}">
                <a16:creationId xmlns:a16="http://schemas.microsoft.com/office/drawing/2014/main" id="{37FA0BCD-BD1B-416D-BD96-8A8E4D96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857" y="3106552"/>
            <a:ext cx="122744" cy="122744"/>
          </a:xfrm>
          <a:prstGeom prst="rect">
            <a:avLst/>
          </a:prstGeom>
        </p:spPr>
      </p:pic>
      <p:pic>
        <p:nvPicPr>
          <p:cNvPr id="275" name="Signature">
            <a:extLst>
              <a:ext uri="{FF2B5EF4-FFF2-40B4-BE49-F238E27FC236}">
                <a16:creationId xmlns:a16="http://schemas.microsoft.com/office/drawing/2014/main" id="{D62E9AED-03CB-460B-8D50-FD450A89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3112" y="3427891"/>
            <a:ext cx="122744" cy="122744"/>
          </a:xfrm>
          <a:prstGeom prst="rect">
            <a:avLst/>
          </a:prstGeom>
        </p:spPr>
      </p:pic>
      <p:sp>
        <p:nvSpPr>
          <p:cNvPr id="278" name="label">
            <a:extLst>
              <a:ext uri="{FF2B5EF4-FFF2-40B4-BE49-F238E27FC236}">
                <a16:creationId xmlns:a16="http://schemas.microsoft.com/office/drawing/2014/main" id="{A7B9944F-CFB5-4C6E-8A3F-5273397EE6C5}"/>
              </a:ext>
            </a:extLst>
          </p:cNvPr>
          <p:cNvSpPr txBox="1"/>
          <p:nvPr/>
        </p:nvSpPr>
        <p:spPr>
          <a:xfrm>
            <a:off x="6795024" y="3361397"/>
            <a:ext cx="622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Policy</a:t>
            </a:r>
            <a:br>
              <a:rPr lang="en-US" sz="600" dirty="0"/>
            </a:br>
            <a:r>
              <a:rPr lang="en-US" sz="600" dirty="0"/>
              <a:t>Management</a:t>
            </a:r>
          </a:p>
        </p:txBody>
      </p:sp>
      <p:grpSp>
        <p:nvGrpSpPr>
          <p:cNvPr id="282" name="SBoM">
            <a:extLst>
              <a:ext uri="{FF2B5EF4-FFF2-40B4-BE49-F238E27FC236}">
                <a16:creationId xmlns:a16="http://schemas.microsoft.com/office/drawing/2014/main" id="{A1FBCF73-9004-4E4B-A522-A208A90187E7}"/>
              </a:ext>
            </a:extLst>
          </p:cNvPr>
          <p:cNvGrpSpPr/>
          <p:nvPr/>
        </p:nvGrpSpPr>
        <p:grpSpPr>
          <a:xfrm>
            <a:off x="9924860" y="846752"/>
            <a:ext cx="1010034" cy="1337354"/>
            <a:chOff x="9939665" y="846752"/>
            <a:chExt cx="1010034" cy="1337354"/>
          </a:xfrm>
        </p:grpSpPr>
        <p:sp>
          <p:nvSpPr>
            <p:cNvPr id="283" name="label">
              <a:extLst>
                <a:ext uri="{FF2B5EF4-FFF2-40B4-BE49-F238E27FC236}">
                  <a16:creationId xmlns:a16="http://schemas.microsoft.com/office/drawing/2014/main" id="{F5BAEE11-7FB8-47C1-B55C-3D8BA8267BF1}"/>
                </a:ext>
              </a:extLst>
            </p:cNvPr>
            <p:cNvSpPr txBox="1"/>
            <p:nvPr/>
          </p:nvSpPr>
          <p:spPr>
            <a:xfrm>
              <a:off x="9939665" y="1907107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SBoM</a:t>
              </a:r>
              <a:endParaRPr lang="en-US" sz="1200" dirty="0"/>
            </a:p>
          </p:txBody>
        </p:sp>
        <p:pic>
          <p:nvPicPr>
            <p:cNvPr id="284" name="sbom">
              <a:extLst>
                <a:ext uri="{FF2B5EF4-FFF2-40B4-BE49-F238E27FC236}">
                  <a16:creationId xmlns:a16="http://schemas.microsoft.com/office/drawing/2014/main" id="{E78594D4-D127-40D2-8755-559B5CA9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9224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2BB2B61-815C-4CE0-933A-F833AF0FBCD0}"/>
              </a:ext>
            </a:extLst>
          </p:cNvPr>
          <p:cNvGrpSpPr/>
          <p:nvPr/>
        </p:nvGrpSpPr>
        <p:grpSpPr>
          <a:xfrm>
            <a:off x="8986484" y="834572"/>
            <a:ext cx="1010034" cy="1298765"/>
            <a:chOff x="445911" y="1888626"/>
            <a:chExt cx="1010034" cy="1298765"/>
          </a:xfrm>
        </p:grpSpPr>
        <p:pic>
          <p:nvPicPr>
            <p:cNvPr id="286" name="Container">
              <a:extLst>
                <a:ext uri="{FF2B5EF4-FFF2-40B4-BE49-F238E27FC236}">
                  <a16:creationId xmlns:a16="http://schemas.microsoft.com/office/drawing/2014/main" id="{41238FFB-84F6-4491-B5DF-352E95639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491" y="1888626"/>
              <a:ext cx="904875" cy="904875"/>
            </a:xfrm>
            <a:prstGeom prst="rect">
              <a:avLst/>
            </a:prstGeom>
          </p:spPr>
        </p:pic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3F4B63D-CBE0-4421-9F16-8724DAC7567A}"/>
                </a:ext>
              </a:extLst>
            </p:cNvPr>
            <p:cNvSpPr txBox="1"/>
            <p:nvPr/>
          </p:nvSpPr>
          <p:spPr>
            <a:xfrm>
              <a:off x="445911" y="2910392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Container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B424D18-3915-4A3F-ABE3-E2B28DBED7E3}"/>
              </a:ext>
            </a:extLst>
          </p:cNvPr>
          <p:cNvGrpSpPr/>
          <p:nvPr/>
        </p:nvGrpSpPr>
        <p:grpSpPr>
          <a:xfrm>
            <a:off x="9924860" y="2976563"/>
            <a:ext cx="1010034" cy="1517342"/>
            <a:chOff x="9848545" y="2976563"/>
            <a:chExt cx="1010034" cy="1517342"/>
          </a:xfrm>
        </p:grpSpPr>
        <p:pic>
          <p:nvPicPr>
            <p:cNvPr id="291" name="Source Artifact">
              <a:extLst>
                <a:ext uri="{FF2B5EF4-FFF2-40B4-BE49-F238E27FC236}">
                  <a16:creationId xmlns:a16="http://schemas.microsoft.com/office/drawing/2014/main" id="{0B75E573-EA7A-45A3-8DA1-55D4FD2F7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1125" y="2976563"/>
              <a:ext cx="904875" cy="904875"/>
            </a:xfrm>
            <a:prstGeom prst="rect">
              <a:avLst/>
            </a:prstGeom>
          </p:spPr>
        </p:pic>
        <p:sp>
          <p:nvSpPr>
            <p:cNvPr id="292" name="label">
              <a:extLst>
                <a:ext uri="{FF2B5EF4-FFF2-40B4-BE49-F238E27FC236}">
                  <a16:creationId xmlns:a16="http://schemas.microsoft.com/office/drawing/2014/main" id="{857B455A-4DCB-4C83-8712-B83342A6C2AC}"/>
                </a:ext>
              </a:extLst>
            </p:cNvPr>
            <p:cNvSpPr txBox="1"/>
            <p:nvPr/>
          </p:nvSpPr>
          <p:spPr>
            <a:xfrm>
              <a:off x="9848545" y="4032240"/>
              <a:ext cx="1010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Source-artifact</a:t>
              </a:r>
            </a:p>
          </p:txBody>
        </p:sp>
      </p:grpSp>
      <p:pic>
        <p:nvPicPr>
          <p:cNvPr id="297" name="Signature">
            <a:extLst>
              <a:ext uri="{FF2B5EF4-FFF2-40B4-BE49-F238E27FC236}">
                <a16:creationId xmlns:a16="http://schemas.microsoft.com/office/drawing/2014/main" id="{FEBB7D5B-483F-4CD1-A395-317BCE7F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9006" y="3050952"/>
            <a:ext cx="122744" cy="122744"/>
          </a:xfrm>
          <a:prstGeom prst="rect">
            <a:avLst/>
          </a:prstGeom>
        </p:spPr>
      </p:pic>
      <p:pic>
        <p:nvPicPr>
          <p:cNvPr id="298" name="Signature">
            <a:extLst>
              <a:ext uri="{FF2B5EF4-FFF2-40B4-BE49-F238E27FC236}">
                <a16:creationId xmlns:a16="http://schemas.microsoft.com/office/drawing/2014/main" id="{6F5951D6-8E67-4646-8258-D85DC385C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255" y="3050952"/>
            <a:ext cx="122744" cy="122744"/>
          </a:xfrm>
          <a:prstGeom prst="rect">
            <a:avLst/>
          </a:prstGeom>
        </p:spPr>
      </p:pic>
      <p:pic>
        <p:nvPicPr>
          <p:cNvPr id="299" name="Signature">
            <a:extLst>
              <a:ext uri="{FF2B5EF4-FFF2-40B4-BE49-F238E27FC236}">
                <a16:creationId xmlns:a16="http://schemas.microsoft.com/office/drawing/2014/main" id="{8A806AB6-8451-47EF-8C8A-3F064A03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504" y="3050952"/>
            <a:ext cx="122744" cy="122744"/>
          </a:xfrm>
          <a:prstGeom prst="rect">
            <a:avLst/>
          </a:prstGeom>
        </p:spPr>
      </p:pic>
      <p:pic>
        <p:nvPicPr>
          <p:cNvPr id="302" name="pipeline">
            <a:extLst>
              <a:ext uri="{FF2B5EF4-FFF2-40B4-BE49-F238E27FC236}">
                <a16:creationId xmlns:a16="http://schemas.microsoft.com/office/drawing/2014/main" id="{D1DBFA40-B524-414D-B558-40909B202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5068" y="2548954"/>
            <a:ext cx="470529" cy="470529"/>
          </a:xfrm>
          <a:prstGeom prst="rect">
            <a:avLst/>
          </a:prstGeom>
        </p:spPr>
      </p:pic>
      <p:grpSp>
        <p:nvGrpSpPr>
          <p:cNvPr id="6" name="Picture 6">
            <a:extLst>
              <a:ext uri="{FF2B5EF4-FFF2-40B4-BE49-F238E27FC236}">
                <a16:creationId xmlns:a16="http://schemas.microsoft.com/office/drawing/2014/main" id="{E214D8AB-983E-4331-BA5E-4F4B328F03CC}"/>
              </a:ext>
            </a:extLst>
          </p:cNvPr>
          <p:cNvGrpSpPr/>
          <p:nvPr/>
        </p:nvGrpSpPr>
        <p:grpSpPr>
          <a:xfrm>
            <a:off x="6954140" y="3003640"/>
            <a:ext cx="380737" cy="385628"/>
            <a:chOff x="6954140" y="3003640"/>
            <a:chExt cx="380737" cy="3856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B486C9-35A1-47A0-9597-5F564F1A2D7A}"/>
                </a:ext>
              </a:extLst>
            </p:cNvPr>
            <p:cNvSpPr/>
            <p:nvPr/>
          </p:nvSpPr>
          <p:spPr>
            <a:xfrm>
              <a:off x="7045859" y="3162212"/>
              <a:ext cx="51362" cy="41171"/>
            </a:xfrm>
            <a:custGeom>
              <a:avLst/>
              <a:gdLst>
                <a:gd name="connsiteX0" fmla="*/ 51363 w 51362"/>
                <a:gd name="connsiteY0" fmla="*/ 7745 h 41171"/>
                <a:gd name="connsiteX1" fmla="*/ 43210 w 51362"/>
                <a:gd name="connsiteY1" fmla="*/ 0 h 41171"/>
                <a:gd name="connsiteX2" fmla="*/ 17936 w 51362"/>
                <a:gd name="connsiteY2" fmla="*/ 25274 h 41171"/>
                <a:gd name="connsiteX3" fmla="*/ 8153 w 51362"/>
                <a:gd name="connsiteY3" fmla="*/ 15490 h 41171"/>
                <a:gd name="connsiteX4" fmla="*/ 0 w 51362"/>
                <a:gd name="connsiteY4" fmla="*/ 23236 h 41171"/>
                <a:gd name="connsiteX5" fmla="*/ 17936 w 51362"/>
                <a:gd name="connsiteY5" fmla="*/ 41172 h 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62" h="41171">
                  <a:moveTo>
                    <a:pt x="51363" y="7745"/>
                  </a:moveTo>
                  <a:lnTo>
                    <a:pt x="43210" y="0"/>
                  </a:lnTo>
                  <a:lnTo>
                    <a:pt x="17936" y="25274"/>
                  </a:lnTo>
                  <a:lnTo>
                    <a:pt x="8153" y="15490"/>
                  </a:lnTo>
                  <a:lnTo>
                    <a:pt x="0" y="23236"/>
                  </a:lnTo>
                  <a:lnTo>
                    <a:pt x="17936" y="41172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94820AD-6A7E-41BA-91FE-DBD58A7874A9}"/>
                </a:ext>
              </a:extLst>
            </p:cNvPr>
            <p:cNvSpPr/>
            <p:nvPr/>
          </p:nvSpPr>
          <p:spPr>
            <a:xfrm>
              <a:off x="7232967" y="3287766"/>
              <a:ext cx="74190" cy="64815"/>
            </a:xfrm>
            <a:custGeom>
              <a:avLst/>
              <a:gdLst>
                <a:gd name="connsiteX0" fmla="*/ 18752 w 74190"/>
                <a:gd name="connsiteY0" fmla="*/ 0 h 64815"/>
                <a:gd name="connsiteX1" fmla="*/ 0 w 74190"/>
                <a:gd name="connsiteY1" fmla="*/ 0 h 64815"/>
                <a:gd name="connsiteX2" fmla="*/ 0 w 74190"/>
                <a:gd name="connsiteY2" fmla="*/ 10191 h 64815"/>
                <a:gd name="connsiteX3" fmla="*/ 0 w 74190"/>
                <a:gd name="connsiteY3" fmla="*/ 64815 h 64815"/>
                <a:gd name="connsiteX4" fmla="*/ 74191 w 74190"/>
                <a:gd name="connsiteY4" fmla="*/ 64815 h 64815"/>
                <a:gd name="connsiteX5" fmla="*/ 74191 w 74190"/>
                <a:gd name="connsiteY5" fmla="*/ 10191 h 64815"/>
                <a:gd name="connsiteX6" fmla="*/ 18752 w 74190"/>
                <a:gd name="connsiteY6" fmla="*/ 10191 h 6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90" h="64815">
                  <a:moveTo>
                    <a:pt x="18752" y="0"/>
                  </a:moveTo>
                  <a:lnTo>
                    <a:pt x="0" y="0"/>
                  </a:lnTo>
                  <a:lnTo>
                    <a:pt x="0" y="10191"/>
                  </a:lnTo>
                  <a:lnTo>
                    <a:pt x="0" y="64815"/>
                  </a:lnTo>
                  <a:lnTo>
                    <a:pt x="74191" y="64815"/>
                  </a:lnTo>
                  <a:lnTo>
                    <a:pt x="74191" y="10191"/>
                  </a:lnTo>
                  <a:lnTo>
                    <a:pt x="18752" y="10191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B0AA21-698D-49FA-B977-1F52DEE1E612}"/>
                </a:ext>
              </a:extLst>
            </p:cNvPr>
            <p:cNvSpPr/>
            <p:nvPr/>
          </p:nvSpPr>
          <p:spPr>
            <a:xfrm>
              <a:off x="7008356" y="3112276"/>
              <a:ext cx="126369" cy="145324"/>
            </a:xfrm>
            <a:custGeom>
              <a:avLst/>
              <a:gdLst>
                <a:gd name="connsiteX0" fmla="*/ 30166 w 126369"/>
                <a:gd name="connsiteY0" fmla="*/ 128611 h 145324"/>
                <a:gd name="connsiteX1" fmla="*/ 56662 w 126369"/>
                <a:gd name="connsiteY1" fmla="*/ 144101 h 145324"/>
                <a:gd name="connsiteX2" fmla="*/ 63185 w 126369"/>
                <a:gd name="connsiteY2" fmla="*/ 145324 h 145324"/>
                <a:gd name="connsiteX3" fmla="*/ 69707 w 126369"/>
                <a:gd name="connsiteY3" fmla="*/ 144101 h 145324"/>
                <a:gd name="connsiteX4" fmla="*/ 96204 w 126369"/>
                <a:gd name="connsiteY4" fmla="*/ 128611 h 145324"/>
                <a:gd name="connsiteX5" fmla="*/ 115770 w 126369"/>
                <a:gd name="connsiteY5" fmla="*/ 110675 h 145324"/>
                <a:gd name="connsiteX6" fmla="*/ 126369 w 126369"/>
                <a:gd name="connsiteY6" fmla="*/ 82548 h 145324"/>
                <a:gd name="connsiteX7" fmla="*/ 126369 w 126369"/>
                <a:gd name="connsiteY7" fmla="*/ 29962 h 145324"/>
                <a:gd name="connsiteX8" fmla="*/ 114955 w 126369"/>
                <a:gd name="connsiteY8" fmla="*/ 14879 h 145324"/>
                <a:gd name="connsiteX9" fmla="*/ 67669 w 126369"/>
                <a:gd name="connsiteY9" fmla="*/ 611 h 145324"/>
                <a:gd name="connsiteX10" fmla="*/ 58700 w 126369"/>
                <a:gd name="connsiteY10" fmla="*/ 611 h 145324"/>
                <a:gd name="connsiteX11" fmla="*/ 11414 w 126369"/>
                <a:gd name="connsiteY11" fmla="*/ 14879 h 145324"/>
                <a:gd name="connsiteX12" fmla="*/ 0 w 126369"/>
                <a:gd name="connsiteY12" fmla="*/ 29962 h 145324"/>
                <a:gd name="connsiteX13" fmla="*/ 0 w 126369"/>
                <a:gd name="connsiteY13" fmla="*/ 82140 h 145324"/>
                <a:gd name="connsiteX14" fmla="*/ 10599 w 126369"/>
                <a:gd name="connsiteY14" fmla="*/ 110267 h 145324"/>
                <a:gd name="connsiteX15" fmla="*/ 30166 w 126369"/>
                <a:gd name="connsiteY15" fmla="*/ 128611 h 145324"/>
                <a:gd name="connsiteX16" fmla="*/ 24459 w 126369"/>
                <a:gd name="connsiteY16" fmla="*/ 36484 h 145324"/>
                <a:gd name="connsiteX17" fmla="*/ 63185 w 126369"/>
                <a:gd name="connsiteY17" fmla="*/ 25070 h 145324"/>
                <a:gd name="connsiteX18" fmla="*/ 101911 w 126369"/>
                <a:gd name="connsiteY18" fmla="*/ 36484 h 145324"/>
                <a:gd name="connsiteX19" fmla="*/ 101911 w 126369"/>
                <a:gd name="connsiteY19" fmla="*/ 82140 h 145324"/>
                <a:gd name="connsiteX20" fmla="*/ 96204 w 126369"/>
                <a:gd name="connsiteY20" fmla="*/ 95184 h 145324"/>
                <a:gd name="connsiteX21" fmla="*/ 81528 w 126369"/>
                <a:gd name="connsiteY21" fmla="*/ 108637 h 145324"/>
                <a:gd name="connsiteX22" fmla="*/ 62777 w 126369"/>
                <a:gd name="connsiteY22" fmla="*/ 120051 h 145324"/>
                <a:gd name="connsiteX23" fmla="*/ 44025 w 126369"/>
                <a:gd name="connsiteY23" fmla="*/ 108637 h 145324"/>
                <a:gd name="connsiteX24" fmla="*/ 29350 w 126369"/>
                <a:gd name="connsiteY24" fmla="*/ 95184 h 145324"/>
                <a:gd name="connsiteX25" fmla="*/ 23643 w 126369"/>
                <a:gd name="connsiteY25" fmla="*/ 82140 h 145324"/>
                <a:gd name="connsiteX26" fmla="*/ 23643 w 126369"/>
                <a:gd name="connsiteY26" fmla="*/ 36484 h 1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6369" h="145324">
                  <a:moveTo>
                    <a:pt x="30166" y="128611"/>
                  </a:moveTo>
                  <a:cubicBezTo>
                    <a:pt x="42802" y="137987"/>
                    <a:pt x="55439" y="143286"/>
                    <a:pt x="56662" y="144101"/>
                  </a:cubicBezTo>
                  <a:cubicBezTo>
                    <a:pt x="58700" y="144917"/>
                    <a:pt x="60739" y="145324"/>
                    <a:pt x="63185" y="145324"/>
                  </a:cubicBezTo>
                  <a:cubicBezTo>
                    <a:pt x="65630" y="145324"/>
                    <a:pt x="67669" y="144917"/>
                    <a:pt x="69707" y="144101"/>
                  </a:cubicBezTo>
                  <a:cubicBezTo>
                    <a:pt x="70930" y="143286"/>
                    <a:pt x="83567" y="137987"/>
                    <a:pt x="96204" y="128611"/>
                  </a:cubicBezTo>
                  <a:cubicBezTo>
                    <a:pt x="104356" y="122904"/>
                    <a:pt x="110879" y="116789"/>
                    <a:pt x="115770" y="110675"/>
                  </a:cubicBezTo>
                  <a:cubicBezTo>
                    <a:pt x="123108" y="101707"/>
                    <a:pt x="126369" y="91923"/>
                    <a:pt x="126369" y="82548"/>
                  </a:cubicBezTo>
                  <a:lnTo>
                    <a:pt x="126369" y="29962"/>
                  </a:lnTo>
                  <a:cubicBezTo>
                    <a:pt x="126369" y="23032"/>
                    <a:pt x="121885" y="16917"/>
                    <a:pt x="114955" y="14879"/>
                  </a:cubicBezTo>
                  <a:lnTo>
                    <a:pt x="67669" y="611"/>
                  </a:lnTo>
                  <a:cubicBezTo>
                    <a:pt x="64815" y="-204"/>
                    <a:pt x="61554" y="-204"/>
                    <a:pt x="58700" y="611"/>
                  </a:cubicBezTo>
                  <a:lnTo>
                    <a:pt x="11414" y="14879"/>
                  </a:lnTo>
                  <a:cubicBezTo>
                    <a:pt x="4892" y="16917"/>
                    <a:pt x="0" y="23032"/>
                    <a:pt x="0" y="29962"/>
                  </a:cubicBezTo>
                  <a:lnTo>
                    <a:pt x="0" y="82140"/>
                  </a:lnTo>
                  <a:cubicBezTo>
                    <a:pt x="0" y="91516"/>
                    <a:pt x="3669" y="101299"/>
                    <a:pt x="10599" y="110267"/>
                  </a:cubicBezTo>
                  <a:cubicBezTo>
                    <a:pt x="15898" y="116382"/>
                    <a:pt x="22420" y="122496"/>
                    <a:pt x="30166" y="128611"/>
                  </a:cubicBezTo>
                  <a:close/>
                  <a:moveTo>
                    <a:pt x="24459" y="36484"/>
                  </a:moveTo>
                  <a:lnTo>
                    <a:pt x="63185" y="25070"/>
                  </a:lnTo>
                  <a:lnTo>
                    <a:pt x="101911" y="36484"/>
                  </a:lnTo>
                  <a:lnTo>
                    <a:pt x="101911" y="82140"/>
                  </a:lnTo>
                  <a:cubicBezTo>
                    <a:pt x="101911" y="86216"/>
                    <a:pt x="99872" y="90700"/>
                    <a:pt x="96204" y="95184"/>
                  </a:cubicBezTo>
                  <a:cubicBezTo>
                    <a:pt x="92942" y="99668"/>
                    <a:pt x="88051" y="104153"/>
                    <a:pt x="81528" y="108637"/>
                  </a:cubicBezTo>
                  <a:cubicBezTo>
                    <a:pt x="74191" y="113936"/>
                    <a:pt x="67261" y="117605"/>
                    <a:pt x="62777" y="120051"/>
                  </a:cubicBezTo>
                  <a:cubicBezTo>
                    <a:pt x="58700" y="118012"/>
                    <a:pt x="51363" y="113936"/>
                    <a:pt x="44025" y="108637"/>
                  </a:cubicBezTo>
                  <a:cubicBezTo>
                    <a:pt x="37911" y="104153"/>
                    <a:pt x="33019" y="99668"/>
                    <a:pt x="29350" y="95184"/>
                  </a:cubicBezTo>
                  <a:cubicBezTo>
                    <a:pt x="25681" y="90293"/>
                    <a:pt x="23643" y="86216"/>
                    <a:pt x="23643" y="82140"/>
                  </a:cubicBezTo>
                  <a:lnTo>
                    <a:pt x="23643" y="36484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F3EA96-2C2E-4902-883F-D2EC541D784F}"/>
                </a:ext>
              </a:extLst>
            </p:cNvPr>
            <p:cNvSpPr/>
            <p:nvPr/>
          </p:nvSpPr>
          <p:spPr>
            <a:xfrm>
              <a:off x="6998165" y="3286135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59CC78-66A6-4CAD-84B8-A35F86A91067}"/>
                </a:ext>
              </a:extLst>
            </p:cNvPr>
            <p:cNvSpPr/>
            <p:nvPr/>
          </p:nvSpPr>
          <p:spPr>
            <a:xfrm>
              <a:off x="6998165" y="3333014"/>
              <a:ext cx="146751" cy="24458"/>
            </a:xfrm>
            <a:custGeom>
              <a:avLst/>
              <a:gdLst>
                <a:gd name="connsiteX0" fmla="*/ 0 w 146751"/>
                <a:gd name="connsiteY0" fmla="*/ 0 h 24458"/>
                <a:gd name="connsiteX1" fmla="*/ 146751 w 146751"/>
                <a:gd name="connsiteY1" fmla="*/ 0 h 24458"/>
                <a:gd name="connsiteX2" fmla="*/ 146751 w 146751"/>
                <a:gd name="connsiteY2" fmla="*/ 24459 h 24458"/>
                <a:gd name="connsiteX3" fmla="*/ 0 w 146751"/>
                <a:gd name="connsiteY3" fmla="*/ 24459 h 2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751" h="24458">
                  <a:moveTo>
                    <a:pt x="0" y="0"/>
                  </a:moveTo>
                  <a:lnTo>
                    <a:pt x="146751" y="0"/>
                  </a:lnTo>
                  <a:lnTo>
                    <a:pt x="146751" y="24459"/>
                  </a:lnTo>
                  <a:lnTo>
                    <a:pt x="0" y="24459"/>
                  </a:lnTo>
                  <a:close/>
                </a:path>
              </a:pathLst>
            </a:custGeom>
            <a:noFill/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490A2B-3421-4E8E-BEF1-53AF62183D33}"/>
                </a:ext>
              </a:extLst>
            </p:cNvPr>
            <p:cNvSpPr/>
            <p:nvPr/>
          </p:nvSpPr>
          <p:spPr>
            <a:xfrm>
              <a:off x="7023439" y="3003640"/>
              <a:ext cx="234801" cy="247846"/>
            </a:xfrm>
            <a:custGeom>
              <a:avLst/>
              <a:gdLst>
                <a:gd name="connsiteX0" fmla="*/ 0 w 234801"/>
                <a:gd name="connsiteY0" fmla="*/ 40764 h 247846"/>
                <a:gd name="connsiteX1" fmla="*/ 165503 w 234801"/>
                <a:gd name="connsiteY1" fmla="*/ 40764 h 247846"/>
                <a:gd name="connsiteX2" fmla="*/ 189961 w 234801"/>
                <a:gd name="connsiteY2" fmla="*/ 40764 h 247846"/>
                <a:gd name="connsiteX3" fmla="*/ 189961 w 234801"/>
                <a:gd name="connsiteY3" fmla="*/ 65223 h 247846"/>
                <a:gd name="connsiteX4" fmla="*/ 189961 w 234801"/>
                <a:gd name="connsiteY4" fmla="*/ 247846 h 247846"/>
                <a:gd name="connsiteX5" fmla="*/ 234802 w 234801"/>
                <a:gd name="connsiteY5" fmla="*/ 228280 h 247846"/>
                <a:gd name="connsiteX6" fmla="*/ 234802 w 234801"/>
                <a:gd name="connsiteY6" fmla="*/ 0 h 247846"/>
                <a:gd name="connsiteX7" fmla="*/ 0 w 234801"/>
                <a:gd name="connsiteY7" fmla="*/ 0 h 247846"/>
                <a:gd name="connsiteX8" fmla="*/ 0 w 234801"/>
                <a:gd name="connsiteY8" fmla="*/ 40764 h 24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801" h="247846">
                  <a:moveTo>
                    <a:pt x="0" y="40764"/>
                  </a:moveTo>
                  <a:lnTo>
                    <a:pt x="165503" y="40764"/>
                  </a:lnTo>
                  <a:lnTo>
                    <a:pt x="189961" y="40764"/>
                  </a:lnTo>
                  <a:lnTo>
                    <a:pt x="189961" y="65223"/>
                  </a:lnTo>
                  <a:lnTo>
                    <a:pt x="189961" y="247846"/>
                  </a:lnTo>
                  <a:cubicBezTo>
                    <a:pt x="202598" y="237655"/>
                    <a:pt x="218089" y="230725"/>
                    <a:pt x="234802" y="228280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40764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BBF99C-B4DC-496F-8A1D-5015586DEE21}"/>
                </a:ext>
              </a:extLst>
            </p:cNvPr>
            <p:cNvSpPr/>
            <p:nvPr/>
          </p:nvSpPr>
          <p:spPr>
            <a:xfrm>
              <a:off x="6954140" y="3068862"/>
              <a:ext cx="234801" cy="320406"/>
            </a:xfrm>
            <a:custGeom>
              <a:avLst/>
              <a:gdLst>
                <a:gd name="connsiteX0" fmla="*/ 0 w 234801"/>
                <a:gd name="connsiteY0" fmla="*/ 320407 h 320406"/>
                <a:gd name="connsiteX1" fmla="*/ 234802 w 234801"/>
                <a:gd name="connsiteY1" fmla="*/ 320407 h 320406"/>
                <a:gd name="connsiteX2" fmla="*/ 234802 w 234801"/>
                <a:gd name="connsiteY2" fmla="*/ 289018 h 320406"/>
                <a:gd name="connsiteX3" fmla="*/ 226649 w 234801"/>
                <a:gd name="connsiteY3" fmla="*/ 251923 h 320406"/>
                <a:gd name="connsiteX4" fmla="*/ 234802 w 234801"/>
                <a:gd name="connsiteY4" fmla="*/ 214827 h 320406"/>
                <a:gd name="connsiteX5" fmla="*/ 234802 w 234801"/>
                <a:gd name="connsiteY5" fmla="*/ 0 h 320406"/>
                <a:gd name="connsiteX6" fmla="*/ 0 w 234801"/>
                <a:gd name="connsiteY6" fmla="*/ 0 h 320406"/>
                <a:gd name="connsiteX7" fmla="*/ 0 w 234801"/>
                <a:gd name="connsiteY7" fmla="*/ 320407 h 320406"/>
                <a:gd name="connsiteX8" fmla="*/ 54216 w 234801"/>
                <a:gd name="connsiteY8" fmla="*/ 73376 h 320406"/>
                <a:gd name="connsiteX9" fmla="*/ 65630 w 234801"/>
                <a:gd name="connsiteY9" fmla="*/ 58293 h 320406"/>
                <a:gd name="connsiteX10" fmla="*/ 112917 w 234801"/>
                <a:gd name="connsiteY10" fmla="*/ 44025 h 320406"/>
                <a:gd name="connsiteX11" fmla="*/ 121885 w 234801"/>
                <a:gd name="connsiteY11" fmla="*/ 44025 h 320406"/>
                <a:gd name="connsiteX12" fmla="*/ 169171 w 234801"/>
                <a:gd name="connsiteY12" fmla="*/ 58293 h 320406"/>
                <a:gd name="connsiteX13" fmla="*/ 180585 w 234801"/>
                <a:gd name="connsiteY13" fmla="*/ 73376 h 320406"/>
                <a:gd name="connsiteX14" fmla="*/ 180585 w 234801"/>
                <a:gd name="connsiteY14" fmla="*/ 125554 h 320406"/>
                <a:gd name="connsiteX15" fmla="*/ 169987 w 234801"/>
                <a:gd name="connsiteY15" fmla="*/ 153681 h 320406"/>
                <a:gd name="connsiteX16" fmla="*/ 150420 w 234801"/>
                <a:gd name="connsiteY16" fmla="*/ 171617 h 320406"/>
                <a:gd name="connsiteX17" fmla="*/ 123923 w 234801"/>
                <a:gd name="connsiteY17" fmla="*/ 187108 h 320406"/>
                <a:gd name="connsiteX18" fmla="*/ 117401 w 234801"/>
                <a:gd name="connsiteY18" fmla="*/ 188331 h 320406"/>
                <a:gd name="connsiteX19" fmla="*/ 110879 w 234801"/>
                <a:gd name="connsiteY19" fmla="*/ 187108 h 320406"/>
                <a:gd name="connsiteX20" fmla="*/ 84382 w 234801"/>
                <a:gd name="connsiteY20" fmla="*/ 171617 h 320406"/>
                <a:gd name="connsiteX21" fmla="*/ 64815 w 234801"/>
                <a:gd name="connsiteY21" fmla="*/ 153681 h 320406"/>
                <a:gd name="connsiteX22" fmla="*/ 54216 w 234801"/>
                <a:gd name="connsiteY22" fmla="*/ 125554 h 320406"/>
                <a:gd name="connsiteX23" fmla="*/ 54216 w 234801"/>
                <a:gd name="connsiteY23" fmla="*/ 73376 h 320406"/>
                <a:gd name="connsiteX24" fmla="*/ 44025 w 234801"/>
                <a:gd name="connsiteY24" fmla="*/ 217273 h 320406"/>
                <a:gd name="connsiteX25" fmla="*/ 190777 w 234801"/>
                <a:gd name="connsiteY25" fmla="*/ 217273 h 320406"/>
                <a:gd name="connsiteX26" fmla="*/ 190777 w 234801"/>
                <a:gd name="connsiteY26" fmla="*/ 241732 h 320406"/>
                <a:gd name="connsiteX27" fmla="*/ 44025 w 234801"/>
                <a:gd name="connsiteY27" fmla="*/ 241732 h 320406"/>
                <a:gd name="connsiteX28" fmla="*/ 44025 w 234801"/>
                <a:gd name="connsiteY28" fmla="*/ 217273 h 320406"/>
                <a:gd name="connsiteX29" fmla="*/ 44025 w 234801"/>
                <a:gd name="connsiteY29" fmla="*/ 264152 h 320406"/>
                <a:gd name="connsiteX30" fmla="*/ 190777 w 234801"/>
                <a:gd name="connsiteY30" fmla="*/ 264152 h 320406"/>
                <a:gd name="connsiteX31" fmla="*/ 190777 w 234801"/>
                <a:gd name="connsiteY31" fmla="*/ 288611 h 320406"/>
                <a:gd name="connsiteX32" fmla="*/ 44025 w 234801"/>
                <a:gd name="connsiteY32" fmla="*/ 288611 h 320406"/>
                <a:gd name="connsiteX33" fmla="*/ 44025 w 234801"/>
                <a:gd name="connsiteY33" fmla="*/ 264152 h 32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4801" h="320406">
                  <a:moveTo>
                    <a:pt x="0" y="320407"/>
                  </a:moveTo>
                  <a:lnTo>
                    <a:pt x="234802" y="320407"/>
                  </a:lnTo>
                  <a:lnTo>
                    <a:pt x="234802" y="289018"/>
                  </a:lnTo>
                  <a:cubicBezTo>
                    <a:pt x="229503" y="277604"/>
                    <a:pt x="226649" y="264967"/>
                    <a:pt x="226649" y="251923"/>
                  </a:cubicBezTo>
                  <a:cubicBezTo>
                    <a:pt x="226649" y="238878"/>
                    <a:pt x="229503" y="225834"/>
                    <a:pt x="234802" y="214827"/>
                  </a:cubicBezTo>
                  <a:lnTo>
                    <a:pt x="234802" y="0"/>
                  </a:lnTo>
                  <a:lnTo>
                    <a:pt x="0" y="0"/>
                  </a:lnTo>
                  <a:lnTo>
                    <a:pt x="0" y="320407"/>
                  </a:lnTo>
                  <a:close/>
                  <a:moveTo>
                    <a:pt x="54216" y="73376"/>
                  </a:moveTo>
                  <a:cubicBezTo>
                    <a:pt x="54216" y="66446"/>
                    <a:pt x="58700" y="60331"/>
                    <a:pt x="65630" y="58293"/>
                  </a:cubicBezTo>
                  <a:lnTo>
                    <a:pt x="112917" y="44025"/>
                  </a:lnTo>
                  <a:cubicBezTo>
                    <a:pt x="115770" y="43210"/>
                    <a:pt x="119032" y="43210"/>
                    <a:pt x="121885" y="44025"/>
                  </a:cubicBezTo>
                  <a:lnTo>
                    <a:pt x="169171" y="58293"/>
                  </a:lnTo>
                  <a:cubicBezTo>
                    <a:pt x="175694" y="60331"/>
                    <a:pt x="180585" y="66446"/>
                    <a:pt x="180585" y="73376"/>
                  </a:cubicBezTo>
                  <a:lnTo>
                    <a:pt x="180585" y="125554"/>
                  </a:lnTo>
                  <a:cubicBezTo>
                    <a:pt x="180585" y="134930"/>
                    <a:pt x="176917" y="144713"/>
                    <a:pt x="169987" y="153681"/>
                  </a:cubicBezTo>
                  <a:cubicBezTo>
                    <a:pt x="165095" y="159796"/>
                    <a:pt x="158573" y="165910"/>
                    <a:pt x="150420" y="171617"/>
                  </a:cubicBezTo>
                  <a:cubicBezTo>
                    <a:pt x="137783" y="180993"/>
                    <a:pt x="125146" y="186292"/>
                    <a:pt x="123923" y="187108"/>
                  </a:cubicBezTo>
                  <a:cubicBezTo>
                    <a:pt x="121885" y="187923"/>
                    <a:pt x="119847" y="188331"/>
                    <a:pt x="117401" y="188331"/>
                  </a:cubicBezTo>
                  <a:cubicBezTo>
                    <a:pt x="114955" y="188331"/>
                    <a:pt x="112917" y="187923"/>
                    <a:pt x="110879" y="187108"/>
                  </a:cubicBezTo>
                  <a:cubicBezTo>
                    <a:pt x="109248" y="186292"/>
                    <a:pt x="97019" y="180585"/>
                    <a:pt x="84382" y="171617"/>
                  </a:cubicBezTo>
                  <a:cubicBezTo>
                    <a:pt x="76229" y="165910"/>
                    <a:pt x="69707" y="159796"/>
                    <a:pt x="64815" y="153681"/>
                  </a:cubicBezTo>
                  <a:cubicBezTo>
                    <a:pt x="57885" y="144713"/>
                    <a:pt x="54216" y="134930"/>
                    <a:pt x="54216" y="125554"/>
                  </a:cubicBezTo>
                  <a:lnTo>
                    <a:pt x="54216" y="73376"/>
                  </a:lnTo>
                  <a:close/>
                  <a:moveTo>
                    <a:pt x="44025" y="217273"/>
                  </a:moveTo>
                  <a:lnTo>
                    <a:pt x="190777" y="217273"/>
                  </a:lnTo>
                  <a:lnTo>
                    <a:pt x="190777" y="241732"/>
                  </a:lnTo>
                  <a:lnTo>
                    <a:pt x="44025" y="241732"/>
                  </a:lnTo>
                  <a:lnTo>
                    <a:pt x="44025" y="217273"/>
                  </a:lnTo>
                  <a:close/>
                  <a:moveTo>
                    <a:pt x="44025" y="264152"/>
                  </a:moveTo>
                  <a:lnTo>
                    <a:pt x="190777" y="264152"/>
                  </a:lnTo>
                  <a:lnTo>
                    <a:pt x="190777" y="288611"/>
                  </a:lnTo>
                  <a:lnTo>
                    <a:pt x="44025" y="288611"/>
                  </a:lnTo>
                  <a:lnTo>
                    <a:pt x="44025" y="264152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7C4B672-C373-4D3A-B54A-15872D0DCEAC}"/>
                </a:ext>
              </a:extLst>
            </p:cNvPr>
            <p:cNvSpPr/>
            <p:nvPr/>
          </p:nvSpPr>
          <p:spPr>
            <a:xfrm>
              <a:off x="7033222" y="3137346"/>
              <a:ext cx="77452" cy="94980"/>
            </a:xfrm>
            <a:custGeom>
              <a:avLst/>
              <a:gdLst>
                <a:gd name="connsiteX0" fmla="*/ 19567 w 77452"/>
                <a:gd name="connsiteY0" fmla="*/ 83567 h 94980"/>
                <a:gd name="connsiteX1" fmla="*/ 38318 w 77452"/>
                <a:gd name="connsiteY1" fmla="*/ 94981 h 94980"/>
                <a:gd name="connsiteX2" fmla="*/ 57070 w 77452"/>
                <a:gd name="connsiteY2" fmla="*/ 83567 h 94980"/>
                <a:gd name="connsiteX3" fmla="*/ 71745 w 77452"/>
                <a:gd name="connsiteY3" fmla="*/ 70114 h 94980"/>
                <a:gd name="connsiteX4" fmla="*/ 77452 w 77452"/>
                <a:gd name="connsiteY4" fmla="*/ 57070 h 94980"/>
                <a:gd name="connsiteX5" fmla="*/ 77452 w 77452"/>
                <a:gd name="connsiteY5" fmla="*/ 11414 h 94980"/>
                <a:gd name="connsiteX6" fmla="*/ 38726 w 77452"/>
                <a:gd name="connsiteY6" fmla="*/ 0 h 94980"/>
                <a:gd name="connsiteX7" fmla="*/ 0 w 77452"/>
                <a:gd name="connsiteY7" fmla="*/ 11414 h 94980"/>
                <a:gd name="connsiteX8" fmla="*/ 0 w 77452"/>
                <a:gd name="connsiteY8" fmla="*/ 57070 h 94980"/>
                <a:gd name="connsiteX9" fmla="*/ 5707 w 77452"/>
                <a:gd name="connsiteY9" fmla="*/ 70114 h 94980"/>
                <a:gd name="connsiteX10" fmla="*/ 19567 w 77452"/>
                <a:gd name="connsiteY10" fmla="*/ 83567 h 94980"/>
                <a:gd name="connsiteX11" fmla="*/ 20790 w 77452"/>
                <a:gd name="connsiteY11" fmla="*/ 40357 h 94980"/>
                <a:gd name="connsiteX12" fmla="*/ 30573 w 77452"/>
                <a:gd name="connsiteY12" fmla="*/ 50140 h 94980"/>
                <a:gd name="connsiteX13" fmla="*/ 55847 w 77452"/>
                <a:gd name="connsiteY13" fmla="*/ 24866 h 94980"/>
                <a:gd name="connsiteX14" fmla="*/ 63592 w 77452"/>
                <a:gd name="connsiteY14" fmla="*/ 32611 h 94980"/>
                <a:gd name="connsiteX15" fmla="*/ 30573 w 77452"/>
                <a:gd name="connsiteY15" fmla="*/ 66038 h 94980"/>
                <a:gd name="connsiteX16" fmla="*/ 12637 w 77452"/>
                <a:gd name="connsiteY16" fmla="*/ 48102 h 94980"/>
                <a:gd name="connsiteX17" fmla="*/ 20790 w 77452"/>
                <a:gd name="connsiteY17" fmla="*/ 40357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452" h="94980">
                  <a:moveTo>
                    <a:pt x="19567" y="83567"/>
                  </a:moveTo>
                  <a:cubicBezTo>
                    <a:pt x="26904" y="88866"/>
                    <a:pt x="33834" y="92535"/>
                    <a:pt x="38318" y="94981"/>
                  </a:cubicBezTo>
                  <a:cubicBezTo>
                    <a:pt x="42395" y="92942"/>
                    <a:pt x="49732" y="88866"/>
                    <a:pt x="57070" y="83567"/>
                  </a:cubicBezTo>
                  <a:cubicBezTo>
                    <a:pt x="63185" y="79083"/>
                    <a:pt x="68076" y="74599"/>
                    <a:pt x="71745" y="70114"/>
                  </a:cubicBezTo>
                  <a:cubicBezTo>
                    <a:pt x="75414" y="65223"/>
                    <a:pt x="77452" y="61146"/>
                    <a:pt x="77452" y="57070"/>
                  </a:cubicBezTo>
                  <a:lnTo>
                    <a:pt x="77452" y="11414"/>
                  </a:lnTo>
                  <a:lnTo>
                    <a:pt x="38726" y="0"/>
                  </a:lnTo>
                  <a:lnTo>
                    <a:pt x="0" y="11414"/>
                  </a:lnTo>
                  <a:lnTo>
                    <a:pt x="0" y="57070"/>
                  </a:lnTo>
                  <a:cubicBezTo>
                    <a:pt x="0" y="61146"/>
                    <a:pt x="2038" y="65630"/>
                    <a:pt x="5707" y="70114"/>
                  </a:cubicBezTo>
                  <a:cubicBezTo>
                    <a:pt x="8560" y="74599"/>
                    <a:pt x="13452" y="79083"/>
                    <a:pt x="19567" y="83567"/>
                  </a:cubicBezTo>
                  <a:close/>
                  <a:moveTo>
                    <a:pt x="20790" y="40357"/>
                  </a:moveTo>
                  <a:lnTo>
                    <a:pt x="30573" y="50140"/>
                  </a:lnTo>
                  <a:lnTo>
                    <a:pt x="55847" y="24866"/>
                  </a:lnTo>
                  <a:lnTo>
                    <a:pt x="63592" y="32611"/>
                  </a:lnTo>
                  <a:lnTo>
                    <a:pt x="30573" y="66038"/>
                  </a:lnTo>
                  <a:lnTo>
                    <a:pt x="12637" y="48102"/>
                  </a:lnTo>
                  <a:lnTo>
                    <a:pt x="20790" y="40357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8958D1-C3CF-4520-90ED-FDEB9C669FB8}"/>
                </a:ext>
              </a:extLst>
            </p:cNvPr>
            <p:cNvSpPr/>
            <p:nvPr/>
          </p:nvSpPr>
          <p:spPr>
            <a:xfrm>
              <a:off x="7205247" y="3255562"/>
              <a:ext cx="129630" cy="129630"/>
            </a:xfrm>
            <a:custGeom>
              <a:avLst/>
              <a:gdLst>
                <a:gd name="connsiteX0" fmla="*/ 64815 w 129630"/>
                <a:gd name="connsiteY0" fmla="*/ 0 h 129630"/>
                <a:gd name="connsiteX1" fmla="*/ 0 w 129630"/>
                <a:gd name="connsiteY1" fmla="*/ 64815 h 129630"/>
                <a:gd name="connsiteX2" fmla="*/ 64815 w 129630"/>
                <a:gd name="connsiteY2" fmla="*/ 129630 h 129630"/>
                <a:gd name="connsiteX3" fmla="*/ 129630 w 129630"/>
                <a:gd name="connsiteY3" fmla="*/ 64815 h 129630"/>
                <a:gd name="connsiteX4" fmla="*/ 64815 w 129630"/>
                <a:gd name="connsiteY4" fmla="*/ 0 h 129630"/>
                <a:gd name="connsiteX5" fmla="*/ 101911 w 129630"/>
                <a:gd name="connsiteY5" fmla="*/ 97019 h 129630"/>
                <a:gd name="connsiteX6" fmla="*/ 27720 w 129630"/>
                <a:gd name="connsiteY6" fmla="*/ 97019 h 129630"/>
                <a:gd name="connsiteX7" fmla="*/ 27720 w 129630"/>
                <a:gd name="connsiteY7" fmla="*/ 42395 h 129630"/>
                <a:gd name="connsiteX8" fmla="*/ 27720 w 129630"/>
                <a:gd name="connsiteY8" fmla="*/ 32204 h 129630"/>
                <a:gd name="connsiteX9" fmla="*/ 46471 w 129630"/>
                <a:gd name="connsiteY9" fmla="*/ 32204 h 129630"/>
                <a:gd name="connsiteX10" fmla="*/ 46471 w 129630"/>
                <a:gd name="connsiteY10" fmla="*/ 42395 h 129630"/>
                <a:gd name="connsiteX11" fmla="*/ 101911 w 129630"/>
                <a:gd name="connsiteY11" fmla="*/ 42395 h 129630"/>
                <a:gd name="connsiteX12" fmla="*/ 101911 w 129630"/>
                <a:gd name="connsiteY12" fmla="*/ 97019 h 12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630" h="129630">
                  <a:moveTo>
                    <a:pt x="64815" y="0"/>
                  </a:moveTo>
                  <a:cubicBezTo>
                    <a:pt x="28943" y="0"/>
                    <a:pt x="0" y="29350"/>
                    <a:pt x="0" y="64815"/>
                  </a:cubicBezTo>
                  <a:cubicBezTo>
                    <a:pt x="0" y="100280"/>
                    <a:pt x="29350" y="129630"/>
                    <a:pt x="64815" y="129630"/>
                  </a:cubicBezTo>
                  <a:cubicBezTo>
                    <a:pt x="100280" y="129630"/>
                    <a:pt x="129630" y="100280"/>
                    <a:pt x="129630" y="64815"/>
                  </a:cubicBezTo>
                  <a:cubicBezTo>
                    <a:pt x="129630" y="29350"/>
                    <a:pt x="100688" y="0"/>
                    <a:pt x="64815" y="0"/>
                  </a:cubicBezTo>
                  <a:close/>
                  <a:moveTo>
                    <a:pt x="101911" y="97019"/>
                  </a:moveTo>
                  <a:lnTo>
                    <a:pt x="27720" y="97019"/>
                  </a:lnTo>
                  <a:lnTo>
                    <a:pt x="27720" y="42395"/>
                  </a:lnTo>
                  <a:lnTo>
                    <a:pt x="27720" y="32204"/>
                  </a:lnTo>
                  <a:lnTo>
                    <a:pt x="46471" y="32204"/>
                  </a:lnTo>
                  <a:lnTo>
                    <a:pt x="46471" y="42395"/>
                  </a:lnTo>
                  <a:lnTo>
                    <a:pt x="101911" y="42395"/>
                  </a:lnTo>
                  <a:lnTo>
                    <a:pt x="101911" y="97019"/>
                  </a:lnTo>
                  <a:close/>
                </a:path>
              </a:pathLst>
            </a:custGeom>
            <a:solidFill>
              <a:srgbClr val="A6A6A6"/>
            </a:solidFill>
            <a:ln w="4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03CDF1AC-863C-4081-92FF-43B25E5909C2}"/>
              </a:ext>
            </a:extLst>
          </p:cNvPr>
          <p:cNvSpPr txBox="1"/>
          <p:nvPr/>
        </p:nvSpPr>
        <p:spPr>
          <a:xfrm>
            <a:off x="7393432" y="2678227"/>
            <a:ext cx="6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Container</a:t>
            </a:r>
            <a:br>
              <a:rPr lang="en-US" sz="800" dirty="0"/>
            </a:br>
            <a:r>
              <a:rPr lang="en-US" sz="800" dirty="0"/>
              <a:t>Host</a:t>
            </a:r>
          </a:p>
        </p:txBody>
      </p:sp>
      <p:pic>
        <p:nvPicPr>
          <p:cNvPr id="396" name="Distribution">
            <a:extLst>
              <a:ext uri="{FF2B5EF4-FFF2-40B4-BE49-F238E27FC236}">
                <a16:creationId xmlns:a16="http://schemas.microsoft.com/office/drawing/2014/main" id="{A3D27EF5-92C5-4A7D-91D8-48471601E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6278" y="1972596"/>
            <a:ext cx="335450" cy="335450"/>
          </a:xfrm>
          <a:prstGeom prst="rect">
            <a:avLst/>
          </a:prstGeom>
        </p:spPr>
      </p:pic>
      <p:pic>
        <p:nvPicPr>
          <p:cNvPr id="398" name="Distribution">
            <a:extLst>
              <a:ext uri="{FF2B5EF4-FFF2-40B4-BE49-F238E27FC236}">
                <a16:creationId xmlns:a16="http://schemas.microsoft.com/office/drawing/2014/main" id="{382C0602-6752-48B5-98C1-185F1D96C7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67084" y="1972596"/>
            <a:ext cx="335450" cy="335450"/>
          </a:xfrm>
          <a:prstGeom prst="rect">
            <a:avLst/>
          </a:prstGeom>
        </p:spPr>
      </p:pic>
      <p:sp>
        <p:nvSpPr>
          <p:cNvPr id="399" name="TextBox 398">
            <a:extLst>
              <a:ext uri="{FF2B5EF4-FFF2-40B4-BE49-F238E27FC236}">
                <a16:creationId xmlns:a16="http://schemas.microsoft.com/office/drawing/2014/main" id="{9CCCC6A4-C418-48C1-A09A-3EA6DE5E3241}"/>
              </a:ext>
            </a:extLst>
          </p:cNvPr>
          <p:cNvSpPr txBox="1"/>
          <p:nvPr/>
        </p:nvSpPr>
        <p:spPr>
          <a:xfrm>
            <a:off x="4788194" y="2314816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Private Registry</a:t>
            </a:r>
          </a:p>
        </p:txBody>
      </p:sp>
      <p:pic>
        <p:nvPicPr>
          <p:cNvPr id="404" name="Key">
            <a:extLst>
              <a:ext uri="{FF2B5EF4-FFF2-40B4-BE49-F238E27FC236}">
                <a16:creationId xmlns:a16="http://schemas.microsoft.com/office/drawing/2014/main" id="{6C13D24E-1291-4D9C-B1AB-6C58BE60D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43203" y="1854124"/>
            <a:ext cx="122745" cy="122745"/>
          </a:xfrm>
          <a:prstGeom prst="rect">
            <a:avLst/>
          </a:prstGeom>
        </p:spPr>
      </p:pic>
      <p:pic>
        <p:nvPicPr>
          <p:cNvPr id="406" name="Key">
            <a:extLst>
              <a:ext uri="{FF2B5EF4-FFF2-40B4-BE49-F238E27FC236}">
                <a16:creationId xmlns:a16="http://schemas.microsoft.com/office/drawing/2014/main" id="{47A39C92-18EF-4659-AFC8-C911D9B3C6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2788" y="1854124"/>
            <a:ext cx="122745" cy="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D4E2F61-189A-4BD6-9E30-516F8A3E1213}"/>
              </a:ext>
            </a:extLst>
          </p:cNvPr>
          <p:cNvGrpSpPr/>
          <p:nvPr/>
        </p:nvGrpSpPr>
        <p:grpSpPr>
          <a:xfrm>
            <a:off x="4129003" y="1703300"/>
            <a:ext cx="1496539" cy="1626258"/>
            <a:chOff x="3296661" y="4120393"/>
            <a:chExt cx="1496539" cy="16262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A5BE31-C1C8-4D05-87EA-88E1AE9772B3}"/>
                </a:ext>
              </a:extLst>
            </p:cNvPr>
            <p:cNvGrpSpPr/>
            <p:nvPr/>
          </p:nvGrpSpPr>
          <p:grpSpPr>
            <a:xfrm>
              <a:off x="3361544" y="4193079"/>
              <a:ext cx="1335611" cy="1553572"/>
              <a:chOff x="3489470" y="2239670"/>
              <a:chExt cx="2124175" cy="2470825"/>
            </a:xfrm>
          </p:grpSpPr>
          <p:sp>
            <p:nvSpPr>
              <p:cNvPr id="41" name="Rectangle: Folded Corner 5">
                <a:extLst>
                  <a:ext uri="{FF2B5EF4-FFF2-40B4-BE49-F238E27FC236}">
                    <a16:creationId xmlns:a16="http://schemas.microsoft.com/office/drawing/2014/main" id="{8CED7353-1394-4868-BA39-EC77804A455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Rectangle: Folded Corner 44">
                <a:extLst>
                  <a:ext uri="{FF2B5EF4-FFF2-40B4-BE49-F238E27FC236}">
                    <a16:creationId xmlns:a16="http://schemas.microsoft.com/office/drawing/2014/main" id="{2CFC9EA6-B528-46D2-830F-A6225F359AA0}"/>
                  </a:ext>
                </a:extLst>
              </p:cNvPr>
              <p:cNvSpPr/>
              <p:nvPr/>
            </p:nvSpPr>
            <p:spPr>
              <a:xfrm>
                <a:off x="3489470" y="2239670"/>
                <a:ext cx="2124175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1580 w 1333975"/>
                  <a:gd name="connsiteY5" fmla="*/ 554464 h 1553572"/>
                  <a:gd name="connsiteX6" fmla="*/ 0 w 1333975"/>
                  <a:gd name="connsiteY6" fmla="*/ 0 h 1553572"/>
                  <a:gd name="connsiteX7" fmla="*/ 1333382 w 1333975"/>
                  <a:gd name="connsiteY7" fmla="*/ 0 h 1553572"/>
                  <a:gd name="connsiteX8" fmla="*/ 1331518 w 1333975"/>
                  <a:gd name="connsiteY8" fmla="*/ 568276 h 1553572"/>
                  <a:gd name="connsiteX9" fmla="*/ 1333900 w 1333975"/>
                  <a:gd name="connsiteY9" fmla="*/ 973088 h 1553572"/>
                  <a:gd name="connsiteX10" fmla="*/ 1333382 w 1333975"/>
                  <a:gd name="connsiteY10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82899 w 1416874"/>
                  <a:gd name="connsiteY0" fmla="*/ 0 h 1553572"/>
                  <a:gd name="connsiteX1" fmla="*/ 1416281 w 1416874"/>
                  <a:gd name="connsiteY1" fmla="*/ 0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2899 w 1416874"/>
                  <a:gd name="connsiteY5" fmla="*/ 0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0" fmla="*/ 1194046 w 1416874"/>
                  <a:gd name="connsiteY0" fmla="*/ 1553572 h 1553572"/>
                  <a:gd name="connsiteX1" fmla="*/ 1238493 w 1416874"/>
                  <a:gd name="connsiteY1" fmla="*/ 1375784 h 1553572"/>
                  <a:gd name="connsiteX2" fmla="*/ 1416281 w 1416874"/>
                  <a:gd name="connsiteY2" fmla="*/ 1331337 h 1553572"/>
                  <a:gd name="connsiteX3" fmla="*/ 1194046 w 1416874"/>
                  <a:gd name="connsiteY3" fmla="*/ 1553572 h 1553572"/>
                  <a:gd name="connsiteX4" fmla="*/ 82899 w 1416874"/>
                  <a:gd name="connsiteY4" fmla="*/ 1553572 h 1553572"/>
                  <a:gd name="connsiteX5" fmla="*/ 81304 w 1416874"/>
                  <a:gd name="connsiteY5" fmla="*/ 964039 h 1553572"/>
                  <a:gd name="connsiteX6" fmla="*/ 84479 w 1416874"/>
                  <a:gd name="connsiteY6" fmla="*/ 554464 h 1553572"/>
                  <a:gd name="connsiteX7" fmla="*/ 82899 w 1416874"/>
                  <a:gd name="connsiteY7" fmla="*/ 0 h 1553572"/>
                  <a:gd name="connsiteX8" fmla="*/ 1416281 w 1416874"/>
                  <a:gd name="connsiteY8" fmla="*/ 0 h 1553572"/>
                  <a:gd name="connsiteX9" fmla="*/ 1414417 w 1416874"/>
                  <a:gd name="connsiteY9" fmla="*/ 568276 h 1553572"/>
                  <a:gd name="connsiteX10" fmla="*/ 1416799 w 1416874"/>
                  <a:gd name="connsiteY10" fmla="*/ 973088 h 1553572"/>
                  <a:gd name="connsiteX11" fmla="*/ 1416281 w 1416874"/>
                  <a:gd name="connsiteY11" fmla="*/ 1331337 h 1553572"/>
                  <a:gd name="connsiteX0" fmla="*/ 1636 w 1335611"/>
                  <a:gd name="connsiteY0" fmla="*/ 0 h 1553572"/>
                  <a:gd name="connsiteX1" fmla="*/ 1335018 w 1335611"/>
                  <a:gd name="connsiteY1" fmla="*/ 0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1636 w 1335611"/>
                  <a:gd name="connsiteY5" fmla="*/ 0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0" fmla="*/ 1112783 w 1335611"/>
                  <a:gd name="connsiteY0" fmla="*/ 1553572 h 1553572"/>
                  <a:gd name="connsiteX1" fmla="*/ 1157230 w 1335611"/>
                  <a:gd name="connsiteY1" fmla="*/ 1375784 h 1553572"/>
                  <a:gd name="connsiteX2" fmla="*/ 1335018 w 1335611"/>
                  <a:gd name="connsiteY2" fmla="*/ 1331337 h 1553572"/>
                  <a:gd name="connsiteX3" fmla="*/ 1112783 w 1335611"/>
                  <a:gd name="connsiteY3" fmla="*/ 1553572 h 1553572"/>
                  <a:gd name="connsiteX4" fmla="*/ 1636 w 1335611"/>
                  <a:gd name="connsiteY4" fmla="*/ 1553572 h 1553572"/>
                  <a:gd name="connsiteX5" fmla="*/ 41 w 1335611"/>
                  <a:gd name="connsiteY5" fmla="*/ 964039 h 1553572"/>
                  <a:gd name="connsiteX6" fmla="*/ 3216 w 1335611"/>
                  <a:gd name="connsiteY6" fmla="*/ 554464 h 1553572"/>
                  <a:gd name="connsiteX7" fmla="*/ 1636 w 1335611"/>
                  <a:gd name="connsiteY7" fmla="*/ 0 h 1553572"/>
                  <a:gd name="connsiteX8" fmla="*/ 1335018 w 1335611"/>
                  <a:gd name="connsiteY8" fmla="*/ 0 h 1553572"/>
                  <a:gd name="connsiteX9" fmla="*/ 1333154 w 1335611"/>
                  <a:gd name="connsiteY9" fmla="*/ 568276 h 1553572"/>
                  <a:gd name="connsiteX10" fmla="*/ 1335536 w 1335611"/>
                  <a:gd name="connsiteY10" fmla="*/ 973088 h 1553572"/>
                  <a:gd name="connsiteX11" fmla="*/ 1335018 w 1335611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5611" h="1553572" stroke="0" extrusionOk="0">
                    <a:moveTo>
                      <a:pt x="1636" y="0"/>
                    </a:moveTo>
                    <a:lnTo>
                      <a:pt x="1335018" y="0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lnTo>
                      <a:pt x="1636" y="0"/>
                    </a:lnTo>
                    <a:close/>
                  </a:path>
                  <a:path w="1335611" h="1553572" fill="darkenLess" stroke="0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close/>
                  </a:path>
                  <a:path w="1335611" h="1553572" fill="none" extrusionOk="0">
                    <a:moveTo>
                      <a:pt x="1112783" y="1553572"/>
                    </a:moveTo>
                    <a:lnTo>
                      <a:pt x="1157230" y="1375784"/>
                    </a:lnTo>
                    <a:lnTo>
                      <a:pt x="1335018" y="1331337"/>
                    </a:lnTo>
                    <a:lnTo>
                      <a:pt x="1112783" y="1553572"/>
                    </a:lnTo>
                    <a:lnTo>
                      <a:pt x="1636" y="1553572"/>
                    </a:lnTo>
                    <a:cubicBezTo>
                      <a:pt x="838" y="1258805"/>
                      <a:pt x="-222" y="1130557"/>
                      <a:pt x="41" y="964039"/>
                    </a:cubicBezTo>
                    <a:cubicBezTo>
                      <a:pt x="304" y="797521"/>
                      <a:pt x="2950" y="715137"/>
                      <a:pt x="3216" y="554464"/>
                    </a:cubicBezTo>
                    <a:cubicBezTo>
                      <a:pt x="2689" y="369643"/>
                      <a:pt x="2163" y="184821"/>
                      <a:pt x="1636" y="0"/>
                    </a:cubicBezTo>
                    <a:lnTo>
                      <a:pt x="1335018" y="0"/>
                    </a:lnTo>
                    <a:cubicBezTo>
                      <a:pt x="1334397" y="189425"/>
                      <a:pt x="1333775" y="378851"/>
                      <a:pt x="1333154" y="568276"/>
                    </a:cubicBezTo>
                    <a:cubicBezTo>
                      <a:pt x="1333240" y="730457"/>
                      <a:pt x="1335225" y="845911"/>
                      <a:pt x="1335536" y="973088"/>
                    </a:cubicBezTo>
                    <a:cubicBezTo>
                      <a:pt x="1335847" y="1100265"/>
                      <a:pt x="1335104" y="1271629"/>
                      <a:pt x="1335018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982861-B84F-4BC0-BF42-ADFBECDF2AC5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148D290-F340-4DEF-9205-1381FB0ADD2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640E58AF-A56E-4950-A65F-9DA72622E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B69111-9FEB-4DE2-826A-83D8A90EA15C}"/>
                </a:ext>
              </a:extLst>
            </p:cNvPr>
            <p:cNvSpPr/>
            <p:nvPr/>
          </p:nvSpPr>
          <p:spPr>
            <a:xfrm>
              <a:off x="3478016" y="4824146"/>
              <a:ext cx="1315184" cy="646331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net-monitor:v1-win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sha256:11wm…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(windows)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3983DB2-177F-46FC-B774-28F413871025}"/>
              </a:ext>
            </a:extLst>
          </p:cNvPr>
          <p:cNvSpPr/>
          <p:nvPr/>
        </p:nvSpPr>
        <p:spPr>
          <a:xfrm>
            <a:off x="4538246" y="19466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95AF2B-0BAA-49E1-8238-B7CE6262875E}"/>
              </a:ext>
            </a:extLst>
          </p:cNvPr>
          <p:cNvSpPr/>
          <p:nvPr/>
        </p:nvSpPr>
        <p:spPr>
          <a:xfrm>
            <a:off x="3898236" y="180655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E733C1-E457-4D67-87DF-0D007233E704}"/>
              </a:ext>
            </a:extLst>
          </p:cNvPr>
          <p:cNvGrpSpPr/>
          <p:nvPr/>
        </p:nvGrpSpPr>
        <p:grpSpPr>
          <a:xfrm>
            <a:off x="4132531" y="3413809"/>
            <a:ext cx="1705041" cy="1626258"/>
            <a:chOff x="3296661" y="4120393"/>
            <a:chExt cx="1705041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2D5E7C-D556-49EC-8B4D-99C4B22B10F4}"/>
                </a:ext>
              </a:extLst>
            </p:cNvPr>
            <p:cNvGrpSpPr/>
            <p:nvPr/>
          </p:nvGrpSpPr>
          <p:grpSpPr>
            <a:xfrm>
              <a:off x="3362819" y="4193079"/>
              <a:ext cx="1334335" cy="1553572"/>
              <a:chOff x="3491499" y="2239670"/>
              <a:chExt cx="2122146" cy="2470825"/>
            </a:xfrm>
          </p:grpSpPr>
          <p:sp>
            <p:nvSpPr>
              <p:cNvPr id="59" name="Rectangle: Folded Corner 5">
                <a:extLst>
                  <a:ext uri="{FF2B5EF4-FFF2-40B4-BE49-F238E27FC236}">
                    <a16:creationId xmlns:a16="http://schemas.microsoft.com/office/drawing/2014/main" id="{271C4420-E13A-460D-B670-ACE5ECB88421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ectangle: Folded Corner 44">
                <a:extLst>
                  <a:ext uri="{FF2B5EF4-FFF2-40B4-BE49-F238E27FC236}">
                    <a16:creationId xmlns:a16="http://schemas.microsoft.com/office/drawing/2014/main" id="{418CC85E-82D0-4501-9EC4-1D2AC14FDE77}"/>
                  </a:ext>
                </a:extLst>
              </p:cNvPr>
              <p:cNvSpPr/>
              <p:nvPr/>
            </p:nvSpPr>
            <p:spPr>
              <a:xfrm>
                <a:off x="3491499" y="2239670"/>
                <a:ext cx="2122146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0 w 1334335"/>
                  <a:gd name="connsiteY5" fmla="*/ 559249 h 1553572"/>
                  <a:gd name="connsiteX6" fmla="*/ 360 w 1334335"/>
                  <a:gd name="connsiteY6" fmla="*/ 0 h 1553572"/>
                  <a:gd name="connsiteX7" fmla="*/ 1333742 w 1334335"/>
                  <a:gd name="connsiteY7" fmla="*/ 0 h 1553572"/>
                  <a:gd name="connsiteX8" fmla="*/ 1331878 w 1334335"/>
                  <a:gd name="connsiteY8" fmla="*/ 568276 h 1553572"/>
                  <a:gd name="connsiteX9" fmla="*/ 1334260 w 1334335"/>
                  <a:gd name="connsiteY9" fmla="*/ 973088 h 1553572"/>
                  <a:gd name="connsiteX10" fmla="*/ 1333742 w 1334335"/>
                  <a:gd name="connsiteY10" fmla="*/ 1331337 h 1553572"/>
                  <a:gd name="connsiteX0" fmla="*/ 360 w 1334335"/>
                  <a:gd name="connsiteY0" fmla="*/ 0 h 1553572"/>
                  <a:gd name="connsiteX1" fmla="*/ 1333742 w 1334335"/>
                  <a:gd name="connsiteY1" fmla="*/ 0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360 w 1334335"/>
                  <a:gd name="connsiteY5" fmla="*/ 0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0" fmla="*/ 1111507 w 1334335"/>
                  <a:gd name="connsiteY0" fmla="*/ 1553572 h 1553572"/>
                  <a:gd name="connsiteX1" fmla="*/ 1155954 w 1334335"/>
                  <a:gd name="connsiteY1" fmla="*/ 1375784 h 1553572"/>
                  <a:gd name="connsiteX2" fmla="*/ 1333742 w 1334335"/>
                  <a:gd name="connsiteY2" fmla="*/ 1331337 h 1553572"/>
                  <a:gd name="connsiteX3" fmla="*/ 1111507 w 1334335"/>
                  <a:gd name="connsiteY3" fmla="*/ 1553572 h 1553572"/>
                  <a:gd name="connsiteX4" fmla="*/ 360 w 1334335"/>
                  <a:gd name="connsiteY4" fmla="*/ 1553572 h 1553572"/>
                  <a:gd name="connsiteX5" fmla="*/ 1 w 1334335"/>
                  <a:gd name="connsiteY5" fmla="*/ 945011 h 1553572"/>
                  <a:gd name="connsiteX6" fmla="*/ 0 w 1334335"/>
                  <a:gd name="connsiteY6" fmla="*/ 559249 h 1553572"/>
                  <a:gd name="connsiteX7" fmla="*/ 360 w 1334335"/>
                  <a:gd name="connsiteY7" fmla="*/ 0 h 1553572"/>
                  <a:gd name="connsiteX8" fmla="*/ 1333742 w 1334335"/>
                  <a:gd name="connsiteY8" fmla="*/ 0 h 1553572"/>
                  <a:gd name="connsiteX9" fmla="*/ 1331878 w 1334335"/>
                  <a:gd name="connsiteY9" fmla="*/ 568276 h 1553572"/>
                  <a:gd name="connsiteX10" fmla="*/ 1334260 w 1334335"/>
                  <a:gd name="connsiteY10" fmla="*/ 973088 h 1553572"/>
                  <a:gd name="connsiteX11" fmla="*/ 1333742 w 1334335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4335" h="1553572" stroke="0" extrusionOk="0">
                    <a:moveTo>
                      <a:pt x="360" y="0"/>
                    </a:moveTo>
                    <a:lnTo>
                      <a:pt x="1333742" y="0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lnTo>
                      <a:pt x="360" y="0"/>
                    </a:lnTo>
                    <a:close/>
                  </a:path>
                  <a:path w="1334335" h="1553572" fill="darkenLess" stroke="0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close/>
                  </a:path>
                  <a:path w="1334335" h="1553572" fill="none" extrusionOk="0">
                    <a:moveTo>
                      <a:pt x="1111507" y="1553572"/>
                    </a:moveTo>
                    <a:lnTo>
                      <a:pt x="1155954" y="1375784"/>
                    </a:lnTo>
                    <a:lnTo>
                      <a:pt x="1333742" y="1331337"/>
                    </a:lnTo>
                    <a:lnTo>
                      <a:pt x="1111507" y="1553572"/>
                    </a:lnTo>
                    <a:lnTo>
                      <a:pt x="360" y="1553572"/>
                    </a:lnTo>
                    <a:cubicBezTo>
                      <a:pt x="240" y="1350718"/>
                      <a:pt x="121" y="1147865"/>
                      <a:pt x="1" y="945011"/>
                    </a:cubicBezTo>
                    <a:cubicBezTo>
                      <a:pt x="1" y="816424"/>
                      <a:pt x="0" y="687836"/>
                      <a:pt x="0" y="559249"/>
                    </a:cubicBezTo>
                    <a:lnTo>
                      <a:pt x="360" y="0"/>
                    </a:lnTo>
                    <a:lnTo>
                      <a:pt x="1333742" y="0"/>
                    </a:lnTo>
                    <a:cubicBezTo>
                      <a:pt x="1333121" y="189425"/>
                      <a:pt x="1332499" y="378851"/>
                      <a:pt x="1331878" y="568276"/>
                    </a:cubicBezTo>
                    <a:cubicBezTo>
                      <a:pt x="1331964" y="730457"/>
                      <a:pt x="1333949" y="845911"/>
                      <a:pt x="1334260" y="973088"/>
                    </a:cubicBezTo>
                    <a:cubicBezTo>
                      <a:pt x="1334571" y="1100265"/>
                      <a:pt x="1333828" y="1271629"/>
                      <a:pt x="133374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DD898B2-9BCC-454B-97BE-8FABC911588F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F98EF99-7E77-43DE-A4A1-1257B5A67B5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B7273135-54AB-4B44-ACA2-E94B5991B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77B792B-081E-489C-B1BA-8AB8287451AE}"/>
                </a:ext>
              </a:extLst>
            </p:cNvPr>
            <p:cNvSpPr/>
            <p:nvPr/>
          </p:nvSpPr>
          <p:spPr>
            <a:xfrm>
              <a:off x="3478015" y="4824146"/>
              <a:ext cx="1523687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9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net-monitor:v1-lin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sha256:11Lm…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(Linux)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821AA56-9F2E-415E-83B0-EB5DCAEC1E23}"/>
              </a:ext>
            </a:extLst>
          </p:cNvPr>
          <p:cNvSpPr/>
          <p:nvPr/>
        </p:nvSpPr>
        <p:spPr>
          <a:xfrm>
            <a:off x="4506005" y="3672357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C5D274A-7215-4E0F-808B-AE8F0FD11CC0}"/>
              </a:ext>
            </a:extLst>
          </p:cNvPr>
          <p:cNvSpPr/>
          <p:nvPr/>
        </p:nvSpPr>
        <p:spPr>
          <a:xfrm>
            <a:off x="3902046" y="3473094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81C528E-6939-41BC-A414-5255B376110B}"/>
              </a:ext>
            </a:extLst>
          </p:cNvPr>
          <p:cNvCxnSpPr>
            <a:cxnSpLocks/>
            <a:stCxn id="72" idx="5"/>
            <a:endCxn id="60" idx="9"/>
          </p:cNvCxnSpPr>
          <p:nvPr/>
        </p:nvCxnSpPr>
        <p:spPr>
          <a:xfrm flipH="1">
            <a:off x="5530567" y="1482725"/>
            <a:ext cx="393983" cy="2572046"/>
          </a:xfrm>
          <a:prstGeom prst="bentConnector3">
            <a:avLst>
              <a:gd name="adj1" fmla="val 3075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FA50366-92A0-460C-A774-4CA5C6406BF1}"/>
              </a:ext>
            </a:extLst>
          </p:cNvPr>
          <p:cNvCxnSpPr>
            <a:cxnSpLocks/>
            <a:stCxn id="72" idx="6"/>
            <a:endCxn id="42" idx="9"/>
          </p:cNvCxnSpPr>
          <p:nvPr/>
        </p:nvCxnSpPr>
        <p:spPr>
          <a:xfrm flipH="1">
            <a:off x="5527040" y="1101725"/>
            <a:ext cx="397510" cy="1242537"/>
          </a:xfrm>
          <a:prstGeom prst="bentConnector3">
            <a:avLst>
              <a:gd name="adj1" fmla="val 570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A2EFDC-96FC-4A3D-842A-1D7540F8AEF6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8198F4-E8DA-4FC6-9D5B-0DF016966855}"/>
                </a:ext>
              </a:extLst>
            </p:cNvPr>
            <p:cNvGrpSpPr/>
            <p:nvPr/>
          </p:nvGrpSpPr>
          <p:grpSpPr>
            <a:xfrm>
              <a:off x="3358271" y="4193079"/>
              <a:ext cx="1338884" cy="1553572"/>
              <a:chOff x="3484265" y="2239670"/>
              <a:chExt cx="212938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B0F3DA77-6CFE-4B3A-B898-9D0499E2383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44">
                <a:extLst>
                  <a:ext uri="{FF2B5EF4-FFF2-40B4-BE49-F238E27FC236}">
                    <a16:creationId xmlns:a16="http://schemas.microsoft.com/office/drawing/2014/main" id="{405F6E23-7C26-40E1-9DF7-BC2111E3506C}"/>
                  </a:ext>
                </a:extLst>
              </p:cNvPr>
              <p:cNvSpPr/>
              <p:nvPr/>
            </p:nvSpPr>
            <p:spPr>
              <a:xfrm>
                <a:off x="3484265" y="2239670"/>
                <a:ext cx="2129380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  <a:gd name="connsiteX0" fmla="*/ 4363 w 1338338"/>
                  <a:gd name="connsiteY0" fmla="*/ 0 h 1553572"/>
                  <a:gd name="connsiteX1" fmla="*/ 1337745 w 1338338"/>
                  <a:gd name="connsiteY1" fmla="*/ 0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4363 w 1338338"/>
                  <a:gd name="connsiteY5" fmla="*/ 0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0" fmla="*/ 1115510 w 1338338"/>
                  <a:gd name="connsiteY0" fmla="*/ 1553572 h 1553572"/>
                  <a:gd name="connsiteX1" fmla="*/ 1159957 w 1338338"/>
                  <a:gd name="connsiteY1" fmla="*/ 1375784 h 1553572"/>
                  <a:gd name="connsiteX2" fmla="*/ 1337745 w 1338338"/>
                  <a:gd name="connsiteY2" fmla="*/ 1331337 h 1553572"/>
                  <a:gd name="connsiteX3" fmla="*/ 1115510 w 1338338"/>
                  <a:gd name="connsiteY3" fmla="*/ 1553572 h 1553572"/>
                  <a:gd name="connsiteX4" fmla="*/ 4363 w 1338338"/>
                  <a:gd name="connsiteY4" fmla="*/ 1553572 h 1553572"/>
                  <a:gd name="connsiteX5" fmla="*/ 0 w 1338338"/>
                  <a:gd name="connsiteY5" fmla="*/ 567482 h 1553572"/>
                  <a:gd name="connsiteX6" fmla="*/ 4363 w 1338338"/>
                  <a:gd name="connsiteY6" fmla="*/ 0 h 1553572"/>
                  <a:gd name="connsiteX7" fmla="*/ 1337745 w 1338338"/>
                  <a:gd name="connsiteY7" fmla="*/ 0 h 1553572"/>
                  <a:gd name="connsiteX8" fmla="*/ 1335881 w 1338338"/>
                  <a:gd name="connsiteY8" fmla="*/ 568276 h 1553572"/>
                  <a:gd name="connsiteX9" fmla="*/ 1338263 w 1338338"/>
                  <a:gd name="connsiteY9" fmla="*/ 973088 h 1553572"/>
                  <a:gd name="connsiteX10" fmla="*/ 1337745 w 1338338"/>
                  <a:gd name="connsiteY10" fmla="*/ 1331337 h 1553572"/>
                  <a:gd name="connsiteX0" fmla="*/ 83611 w 1417586"/>
                  <a:gd name="connsiteY0" fmla="*/ 0 h 1553572"/>
                  <a:gd name="connsiteX1" fmla="*/ 1416993 w 1417586"/>
                  <a:gd name="connsiteY1" fmla="*/ 0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83611 w 1417586"/>
                  <a:gd name="connsiteY5" fmla="*/ 0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0" fmla="*/ 1194758 w 1417586"/>
                  <a:gd name="connsiteY0" fmla="*/ 1553572 h 1553572"/>
                  <a:gd name="connsiteX1" fmla="*/ 1239205 w 1417586"/>
                  <a:gd name="connsiteY1" fmla="*/ 1375784 h 1553572"/>
                  <a:gd name="connsiteX2" fmla="*/ 1416993 w 1417586"/>
                  <a:gd name="connsiteY2" fmla="*/ 1331337 h 1553572"/>
                  <a:gd name="connsiteX3" fmla="*/ 1194758 w 1417586"/>
                  <a:gd name="connsiteY3" fmla="*/ 1553572 h 1553572"/>
                  <a:gd name="connsiteX4" fmla="*/ 83611 w 1417586"/>
                  <a:gd name="connsiteY4" fmla="*/ 1553572 h 1553572"/>
                  <a:gd name="connsiteX5" fmla="*/ 79248 w 1417586"/>
                  <a:gd name="connsiteY5" fmla="*/ 948482 h 1553572"/>
                  <a:gd name="connsiteX6" fmla="*/ 79248 w 1417586"/>
                  <a:gd name="connsiteY6" fmla="*/ 567482 h 1553572"/>
                  <a:gd name="connsiteX7" fmla="*/ 83611 w 1417586"/>
                  <a:gd name="connsiteY7" fmla="*/ 0 h 1553572"/>
                  <a:gd name="connsiteX8" fmla="*/ 1416993 w 1417586"/>
                  <a:gd name="connsiteY8" fmla="*/ 0 h 1553572"/>
                  <a:gd name="connsiteX9" fmla="*/ 1415129 w 1417586"/>
                  <a:gd name="connsiteY9" fmla="*/ 568276 h 1553572"/>
                  <a:gd name="connsiteX10" fmla="*/ 1417511 w 1417586"/>
                  <a:gd name="connsiteY10" fmla="*/ 973088 h 1553572"/>
                  <a:gd name="connsiteX11" fmla="*/ 1416993 w 1417586"/>
                  <a:gd name="connsiteY11" fmla="*/ 1331337 h 1553572"/>
                  <a:gd name="connsiteX0" fmla="*/ 4909 w 1338884"/>
                  <a:gd name="connsiteY0" fmla="*/ 0 h 1553572"/>
                  <a:gd name="connsiteX1" fmla="*/ 1338291 w 1338884"/>
                  <a:gd name="connsiteY1" fmla="*/ 0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4909 w 1338884"/>
                  <a:gd name="connsiteY5" fmla="*/ 0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0" fmla="*/ 1116056 w 1338884"/>
                  <a:gd name="connsiteY0" fmla="*/ 1553572 h 1553572"/>
                  <a:gd name="connsiteX1" fmla="*/ 1160503 w 1338884"/>
                  <a:gd name="connsiteY1" fmla="*/ 1375784 h 1553572"/>
                  <a:gd name="connsiteX2" fmla="*/ 1338291 w 1338884"/>
                  <a:gd name="connsiteY2" fmla="*/ 1331337 h 1553572"/>
                  <a:gd name="connsiteX3" fmla="*/ 1116056 w 1338884"/>
                  <a:gd name="connsiteY3" fmla="*/ 1553572 h 1553572"/>
                  <a:gd name="connsiteX4" fmla="*/ 4909 w 1338884"/>
                  <a:gd name="connsiteY4" fmla="*/ 1553572 h 1553572"/>
                  <a:gd name="connsiteX5" fmla="*/ 546 w 1338884"/>
                  <a:gd name="connsiteY5" fmla="*/ 948482 h 1553572"/>
                  <a:gd name="connsiteX6" fmla="*/ 546 w 1338884"/>
                  <a:gd name="connsiteY6" fmla="*/ 567482 h 1553572"/>
                  <a:gd name="connsiteX7" fmla="*/ 4909 w 1338884"/>
                  <a:gd name="connsiteY7" fmla="*/ 0 h 1553572"/>
                  <a:gd name="connsiteX8" fmla="*/ 1338291 w 1338884"/>
                  <a:gd name="connsiteY8" fmla="*/ 0 h 1553572"/>
                  <a:gd name="connsiteX9" fmla="*/ 1336427 w 1338884"/>
                  <a:gd name="connsiteY9" fmla="*/ 568276 h 1553572"/>
                  <a:gd name="connsiteX10" fmla="*/ 1338809 w 1338884"/>
                  <a:gd name="connsiteY10" fmla="*/ 973088 h 1553572"/>
                  <a:gd name="connsiteX11" fmla="*/ 1338291 w 1338884"/>
                  <a:gd name="connsiteY11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884" h="1553572" stroke="0" extrusionOk="0">
                    <a:moveTo>
                      <a:pt x="4909" y="0"/>
                    </a:moveTo>
                    <a:lnTo>
                      <a:pt x="1338291" y="0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lnTo>
                      <a:pt x="4909" y="0"/>
                    </a:lnTo>
                    <a:close/>
                  </a:path>
                  <a:path w="1338884" h="1553572" fill="darkenLess" stroke="0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close/>
                  </a:path>
                  <a:path w="1338884" h="1553572" fill="none" extrusionOk="0">
                    <a:moveTo>
                      <a:pt x="1116056" y="1553572"/>
                    </a:moveTo>
                    <a:lnTo>
                      <a:pt x="1160503" y="1375784"/>
                    </a:lnTo>
                    <a:lnTo>
                      <a:pt x="1338291" y="1331337"/>
                    </a:lnTo>
                    <a:lnTo>
                      <a:pt x="1116056" y="1553572"/>
                    </a:lnTo>
                    <a:lnTo>
                      <a:pt x="4909" y="1553572"/>
                    </a:lnTo>
                    <a:cubicBezTo>
                      <a:pt x="2727" y="1251027"/>
                      <a:pt x="1273" y="1112830"/>
                      <a:pt x="546" y="948482"/>
                    </a:cubicBezTo>
                    <a:cubicBezTo>
                      <a:pt x="-181" y="784134"/>
                      <a:pt x="-181" y="725562"/>
                      <a:pt x="546" y="567482"/>
                    </a:cubicBezTo>
                    <a:cubicBezTo>
                      <a:pt x="2000" y="378321"/>
                      <a:pt x="3455" y="189161"/>
                      <a:pt x="4909" y="0"/>
                    </a:cubicBezTo>
                    <a:lnTo>
                      <a:pt x="1338291" y="0"/>
                    </a:lnTo>
                    <a:cubicBezTo>
                      <a:pt x="1337670" y="189425"/>
                      <a:pt x="1337048" y="378851"/>
                      <a:pt x="1336427" y="568276"/>
                    </a:cubicBezTo>
                    <a:cubicBezTo>
                      <a:pt x="1336513" y="730457"/>
                      <a:pt x="1338498" y="845911"/>
                      <a:pt x="1338809" y="973088"/>
                    </a:cubicBezTo>
                    <a:cubicBezTo>
                      <a:pt x="1339120" y="1100265"/>
                      <a:pt x="1338377" y="1271629"/>
                      <a:pt x="1338291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313C540-E4D2-413F-8150-CB1F279F0706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FAE3FA9-75F6-43E0-A731-025F4F46742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8B18DF5-20E1-4A85-9DC1-F4AB9B4F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12CD2D-F098-47A9-A9EA-146CCD29A586}"/>
                </a:ext>
              </a:extLst>
            </p:cNvPr>
            <p:cNvSpPr/>
            <p:nvPr/>
          </p:nvSpPr>
          <p:spPr>
            <a:xfrm>
              <a:off x="3478016" y="4824146"/>
              <a:ext cx="1034141" cy="669414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sha256:111ma…</a:t>
              </a:r>
            </a:p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(multi-arch)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88D58-D927-496F-8DBC-B4E67D3DD47E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13214F9-0791-4F20-8138-FA0DBF98F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79" name="Rectangle: Folded Corner 5">
                <a:extLst>
                  <a:ext uri="{FF2B5EF4-FFF2-40B4-BE49-F238E27FC236}">
                    <a16:creationId xmlns:a16="http://schemas.microsoft.com/office/drawing/2014/main" id="{F4952F56-70B9-4756-B495-C25538AA21C9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: Folded Corner 79">
                <a:extLst>
                  <a:ext uri="{FF2B5EF4-FFF2-40B4-BE49-F238E27FC236}">
                    <a16:creationId xmlns:a16="http://schemas.microsoft.com/office/drawing/2014/main" id="{05FF6032-1F0B-41CC-A624-CBFC1E6FEFCC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85097F7-C4B0-43D8-B3BD-6C218B7C3C3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420FAD6-B209-4B82-8590-7D73D0BFDCA2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548252BE-7190-45CB-944A-FE35647E8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07F3E6-328C-4604-AAB4-1DD56EA06C5F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989008C-BD24-43DD-A1F8-E500A2267CE0}"/>
              </a:ext>
            </a:extLst>
          </p:cNvPr>
          <p:cNvCxnSpPr>
            <a:cxnSpLocks/>
            <a:stCxn id="80" idx="1"/>
            <a:endCxn id="72" idx="9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BE4F9D2-E522-4C0D-B573-E98F63110883}"/>
              </a:ext>
            </a:extLst>
          </p:cNvPr>
          <p:cNvSpPr/>
          <p:nvPr/>
        </p:nvSpPr>
        <p:spPr>
          <a:xfrm>
            <a:off x="6271637" y="704914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oci.Index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5BB858-E798-41E7-8279-21CFFB9B59B8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AA2A5B-E9AF-469E-9BD8-1B946A028E4D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42A3962-2ADD-4F02-AC06-C36C32386346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877BAC9-71D0-41A6-9BC2-B70F6D888866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CDDDF2B-43C2-4861-BC09-88882AB6A31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92" name="Rectangle: Folded Corner 5">
                <a:extLst>
                  <a:ext uri="{FF2B5EF4-FFF2-40B4-BE49-F238E27FC236}">
                    <a16:creationId xmlns:a16="http://schemas.microsoft.com/office/drawing/2014/main" id="{5DFC8003-1598-4766-85CD-5FE3062FD9B8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Rectangle: Folded Corner 92">
                <a:extLst>
                  <a:ext uri="{FF2B5EF4-FFF2-40B4-BE49-F238E27FC236}">
                    <a16:creationId xmlns:a16="http://schemas.microsoft.com/office/drawing/2014/main" id="{57E4B86D-7426-471B-897B-5C43B197402B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8F9158-E83E-4EF5-98D6-686C44568A7B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2832C81-7E23-4F74-8A23-0F81301A2DB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137F6809-5F3D-4015-BEA4-D5E47FFB3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F6CC38C-1FE3-49F3-9795-74E462A880F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sha256:111ma…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842AB0D-E853-4696-A5DE-97DF4440387A}"/>
              </a:ext>
            </a:extLst>
          </p:cNvPr>
          <p:cNvCxnSpPr>
            <a:cxnSpLocks/>
            <a:stCxn id="93" idx="1"/>
            <a:endCxn id="72" idx="10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6902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E11DA17-BC54-4CCB-A071-7CBCFDF978CA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C92636-4655-4A75-BFED-343F42D1E9F2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112" name="Container Image">
            <a:extLst>
              <a:ext uri="{FF2B5EF4-FFF2-40B4-BE49-F238E27FC236}">
                <a16:creationId xmlns:a16="http://schemas.microsoft.com/office/drawing/2014/main" id="{3BB921C7-2401-40DF-84CE-B2E6A985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65761" y="1934132"/>
            <a:ext cx="291498" cy="291498"/>
          </a:xfrm>
          <a:prstGeom prst="rect">
            <a:avLst/>
          </a:prstGeom>
        </p:spPr>
      </p:pic>
      <p:pic>
        <p:nvPicPr>
          <p:cNvPr id="113" name="Container Image">
            <a:extLst>
              <a:ext uri="{FF2B5EF4-FFF2-40B4-BE49-F238E27FC236}">
                <a16:creationId xmlns:a16="http://schemas.microsoft.com/office/drawing/2014/main" id="{99984AB3-0D5E-4E45-84C9-20E1FD386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43024" y="3693780"/>
            <a:ext cx="291498" cy="29149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7606D-BCD6-4C14-9DFF-33E10C76FF77}"/>
              </a:ext>
            </a:extLst>
          </p:cNvPr>
          <p:cNvGrpSpPr/>
          <p:nvPr/>
        </p:nvGrpSpPr>
        <p:grpSpPr>
          <a:xfrm>
            <a:off x="6854322" y="704028"/>
            <a:ext cx="371476" cy="291498"/>
            <a:chOff x="8839199" y="588216"/>
            <a:chExt cx="371476" cy="291498"/>
          </a:xfrm>
        </p:grpSpPr>
        <p:pic>
          <p:nvPicPr>
            <p:cNvPr id="136" name="Container Image">
              <a:extLst>
                <a:ext uri="{FF2B5EF4-FFF2-40B4-BE49-F238E27FC236}">
                  <a16:creationId xmlns:a16="http://schemas.microsoft.com/office/drawing/2014/main" id="{A2B2AB7C-A885-4783-BB94-B22803987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884412" y="588216"/>
              <a:ext cx="291498" cy="29149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1B36C84-B392-4D87-9284-DDF9D33B2B91}"/>
                </a:ext>
              </a:extLst>
            </p:cNvPr>
            <p:cNvGrpSpPr/>
            <p:nvPr/>
          </p:nvGrpSpPr>
          <p:grpSpPr>
            <a:xfrm>
              <a:off x="8839199" y="640524"/>
              <a:ext cx="371476" cy="197912"/>
              <a:chOff x="8839199" y="640524"/>
              <a:chExt cx="375308" cy="20159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37D7ABC-90B8-47D7-9669-8424FFA8AE4A}"/>
                  </a:ext>
                </a:extLst>
              </p:cNvPr>
              <p:cNvSpPr/>
              <p:nvPr/>
            </p:nvSpPr>
            <p:spPr>
              <a:xfrm>
                <a:off x="8839199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2E6FE36-6103-4BE5-94B9-728527FCD728}"/>
                  </a:ext>
                </a:extLst>
              </p:cNvPr>
              <p:cNvSpPr/>
              <p:nvPr/>
            </p:nvSpPr>
            <p:spPr>
              <a:xfrm flipH="1">
                <a:off x="9143900" y="640524"/>
                <a:ext cx="70607" cy="201590"/>
              </a:xfrm>
              <a:custGeom>
                <a:avLst/>
                <a:gdLst>
                  <a:gd name="connsiteX0" fmla="*/ 326231 w 335756"/>
                  <a:gd name="connsiteY0" fmla="*/ 0 h 938212"/>
                  <a:gd name="connsiteX1" fmla="*/ 0 w 335756"/>
                  <a:gd name="connsiteY1" fmla="*/ 4762 h 938212"/>
                  <a:gd name="connsiteX2" fmla="*/ 11906 w 335756"/>
                  <a:gd name="connsiteY2" fmla="*/ 938212 h 938212"/>
                  <a:gd name="connsiteX3" fmla="*/ 335756 w 335756"/>
                  <a:gd name="connsiteY3" fmla="*/ 938212 h 938212"/>
                  <a:gd name="connsiteX0" fmla="*/ 319087 w 328612"/>
                  <a:gd name="connsiteY0" fmla="*/ 1 h 938213"/>
                  <a:gd name="connsiteX1" fmla="*/ 0 w 328612"/>
                  <a:gd name="connsiteY1" fmla="*/ 0 h 938213"/>
                  <a:gd name="connsiteX2" fmla="*/ 4762 w 328612"/>
                  <a:gd name="connsiteY2" fmla="*/ 938213 h 938213"/>
                  <a:gd name="connsiteX3" fmla="*/ 328612 w 328612"/>
                  <a:gd name="connsiteY3" fmla="*/ 938213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612" h="938213">
                    <a:moveTo>
                      <a:pt x="319087" y="1"/>
                    </a:moveTo>
                    <a:lnTo>
                      <a:pt x="0" y="0"/>
                    </a:lnTo>
                    <a:cubicBezTo>
                      <a:pt x="1587" y="312738"/>
                      <a:pt x="3175" y="625475"/>
                      <a:pt x="4762" y="938213"/>
                    </a:cubicBezTo>
                    <a:lnTo>
                      <a:pt x="328612" y="93821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Signature">
            <a:extLst>
              <a:ext uri="{FF2B5EF4-FFF2-40B4-BE49-F238E27FC236}">
                <a16:creationId xmlns:a16="http://schemas.microsoft.com/office/drawing/2014/main" id="{FC63AA9F-53E6-4E3E-B6E3-FEAD5A046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25" name="Signature">
            <a:extLst>
              <a:ext uri="{FF2B5EF4-FFF2-40B4-BE49-F238E27FC236}">
                <a16:creationId xmlns:a16="http://schemas.microsoft.com/office/drawing/2014/main" id="{F20DFA8A-1DC0-45A4-83F1-646E5EA6D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442CEDE-7C02-4B37-81CB-23F3F9385D98}"/>
              </a:ext>
            </a:extLst>
          </p:cNvPr>
          <p:cNvGrpSpPr/>
          <p:nvPr/>
        </p:nvGrpSpPr>
        <p:grpSpPr>
          <a:xfrm>
            <a:off x="316836" y="541916"/>
            <a:ext cx="3141355" cy="1792977"/>
            <a:chOff x="2114945" y="8266"/>
            <a:chExt cx="3141355" cy="179297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151ECFF-2FF1-4594-9CFA-018F3D8388C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56" name="Rectangle: Folded Corner 5">
                <a:extLst>
                  <a:ext uri="{FF2B5EF4-FFF2-40B4-BE49-F238E27FC236}">
                    <a16:creationId xmlns:a16="http://schemas.microsoft.com/office/drawing/2014/main" id="{37933453-F4B9-4CAF-AC0F-45CB50BC343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Rectangle: Folded Corner 156">
                <a:extLst>
                  <a:ext uri="{FF2B5EF4-FFF2-40B4-BE49-F238E27FC236}">
                    <a16:creationId xmlns:a16="http://schemas.microsoft.com/office/drawing/2014/main" id="{1C5A2DCE-61FF-4BFA-ABC9-A6B746A3A8B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FD895FC-98F1-4EC6-B007-0451E929FBF8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E9F7869-08FA-4C8C-A6A4-7209C6BD49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5" name="Graphic 154">
                <a:extLst>
                  <a:ext uri="{FF2B5EF4-FFF2-40B4-BE49-F238E27FC236}">
                    <a16:creationId xmlns:a16="http://schemas.microsoft.com/office/drawing/2014/main" id="{3088B16D-F14B-48EA-B7EB-D219376D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AAE3825-BCA1-412E-B2D7-C571BAFBB622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6FD695-369C-48D8-BE37-A3AA4FEB91FA}"/>
              </a:ext>
            </a:extLst>
          </p:cNvPr>
          <p:cNvSpPr/>
          <p:nvPr/>
        </p:nvSpPr>
        <p:spPr>
          <a:xfrm>
            <a:off x="743755" y="758262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0289453-1158-445F-B07F-61BD5D136F0A}"/>
              </a:ext>
            </a:extLst>
          </p:cNvPr>
          <p:cNvSpPr/>
          <p:nvPr/>
        </p:nvSpPr>
        <p:spPr>
          <a:xfrm>
            <a:off x="90564" y="64517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6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FB6C7A-A7CD-4125-A307-66E78479A8A2}"/>
              </a:ext>
            </a:extLst>
          </p:cNvPr>
          <p:cNvGrpSpPr/>
          <p:nvPr/>
        </p:nvGrpSpPr>
        <p:grpSpPr>
          <a:xfrm>
            <a:off x="325274" y="2252425"/>
            <a:ext cx="3132917" cy="1856891"/>
            <a:chOff x="2114945" y="8266"/>
            <a:chExt cx="3132917" cy="1856891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4CC1451-98A3-4C72-9121-F9DE5B921A4B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66" name="Rectangle: Folded Corner 5">
                <a:extLst>
                  <a:ext uri="{FF2B5EF4-FFF2-40B4-BE49-F238E27FC236}">
                    <a16:creationId xmlns:a16="http://schemas.microsoft.com/office/drawing/2014/main" id="{E18773A3-A81C-4143-9650-702AE746BA2E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68942783-1F8B-4707-8287-10C21485AB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404ABC1-97DD-4202-B1D4-AF725EB5905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142EEB3-57EA-448C-AAA2-E2B40AAB2CE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Graphic 164">
                <a:extLst>
                  <a:ext uri="{FF2B5EF4-FFF2-40B4-BE49-F238E27FC236}">
                    <a16:creationId xmlns:a16="http://schemas.microsoft.com/office/drawing/2014/main" id="{D443FB85-DBB7-4DB3-B71D-97ADD48F8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0321AE7-E62B-4413-A67C-182672AC3013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sha256:111wm…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5DDF6AE-337D-4DD0-B4F3-033414740181}"/>
              </a:ext>
            </a:extLst>
          </p:cNvPr>
          <p:cNvSpPr/>
          <p:nvPr/>
        </p:nvSpPr>
        <p:spPr>
          <a:xfrm>
            <a:off x="752193" y="246877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609C607-6A3E-4493-92DB-9810245DCB61}"/>
              </a:ext>
            </a:extLst>
          </p:cNvPr>
          <p:cNvSpPr/>
          <p:nvPr/>
        </p:nvSpPr>
        <p:spPr>
          <a:xfrm>
            <a:off x="90564" y="235567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7</a:t>
            </a:r>
          </a:p>
        </p:txBody>
      </p:sp>
      <p:pic>
        <p:nvPicPr>
          <p:cNvPr id="170" name="Signature">
            <a:extLst>
              <a:ext uri="{FF2B5EF4-FFF2-40B4-BE49-F238E27FC236}">
                <a16:creationId xmlns:a16="http://schemas.microsoft.com/office/drawing/2014/main" id="{06933909-8DDA-49F4-B979-101C7A2C3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2400143"/>
            <a:ext cx="230886" cy="230886"/>
          </a:xfrm>
          <a:prstGeom prst="rect">
            <a:avLst/>
          </a:prstGeom>
        </p:spPr>
      </p:pic>
      <p:pic>
        <p:nvPicPr>
          <p:cNvPr id="171" name="Signature">
            <a:extLst>
              <a:ext uri="{FF2B5EF4-FFF2-40B4-BE49-F238E27FC236}">
                <a16:creationId xmlns:a16="http://schemas.microsoft.com/office/drawing/2014/main" id="{84CD29EA-7CFF-4BC9-8B4D-3B07C4AE3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712533"/>
            <a:ext cx="230886" cy="230886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9C3F270-D24B-4ED5-A29E-444D28ABD8F4}"/>
              </a:ext>
            </a:extLst>
          </p:cNvPr>
          <p:cNvGrpSpPr/>
          <p:nvPr/>
        </p:nvGrpSpPr>
        <p:grpSpPr>
          <a:xfrm>
            <a:off x="316836" y="4293439"/>
            <a:ext cx="3141355" cy="1792977"/>
            <a:chOff x="2114945" y="8266"/>
            <a:chExt cx="3141355" cy="179297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AE330E0-6DFC-413D-B188-7A6D97D77929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79" name="Rectangle: Folded Corner 5">
                <a:extLst>
                  <a:ext uri="{FF2B5EF4-FFF2-40B4-BE49-F238E27FC236}">
                    <a16:creationId xmlns:a16="http://schemas.microsoft.com/office/drawing/2014/main" id="{E62D5E06-06C4-4E65-ADC9-871EAF36566B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Rectangle: Folded Corner 179">
                <a:extLst>
                  <a:ext uri="{FF2B5EF4-FFF2-40B4-BE49-F238E27FC236}">
                    <a16:creationId xmlns:a16="http://schemas.microsoft.com/office/drawing/2014/main" id="{BD0CC03E-4DB2-4838-B68E-B8D81A910B14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685BFD7-396F-43C0-9152-F72F937E63F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502428E-CA8C-48EB-B66E-ECD2CBCECF21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8" name="Graphic 177">
                <a:extLst>
                  <a:ext uri="{FF2B5EF4-FFF2-40B4-BE49-F238E27FC236}">
                    <a16:creationId xmlns:a16="http://schemas.microsoft.com/office/drawing/2014/main" id="{69AA788E-DB87-485F-BB22-F43E1B9A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275EEA7-9C56-48DD-9F57-B6FBBD517B89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7F8F581-3890-4CE4-A37C-CB6819946B84}"/>
              </a:ext>
            </a:extLst>
          </p:cNvPr>
          <p:cNvSpPr/>
          <p:nvPr/>
        </p:nvSpPr>
        <p:spPr>
          <a:xfrm>
            <a:off x="743755" y="4509785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96989D1-553F-41D0-83F1-DF12CDBF361C}"/>
              </a:ext>
            </a:extLst>
          </p:cNvPr>
          <p:cNvSpPr/>
          <p:nvPr/>
        </p:nvSpPr>
        <p:spPr>
          <a:xfrm>
            <a:off x="90564" y="439669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8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F52E0D2-B2D2-4DF5-938A-71F28891A3E0}"/>
              </a:ext>
            </a:extLst>
          </p:cNvPr>
          <p:cNvGrpSpPr/>
          <p:nvPr/>
        </p:nvGrpSpPr>
        <p:grpSpPr>
          <a:xfrm>
            <a:off x="325274" y="6003948"/>
            <a:ext cx="3132917" cy="1856891"/>
            <a:chOff x="2114945" y="8266"/>
            <a:chExt cx="3132917" cy="185689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1009EB6-69EF-4818-9A5F-3DCC44552ED4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89" name="Rectangle: Folded Corner 5">
                <a:extLst>
                  <a:ext uri="{FF2B5EF4-FFF2-40B4-BE49-F238E27FC236}">
                    <a16:creationId xmlns:a16="http://schemas.microsoft.com/office/drawing/2014/main" id="{536F19DE-5DF2-49A2-B08F-AD788ED7CF90}"/>
                  </a:ext>
                </a:extLst>
              </p:cNvPr>
              <p:cNvSpPr/>
              <p:nvPr/>
            </p:nvSpPr>
            <p:spPr>
              <a:xfrm>
                <a:off x="7940818" y="4556344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Rectangle: Folded Corner 189">
                <a:extLst>
                  <a:ext uri="{FF2B5EF4-FFF2-40B4-BE49-F238E27FC236}">
                    <a16:creationId xmlns:a16="http://schemas.microsoft.com/office/drawing/2014/main" id="{89908EDF-DAE3-4CE1-AB59-B0D4049C5B8F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5F5808A-3191-471D-A365-3F1519FBA417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369BACA-A73E-43AA-92CC-A6F72701B2A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Graphic 187">
                <a:extLst>
                  <a:ext uri="{FF2B5EF4-FFF2-40B4-BE49-F238E27FC236}">
                    <a16:creationId xmlns:a16="http://schemas.microsoft.com/office/drawing/2014/main" id="{38B62C7A-EE92-46A7-BF16-AB83574A5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6EA702-6584-4389-A688-3E8F309FAF31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sha256:111Lm…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1AED62C-70CD-41F9-82EE-E6CAEA6F4A40}"/>
              </a:ext>
            </a:extLst>
          </p:cNvPr>
          <p:cNvSpPr/>
          <p:nvPr/>
        </p:nvSpPr>
        <p:spPr>
          <a:xfrm>
            <a:off x="752193" y="6220294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803E965-3BC1-4AE9-BCC2-4ABB12E8CBB7}"/>
              </a:ext>
            </a:extLst>
          </p:cNvPr>
          <p:cNvSpPr/>
          <p:nvPr/>
        </p:nvSpPr>
        <p:spPr>
          <a:xfrm>
            <a:off x="90564" y="6107202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9</a:t>
            </a:r>
          </a:p>
        </p:txBody>
      </p:sp>
      <p:pic>
        <p:nvPicPr>
          <p:cNvPr id="193" name="Signature">
            <a:extLst>
              <a:ext uri="{FF2B5EF4-FFF2-40B4-BE49-F238E27FC236}">
                <a16:creationId xmlns:a16="http://schemas.microsoft.com/office/drawing/2014/main" id="{74F8DFD2-AC16-4015-B111-E4C58FB6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6151666"/>
            <a:ext cx="230886" cy="230886"/>
          </a:xfrm>
          <a:prstGeom prst="rect">
            <a:avLst/>
          </a:prstGeom>
        </p:spPr>
      </p:pic>
      <p:pic>
        <p:nvPicPr>
          <p:cNvPr id="194" name="Signature">
            <a:extLst>
              <a:ext uri="{FF2B5EF4-FFF2-40B4-BE49-F238E27FC236}">
                <a16:creationId xmlns:a16="http://schemas.microsoft.com/office/drawing/2014/main" id="{039782DD-79AE-43B8-9EC4-B5CE57244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2852" y="4464056"/>
            <a:ext cx="230886" cy="230886"/>
          </a:xfrm>
          <a:prstGeom prst="rect">
            <a:avLst/>
          </a:prstGeom>
        </p:spPr>
      </p:pic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D5F2DE8D-E994-463E-9E17-DBC5A1C4CB70}"/>
              </a:ext>
            </a:extLst>
          </p:cNvPr>
          <p:cNvCxnSpPr>
            <a:cxnSpLocks/>
            <a:stCxn id="157" idx="3"/>
            <a:endCxn id="42" idx="6"/>
          </p:cNvCxnSpPr>
          <p:nvPr/>
        </p:nvCxnSpPr>
        <p:spPr>
          <a:xfrm>
            <a:off x="3449753" y="1412455"/>
            <a:ext cx="747349" cy="917995"/>
          </a:xfrm>
          <a:prstGeom prst="bentConnector3">
            <a:avLst>
              <a:gd name="adj1" fmla="val 3593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4E5555B6-8936-4AB1-BDEA-E115EDF2E5CF}"/>
              </a:ext>
            </a:extLst>
          </p:cNvPr>
          <p:cNvCxnSpPr>
            <a:cxnSpLocks/>
            <a:stCxn id="167" idx="3"/>
            <a:endCxn id="42" idx="5"/>
          </p:cNvCxnSpPr>
          <p:nvPr/>
        </p:nvCxnSpPr>
        <p:spPr>
          <a:xfrm flipV="1">
            <a:off x="3458191" y="2740025"/>
            <a:ext cx="735736" cy="436666"/>
          </a:xfrm>
          <a:prstGeom prst="bentConnector5">
            <a:avLst>
              <a:gd name="adj1" fmla="val 33267"/>
              <a:gd name="adj2" fmla="val -778"/>
              <a:gd name="adj3" fmla="val 390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42E8CF78-7D1C-44BC-9F05-A941D4ABA32D}"/>
              </a:ext>
            </a:extLst>
          </p:cNvPr>
          <p:cNvCxnSpPr>
            <a:cxnSpLocks/>
            <a:stCxn id="180" idx="3"/>
            <a:endCxn id="60" idx="6"/>
          </p:cNvCxnSpPr>
          <p:nvPr/>
        </p:nvCxnSpPr>
        <p:spPr>
          <a:xfrm flipV="1">
            <a:off x="3449753" y="4045744"/>
            <a:ext cx="748936" cy="1118234"/>
          </a:xfrm>
          <a:prstGeom prst="bentConnector3">
            <a:avLst>
              <a:gd name="adj1" fmla="val 316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44D04AB-AE0E-41D4-900B-19243F5DB5DC}"/>
              </a:ext>
            </a:extLst>
          </p:cNvPr>
          <p:cNvCxnSpPr>
            <a:cxnSpLocks/>
            <a:stCxn id="190" idx="3"/>
            <a:endCxn id="60" idx="5"/>
          </p:cNvCxnSpPr>
          <p:nvPr/>
        </p:nvCxnSpPr>
        <p:spPr>
          <a:xfrm flipV="1">
            <a:off x="3458191" y="4431506"/>
            <a:ext cx="740499" cy="2496708"/>
          </a:xfrm>
          <a:prstGeom prst="bentConnector3">
            <a:avLst>
              <a:gd name="adj1" fmla="val 62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5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18092" y="4533619"/>
                <a:ext cx="418352" cy="418351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70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8" name="Container Image">
            <a:extLst>
              <a:ext uri="{FF2B5EF4-FFF2-40B4-BE49-F238E27FC236}">
                <a16:creationId xmlns:a16="http://schemas.microsoft.com/office/drawing/2014/main" id="{3B608C22-69B6-4CC4-A37B-102302B7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9" name="Signature">
            <a:extLst>
              <a:ext uri="{FF2B5EF4-FFF2-40B4-BE49-F238E27FC236}">
                <a16:creationId xmlns:a16="http://schemas.microsoft.com/office/drawing/2014/main" id="{277E4C32-4002-4DFF-9B65-BAF1328A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46" name="Signature">
            <a:extLst>
              <a:ext uri="{FF2B5EF4-FFF2-40B4-BE49-F238E27FC236}">
                <a16:creationId xmlns:a16="http://schemas.microsoft.com/office/drawing/2014/main" id="{D8261124-9F38-4A7B-8741-B7931167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17D0CF6-3C3B-49F5-A373-A478CB0BD79B}"/>
              </a:ext>
            </a:extLst>
          </p:cNvPr>
          <p:cNvSpPr/>
          <p:nvPr/>
        </p:nvSpPr>
        <p:spPr>
          <a:xfrm>
            <a:off x="3126432" y="1512924"/>
            <a:ext cx="5130800" cy="1607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C36A73-7DD1-4F27-98BF-7C6D114C372A}"/>
              </a:ext>
            </a:extLst>
          </p:cNvPr>
          <p:cNvGrpSpPr/>
          <p:nvPr/>
        </p:nvGrpSpPr>
        <p:grpSpPr>
          <a:xfrm>
            <a:off x="3043590" y="1387423"/>
            <a:ext cx="413327" cy="413327"/>
            <a:chOff x="1077722" y="1328760"/>
            <a:chExt cx="720680" cy="7206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5FDB73-819A-4C83-91A2-15A68005B3DF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D9FC49F-ACE2-4A26-AD19-04ED33EA9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E12D179-F403-4DE2-AA8A-B08A2CE3FD93}"/>
              </a:ext>
            </a:extLst>
          </p:cNvPr>
          <p:cNvGrpSpPr/>
          <p:nvPr/>
        </p:nvGrpSpPr>
        <p:grpSpPr>
          <a:xfrm>
            <a:off x="2681144" y="3339478"/>
            <a:ext cx="5963437" cy="2501023"/>
            <a:chOff x="2681144" y="3339478"/>
            <a:chExt cx="5963437" cy="250102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8790A3-2DDC-4D2E-A7EA-481771233BCF}"/>
                </a:ext>
              </a:extLst>
            </p:cNvPr>
            <p:cNvSpPr/>
            <p:nvPr/>
          </p:nvSpPr>
          <p:spPr>
            <a:xfrm>
              <a:off x="2814412" y="3429000"/>
              <a:ext cx="5830169" cy="24115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0DCC71-58AA-4725-A59F-329CA49356F2}"/>
                </a:ext>
              </a:extLst>
            </p:cNvPr>
            <p:cNvGrpSpPr/>
            <p:nvPr/>
          </p:nvGrpSpPr>
          <p:grpSpPr>
            <a:xfrm>
              <a:off x="2681144" y="3339478"/>
              <a:ext cx="413327" cy="413327"/>
              <a:chOff x="1077722" y="1328760"/>
              <a:chExt cx="720680" cy="72068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30F7D3-29B8-4FAA-BFD4-7A0E07AFBF23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8DE40844-E5AC-40DD-9FFD-6767622D2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3692BC-0B2D-43E5-83BD-0A79D6F45397}"/>
              </a:ext>
            </a:extLst>
          </p:cNvPr>
          <p:cNvGrpSpPr/>
          <p:nvPr/>
        </p:nvGrpSpPr>
        <p:grpSpPr>
          <a:xfrm>
            <a:off x="4203892" y="3486982"/>
            <a:ext cx="1513291" cy="1800426"/>
            <a:chOff x="4203892" y="3486982"/>
            <a:chExt cx="1513291" cy="180042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CDEA62-EBD1-42C3-B346-4BC3FA7D5A04}"/>
                </a:ext>
              </a:extLst>
            </p:cNvPr>
            <p:cNvGrpSpPr/>
            <p:nvPr/>
          </p:nvGrpSpPr>
          <p:grpSpPr>
            <a:xfrm>
              <a:off x="4270411" y="3559668"/>
              <a:ext cx="1333382" cy="1553572"/>
              <a:chOff x="3492072" y="2239670"/>
              <a:chExt cx="2120630" cy="2470825"/>
            </a:xfrm>
          </p:grpSpPr>
          <p:sp>
            <p:nvSpPr>
              <p:cNvPr id="13" name="Rectangle: Folded Corner 5">
                <a:extLst>
                  <a:ext uri="{FF2B5EF4-FFF2-40B4-BE49-F238E27FC236}">
                    <a16:creationId xmlns:a16="http://schemas.microsoft.com/office/drawing/2014/main" id="{5856923B-10B8-49FB-BC90-D7A7440AC01D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Rectangle: Folded Corner 13">
                <a:extLst>
                  <a:ext uri="{FF2B5EF4-FFF2-40B4-BE49-F238E27FC236}">
                    <a16:creationId xmlns:a16="http://schemas.microsoft.com/office/drawing/2014/main" id="{1DF9F197-C28A-4CA5-ACA1-FF1BCE5F539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445075-FC5C-4409-841A-DE3338AC68E9}"/>
                </a:ext>
              </a:extLst>
            </p:cNvPr>
            <p:cNvSpPr txBox="1"/>
            <p:nvPr/>
          </p:nvSpPr>
          <p:spPr>
            <a:xfrm>
              <a:off x="4310537" y="5113240"/>
              <a:ext cx="725618" cy="17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Manifest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CB50522-B26A-455F-801C-94AD055CCA53}"/>
                </a:ext>
              </a:extLst>
            </p:cNvPr>
            <p:cNvGrpSpPr/>
            <p:nvPr/>
          </p:nvGrpSpPr>
          <p:grpSpPr>
            <a:xfrm>
              <a:off x="4203892" y="3486982"/>
              <a:ext cx="413327" cy="413327"/>
              <a:chOff x="1077722" y="1328760"/>
              <a:chExt cx="720680" cy="7206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D8DAD3F-E44C-468B-B896-6CA96161288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3323C7A9-CB47-495B-A9BD-1C1E0DDF3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251EB3-7E4D-494F-879A-C60FF76F1905}"/>
                </a:ext>
              </a:extLst>
            </p:cNvPr>
            <p:cNvSpPr/>
            <p:nvPr/>
          </p:nvSpPr>
          <p:spPr>
            <a:xfrm>
              <a:off x="4409834" y="3847407"/>
              <a:ext cx="130734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"config": {</a:t>
              </a:r>
            </a:p>
            <a:p>
              <a:r>
                <a:rPr lang="en-US" sz="1100" dirty="0"/>
                <a:t>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…</a:t>
              </a:r>
            </a:p>
            <a:p>
              <a:r>
                <a:rPr lang="en-US" sz="1100" dirty="0"/>
                <a:t>  },</a:t>
              </a:r>
            </a:p>
            <a:p>
              <a:r>
                <a:rPr lang="en-US" sz="1100" dirty="0"/>
                <a:t>  "layers": [{}]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01F410-BF62-48ED-9434-0FDF036919DB}"/>
              </a:ext>
            </a:extLst>
          </p:cNvPr>
          <p:cNvGrpSpPr/>
          <p:nvPr/>
        </p:nvGrpSpPr>
        <p:grpSpPr>
          <a:xfrm>
            <a:off x="5946364" y="3495248"/>
            <a:ext cx="1588796" cy="1894991"/>
            <a:chOff x="5946364" y="3495248"/>
            <a:chExt cx="1588796" cy="18949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05BC6A-414B-49C6-AA8D-811992BD2217}"/>
                </a:ext>
              </a:extLst>
            </p:cNvPr>
            <p:cNvGrpSpPr/>
            <p:nvPr/>
          </p:nvGrpSpPr>
          <p:grpSpPr>
            <a:xfrm>
              <a:off x="6022216" y="3559668"/>
              <a:ext cx="1333382" cy="1553572"/>
              <a:chOff x="3492072" y="2239670"/>
              <a:chExt cx="2120630" cy="2470825"/>
            </a:xfrm>
          </p:grpSpPr>
          <p:sp>
            <p:nvSpPr>
              <p:cNvPr id="9" name="Rectangle: Folded Corner 5">
                <a:extLst>
                  <a:ext uri="{FF2B5EF4-FFF2-40B4-BE49-F238E27FC236}">
                    <a16:creationId xmlns:a16="http://schemas.microsoft.com/office/drawing/2014/main" id="{E6272B23-1119-45A8-BA23-C993D06CDE48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: Folded Corner 9">
                <a:extLst>
                  <a:ext uri="{FF2B5EF4-FFF2-40B4-BE49-F238E27FC236}">
                    <a16:creationId xmlns:a16="http://schemas.microsoft.com/office/drawing/2014/main" id="{5DA2D215-8BE8-4DAC-A75F-06B79802505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33A8D0-9CA0-471B-8BF7-4EC271AE77DA}"/>
                </a:ext>
              </a:extLst>
            </p:cNvPr>
            <p:cNvSpPr txBox="1"/>
            <p:nvPr/>
          </p:nvSpPr>
          <p:spPr>
            <a:xfrm>
              <a:off x="6062342" y="5113240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3998F3-368A-4A5C-8DA0-BF7390910212}"/>
                </a:ext>
              </a:extLst>
            </p:cNvPr>
            <p:cNvGrpSpPr/>
            <p:nvPr/>
          </p:nvGrpSpPr>
          <p:grpSpPr>
            <a:xfrm>
              <a:off x="5946364" y="3495248"/>
              <a:ext cx="413327" cy="413327"/>
              <a:chOff x="1077722" y="1328760"/>
              <a:chExt cx="720680" cy="7206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64198DE-ADD2-4B31-A0E1-97543BE60643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17A40032-B886-4A89-BEA9-5D119DE08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567018-A160-49D3-A8A6-6555267370CD}"/>
                </a:ext>
              </a:extLst>
            </p:cNvPr>
            <p:cNvSpPr/>
            <p:nvPr/>
          </p:nvSpPr>
          <p:spPr>
            <a:xfrm>
              <a:off x="6052109" y="3847407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853B2DA-B5A9-4687-AF85-2A0D268DA3A7}"/>
              </a:ext>
            </a:extLst>
          </p:cNvPr>
          <p:cNvSpPr txBox="1"/>
          <p:nvPr/>
        </p:nvSpPr>
        <p:spPr>
          <a:xfrm>
            <a:off x="5274498" y="2193811"/>
            <a:ext cx="9235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push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pull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list*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FDEE9C8-7B2D-4A55-AC37-6072EC223CA0}"/>
              </a:ext>
            </a:extLst>
          </p:cNvPr>
          <p:cNvSpPr/>
          <p:nvPr/>
        </p:nvSpPr>
        <p:spPr>
          <a:xfrm>
            <a:off x="2913281" y="4073298"/>
            <a:ext cx="1177568" cy="413327"/>
          </a:xfrm>
          <a:prstGeom prst="wedgeRectCallout">
            <a:avLst>
              <a:gd name="adj1" fmla="val 61133"/>
              <a:gd name="adj2" fmla="val 123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Singular Artifacts</a:t>
            </a:r>
            <a:br>
              <a:rPr lang="en-US" sz="1100" dirty="0"/>
            </a:br>
            <a:r>
              <a:rPr lang="en-US" sz="1100" dirty="0"/>
              <a:t>w/</a:t>
            </a:r>
            <a:r>
              <a:rPr lang="en-US" sz="1100" strike="sngStrike" dirty="0"/>
              <a:t>layers</a:t>
            </a:r>
            <a:r>
              <a:rPr lang="en-US" sz="1100" dirty="0"/>
              <a:t> blobs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65E02849-978C-4201-BE27-BF8A6BED4E46}"/>
              </a:ext>
            </a:extLst>
          </p:cNvPr>
          <p:cNvSpPr/>
          <p:nvPr/>
        </p:nvSpPr>
        <p:spPr>
          <a:xfrm>
            <a:off x="7530160" y="4073298"/>
            <a:ext cx="1177568" cy="413327"/>
          </a:xfrm>
          <a:prstGeom prst="wedgeRectCallout">
            <a:avLst>
              <a:gd name="adj1" fmla="val -62355"/>
              <a:gd name="adj2" fmla="val 111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Collections of Artifacts</a:t>
            </a:r>
          </a:p>
        </p:txBody>
      </p:sp>
    </p:spTree>
    <p:extLst>
      <p:ext uri="{BB962C8B-B14F-4D97-AF65-F5344CB8AC3E}">
        <p14:creationId xmlns:p14="http://schemas.microsoft.com/office/powerpoint/2010/main" val="37559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353BB8C-AC26-42DE-ACB4-88ABC30E5A99}"/>
              </a:ext>
            </a:extLst>
          </p:cNvPr>
          <p:cNvGrpSpPr/>
          <p:nvPr/>
        </p:nvGrpSpPr>
        <p:grpSpPr>
          <a:xfrm>
            <a:off x="5355284" y="1247410"/>
            <a:ext cx="2688101" cy="2821451"/>
            <a:chOff x="5355284" y="1247410"/>
            <a:chExt cx="2688101" cy="28214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112BC3-2551-4142-9D41-FA2F81077944}"/>
                </a:ext>
              </a:extLst>
            </p:cNvPr>
            <p:cNvGrpSpPr/>
            <p:nvPr/>
          </p:nvGrpSpPr>
          <p:grpSpPr>
            <a:xfrm>
              <a:off x="5793434" y="1818910"/>
              <a:ext cx="2249951" cy="2249951"/>
              <a:chOff x="5650559" y="1552210"/>
              <a:chExt cx="2249951" cy="224995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3681630-6C79-49D1-809B-83FF1D5771BB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Container Image">
                <a:extLst>
                  <a:ext uri="{FF2B5EF4-FFF2-40B4-BE49-F238E27FC236}">
                    <a16:creationId xmlns:a16="http://schemas.microsoft.com/office/drawing/2014/main" id="{53D0A854-24F8-4547-9E52-63C636B6D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015745-56FC-441D-8251-069001EC0F44}"/>
                </a:ext>
              </a:extLst>
            </p:cNvPr>
            <p:cNvGrpSpPr/>
            <p:nvPr/>
          </p:nvGrpSpPr>
          <p:grpSpPr>
            <a:xfrm>
              <a:off x="5574359" y="1533160"/>
              <a:ext cx="2249951" cy="2249951"/>
              <a:chOff x="5650559" y="1552210"/>
              <a:chExt cx="2249951" cy="2249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1BAAB2A-8D1D-420D-B6EB-2AA444CC6E71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Container Image">
                <a:extLst>
                  <a:ext uri="{FF2B5EF4-FFF2-40B4-BE49-F238E27FC236}">
                    <a16:creationId xmlns:a16="http://schemas.microsoft.com/office/drawing/2014/main" id="{5C8ABD67-7889-42C0-9AAD-D34774634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52BC8F-21D1-4023-86AC-CB0133C2BE5D}"/>
                </a:ext>
              </a:extLst>
            </p:cNvPr>
            <p:cNvGrpSpPr/>
            <p:nvPr/>
          </p:nvGrpSpPr>
          <p:grpSpPr>
            <a:xfrm>
              <a:off x="5355284" y="1247410"/>
              <a:ext cx="2249951" cy="2249951"/>
              <a:chOff x="5650559" y="1552210"/>
              <a:chExt cx="2249951" cy="224995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BA2730-AE0A-4139-B4AB-29D974D3F4F2}"/>
                  </a:ext>
                </a:extLst>
              </p:cNvPr>
              <p:cNvSpPr/>
              <p:nvPr/>
            </p:nvSpPr>
            <p:spPr>
              <a:xfrm>
                <a:off x="5659242" y="2005886"/>
                <a:ext cx="2226347" cy="1386304"/>
              </a:xfrm>
              <a:custGeom>
                <a:avLst/>
                <a:gdLst>
                  <a:gd name="connsiteX0" fmla="*/ 223838 w 288132"/>
                  <a:gd name="connsiteY0" fmla="*/ 0 h 176212"/>
                  <a:gd name="connsiteX1" fmla="*/ 278607 w 288132"/>
                  <a:gd name="connsiteY1" fmla="*/ 59531 h 176212"/>
                  <a:gd name="connsiteX2" fmla="*/ 288132 w 288132"/>
                  <a:gd name="connsiteY2" fmla="*/ 147637 h 176212"/>
                  <a:gd name="connsiteX3" fmla="*/ 50007 w 288132"/>
                  <a:gd name="connsiteY3" fmla="*/ 176212 h 176212"/>
                  <a:gd name="connsiteX4" fmla="*/ 4763 w 288132"/>
                  <a:gd name="connsiteY4" fmla="*/ 145256 h 176212"/>
                  <a:gd name="connsiteX5" fmla="*/ 0 w 288132"/>
                  <a:gd name="connsiteY5" fmla="*/ 40481 h 176212"/>
                  <a:gd name="connsiteX6" fmla="*/ 223838 w 288132"/>
                  <a:gd name="connsiteY6" fmla="*/ 0 h 176212"/>
                  <a:gd name="connsiteX0" fmla="*/ 229391 w 288132"/>
                  <a:gd name="connsiteY0" fmla="*/ 0 h 172818"/>
                  <a:gd name="connsiteX1" fmla="*/ 278607 w 288132"/>
                  <a:gd name="connsiteY1" fmla="*/ 56137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132"/>
                  <a:gd name="connsiteY0" fmla="*/ 0 h 172818"/>
                  <a:gd name="connsiteX1" fmla="*/ 283543 w 288132"/>
                  <a:gd name="connsiteY1" fmla="*/ 37010 h 172818"/>
                  <a:gd name="connsiteX2" fmla="*/ 288132 w 288132"/>
                  <a:gd name="connsiteY2" fmla="*/ 144243 h 172818"/>
                  <a:gd name="connsiteX3" fmla="*/ 50007 w 288132"/>
                  <a:gd name="connsiteY3" fmla="*/ 172818 h 172818"/>
                  <a:gd name="connsiteX4" fmla="*/ 4763 w 288132"/>
                  <a:gd name="connsiteY4" fmla="*/ 141862 h 172818"/>
                  <a:gd name="connsiteX5" fmla="*/ 0 w 288132"/>
                  <a:gd name="connsiteY5" fmla="*/ 37087 h 172818"/>
                  <a:gd name="connsiteX6" fmla="*/ 229391 w 288132"/>
                  <a:gd name="connsiteY6" fmla="*/ 0 h 172818"/>
                  <a:gd name="connsiteX0" fmla="*/ 229391 w 288440"/>
                  <a:gd name="connsiteY0" fmla="*/ 0 h 172818"/>
                  <a:gd name="connsiteX1" fmla="*/ 283543 w 288440"/>
                  <a:gd name="connsiteY1" fmla="*/ 37010 h 172818"/>
                  <a:gd name="connsiteX2" fmla="*/ 288440 w 288440"/>
                  <a:gd name="connsiteY2" fmla="*/ 145786 h 172818"/>
                  <a:gd name="connsiteX3" fmla="*/ 50007 w 288440"/>
                  <a:gd name="connsiteY3" fmla="*/ 172818 h 172818"/>
                  <a:gd name="connsiteX4" fmla="*/ 4763 w 288440"/>
                  <a:gd name="connsiteY4" fmla="*/ 141862 h 172818"/>
                  <a:gd name="connsiteX5" fmla="*/ 0 w 288440"/>
                  <a:gd name="connsiteY5" fmla="*/ 37087 h 172818"/>
                  <a:gd name="connsiteX6" fmla="*/ 229391 w 288440"/>
                  <a:gd name="connsiteY6" fmla="*/ 0 h 172818"/>
                  <a:gd name="connsiteX0" fmla="*/ 229391 w 288440"/>
                  <a:gd name="connsiteY0" fmla="*/ 0 h 178063"/>
                  <a:gd name="connsiteX1" fmla="*/ 283543 w 288440"/>
                  <a:gd name="connsiteY1" fmla="*/ 37010 h 178063"/>
                  <a:gd name="connsiteX2" fmla="*/ 288440 w 288440"/>
                  <a:gd name="connsiteY2" fmla="*/ 145786 h 178063"/>
                  <a:gd name="connsiteX3" fmla="*/ 58954 w 288440"/>
                  <a:gd name="connsiteY3" fmla="*/ 178063 h 178063"/>
                  <a:gd name="connsiteX4" fmla="*/ 4763 w 288440"/>
                  <a:gd name="connsiteY4" fmla="*/ 141862 h 178063"/>
                  <a:gd name="connsiteX5" fmla="*/ 0 w 288440"/>
                  <a:gd name="connsiteY5" fmla="*/ 37087 h 178063"/>
                  <a:gd name="connsiteX6" fmla="*/ 229391 w 288440"/>
                  <a:gd name="connsiteY6" fmla="*/ 0 h 178063"/>
                  <a:gd name="connsiteX0" fmla="*/ 230317 w 289366"/>
                  <a:gd name="connsiteY0" fmla="*/ 0 h 178063"/>
                  <a:gd name="connsiteX1" fmla="*/ 284469 w 289366"/>
                  <a:gd name="connsiteY1" fmla="*/ 37010 h 178063"/>
                  <a:gd name="connsiteX2" fmla="*/ 289366 w 289366"/>
                  <a:gd name="connsiteY2" fmla="*/ 145786 h 178063"/>
                  <a:gd name="connsiteX3" fmla="*/ 59880 w 289366"/>
                  <a:gd name="connsiteY3" fmla="*/ 178063 h 178063"/>
                  <a:gd name="connsiteX4" fmla="*/ 5689 w 289366"/>
                  <a:gd name="connsiteY4" fmla="*/ 141862 h 178063"/>
                  <a:gd name="connsiteX5" fmla="*/ 0 w 289366"/>
                  <a:gd name="connsiteY5" fmla="*/ 30917 h 178063"/>
                  <a:gd name="connsiteX6" fmla="*/ 230317 w 289366"/>
                  <a:gd name="connsiteY6" fmla="*/ 0 h 178063"/>
                  <a:gd name="connsiteX0" fmla="*/ 230317 w 289366"/>
                  <a:gd name="connsiteY0" fmla="*/ 0 h 179606"/>
                  <a:gd name="connsiteX1" fmla="*/ 284469 w 289366"/>
                  <a:gd name="connsiteY1" fmla="*/ 38553 h 179606"/>
                  <a:gd name="connsiteX2" fmla="*/ 289366 w 289366"/>
                  <a:gd name="connsiteY2" fmla="*/ 147329 h 179606"/>
                  <a:gd name="connsiteX3" fmla="*/ 59880 w 289366"/>
                  <a:gd name="connsiteY3" fmla="*/ 179606 h 179606"/>
                  <a:gd name="connsiteX4" fmla="*/ 5689 w 289366"/>
                  <a:gd name="connsiteY4" fmla="*/ 143405 h 179606"/>
                  <a:gd name="connsiteX5" fmla="*/ 0 w 289366"/>
                  <a:gd name="connsiteY5" fmla="*/ 32460 h 179606"/>
                  <a:gd name="connsiteX6" fmla="*/ 230317 w 289366"/>
                  <a:gd name="connsiteY6" fmla="*/ 0 h 179606"/>
                  <a:gd name="connsiteX0" fmla="*/ 230317 w 288440"/>
                  <a:gd name="connsiteY0" fmla="*/ 0 h 179606"/>
                  <a:gd name="connsiteX1" fmla="*/ 284469 w 288440"/>
                  <a:gd name="connsiteY1" fmla="*/ 38553 h 179606"/>
                  <a:gd name="connsiteX2" fmla="*/ 288440 w 288440"/>
                  <a:gd name="connsiteY2" fmla="*/ 147329 h 179606"/>
                  <a:gd name="connsiteX3" fmla="*/ 59880 w 288440"/>
                  <a:gd name="connsiteY3" fmla="*/ 179606 h 179606"/>
                  <a:gd name="connsiteX4" fmla="*/ 5689 w 288440"/>
                  <a:gd name="connsiteY4" fmla="*/ 143405 h 179606"/>
                  <a:gd name="connsiteX5" fmla="*/ 0 w 288440"/>
                  <a:gd name="connsiteY5" fmla="*/ 32460 h 179606"/>
                  <a:gd name="connsiteX6" fmla="*/ 230317 w 288440"/>
                  <a:gd name="connsiteY6" fmla="*/ 0 h 17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440" h="179606">
                    <a:moveTo>
                      <a:pt x="230317" y="0"/>
                    </a:moveTo>
                    <a:lnTo>
                      <a:pt x="284469" y="38553"/>
                    </a:lnTo>
                    <a:lnTo>
                      <a:pt x="288440" y="147329"/>
                    </a:lnTo>
                    <a:lnTo>
                      <a:pt x="59880" y="179606"/>
                    </a:lnTo>
                    <a:lnTo>
                      <a:pt x="5689" y="143405"/>
                    </a:lnTo>
                    <a:lnTo>
                      <a:pt x="0" y="32460"/>
                    </a:lnTo>
                    <a:lnTo>
                      <a:pt x="23031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Container Image">
                <a:extLst>
                  <a:ext uri="{FF2B5EF4-FFF2-40B4-BE49-F238E27FC236}">
                    <a16:creationId xmlns:a16="http://schemas.microsoft.com/office/drawing/2014/main" id="{4B103365-D8D1-4D18-8D05-1536C09F5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650559" y="1552210"/>
                <a:ext cx="2249951" cy="22499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2649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1449144" y="64570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3599628" y="1671104"/>
            <a:ext cx="3132917" cy="1617992"/>
            <a:chOff x="2114945" y="8266"/>
            <a:chExt cx="3132917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71616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sha256:222m…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2847181" y="128667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1858387" y="88906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4026547" y="188745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1218377" y="74896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3373356" y="177435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3608066" y="338161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79662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           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2849563" y="169148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4034985" y="359795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3373356" y="348486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0F811-4E51-40EF-A736-4D7C22151719}"/>
              </a:ext>
            </a:extLst>
          </p:cNvPr>
          <p:cNvGrpSpPr/>
          <p:nvPr/>
        </p:nvGrpSpPr>
        <p:grpSpPr>
          <a:xfrm>
            <a:off x="7470013" y="2434165"/>
            <a:ext cx="3132917" cy="1617992"/>
            <a:chOff x="2114945" y="8266"/>
            <a:chExt cx="3132917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C39F29F-8D3C-4584-B1D2-51E35E14BED2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70" name="Rectangle: Folded Corner 5">
                <a:extLst>
                  <a:ext uri="{FF2B5EF4-FFF2-40B4-BE49-F238E27FC236}">
                    <a16:creationId xmlns:a16="http://schemas.microsoft.com/office/drawing/2014/main" id="{3122BEC7-A58B-433A-A700-44D171F497C0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Rectangle: Folded Corner 70">
                <a:extLst>
                  <a:ext uri="{FF2B5EF4-FFF2-40B4-BE49-F238E27FC236}">
                    <a16:creationId xmlns:a16="http://schemas.microsoft.com/office/drawing/2014/main" id="{A70AF588-BD06-4846-9D2A-D0F47200F2D5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532597-8039-4EC8-AC34-CB4548FC46F6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CC101D8-DE94-48FA-AF3E-E15B391861D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26C91A69-4D77-475B-A422-F92C346CC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B2694C-A81F-4562-BB46-D98189DE9177}"/>
                </a:ext>
              </a:extLst>
            </p:cNvPr>
            <p:cNvSpPr/>
            <p:nvPr/>
          </p:nvSpPr>
          <p:spPr>
            <a:xfrm>
              <a:off x="2259511" y="4860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net-monitor:v1-sig-o-wabbit-networks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B00C2E2-CF22-4387-A670-42440E1F3568}"/>
              </a:ext>
            </a:extLst>
          </p:cNvPr>
          <p:cNvCxnSpPr>
            <a:cxnSpLocks/>
            <a:stCxn id="71" idx="1"/>
            <a:endCxn id="111" idx="3"/>
          </p:cNvCxnSpPr>
          <p:nvPr/>
        </p:nvCxnSpPr>
        <p:spPr>
          <a:xfrm rot="10800000">
            <a:off x="6732546" y="2512311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921639-BDBD-42CC-97EF-B32F87EE06FC}"/>
              </a:ext>
            </a:extLst>
          </p:cNvPr>
          <p:cNvSpPr/>
          <p:nvPr/>
        </p:nvSpPr>
        <p:spPr>
          <a:xfrm>
            <a:off x="7896932" y="2650511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F71ACE-80D2-488B-A81C-08B2C704A3E6}"/>
              </a:ext>
            </a:extLst>
          </p:cNvPr>
          <p:cNvSpPr/>
          <p:nvPr/>
        </p:nvSpPr>
        <p:spPr>
          <a:xfrm>
            <a:off x="7243741" y="2537419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DAF33AE-27F5-4FA7-BB65-574E5EF24D3C}"/>
              </a:ext>
            </a:extLst>
          </p:cNvPr>
          <p:cNvGrpSpPr/>
          <p:nvPr/>
        </p:nvGrpSpPr>
        <p:grpSpPr>
          <a:xfrm>
            <a:off x="7478451" y="4144674"/>
            <a:ext cx="3132917" cy="1617992"/>
            <a:chOff x="2114945" y="8266"/>
            <a:chExt cx="3132917" cy="161799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FEFD48-6E1C-45D1-B845-24D4174F10F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81" name="Rectangle: Folded Corner 5">
                <a:extLst>
                  <a:ext uri="{FF2B5EF4-FFF2-40B4-BE49-F238E27FC236}">
                    <a16:creationId xmlns:a16="http://schemas.microsoft.com/office/drawing/2014/main" id="{93114C2A-FC55-4997-8EBD-0A73310B42C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: Folded Corner 81">
                <a:extLst>
                  <a:ext uri="{FF2B5EF4-FFF2-40B4-BE49-F238E27FC236}">
                    <a16:creationId xmlns:a16="http://schemas.microsoft.com/office/drawing/2014/main" id="{D1647E1A-E9C5-4A77-94DC-A2E5E3A5D278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93334C3-D7D5-4EEA-9E3C-5E037D7C12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72B652C-87A3-4D61-8149-D63D97DC6DD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6A972210-99FE-46A9-8A89-9AC1A5B86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5C5144-6172-4A6F-9998-336767C6AC5C}"/>
                </a:ext>
              </a:extLst>
            </p:cNvPr>
            <p:cNvSpPr/>
            <p:nvPr/>
          </p:nvSpPr>
          <p:spPr>
            <a:xfrm>
              <a:off x="2259511" y="508913"/>
              <a:ext cx="2809177" cy="95410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50" dirty="0">
                  <a:latin typeface="Consolas" panose="020B0609020204030204" pitchFamily="49" charset="0"/>
                </a:rPr>
                <a:t>net-monitor:v1-sig-o-acme-rockets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50" dirty="0">
                <a:latin typeface="Consolas" panose="020B0609020204030204" pitchFamily="49" charset="0"/>
              </a:endParaRPr>
            </a:p>
            <a:p>
              <a:r>
                <a:rPr lang="en-US" sz="105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EDE95BF-31DF-48A5-8031-624B5C8CA275}"/>
              </a:ext>
            </a:extLst>
          </p:cNvPr>
          <p:cNvCxnSpPr>
            <a:cxnSpLocks/>
            <a:stCxn id="82" idx="1"/>
            <a:endCxn id="125" idx="3"/>
          </p:cNvCxnSpPr>
          <p:nvPr/>
        </p:nvCxnSpPr>
        <p:spPr>
          <a:xfrm rot="10800000">
            <a:off x="6740984" y="4222820"/>
            <a:ext cx="813319" cy="7630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3580AE50-4747-42FB-9B00-E609F3C56DA7}"/>
              </a:ext>
            </a:extLst>
          </p:cNvPr>
          <p:cNvSpPr/>
          <p:nvPr/>
        </p:nvSpPr>
        <p:spPr>
          <a:xfrm>
            <a:off x="7905370" y="436102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5506CE-7807-421A-85FC-01D3D6C25BB2}"/>
              </a:ext>
            </a:extLst>
          </p:cNvPr>
          <p:cNvSpPr/>
          <p:nvPr/>
        </p:nvSpPr>
        <p:spPr>
          <a:xfrm>
            <a:off x="7243741" y="424792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556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-A">
            <a:extLst>
              <a:ext uri="{FF2B5EF4-FFF2-40B4-BE49-F238E27FC236}">
                <a16:creationId xmlns:a16="http://schemas.microsoft.com/office/drawing/2014/main" id="{AC4C0F00-1D04-4B76-98BB-6C029212E0D9}"/>
              </a:ext>
            </a:extLst>
          </p:cNvPr>
          <p:cNvSpPr/>
          <p:nvPr/>
        </p:nvSpPr>
        <p:spPr>
          <a:xfrm>
            <a:off x="6813835" y="119697"/>
            <a:ext cx="5259523" cy="3516553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2999F8-5C01-416E-94E2-542222170D45}"/>
              </a:ext>
            </a:extLst>
          </p:cNvPr>
          <p:cNvSpPr/>
          <p:nvPr/>
        </p:nvSpPr>
        <p:spPr>
          <a:xfrm>
            <a:off x="7173100" y="456445"/>
            <a:ext cx="4788744" cy="2832757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Cloud Environment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280E3-0F8B-462D-95CF-EEB51A1CF098}"/>
              </a:ext>
            </a:extLst>
          </p:cNvPr>
          <p:cNvGrpSpPr/>
          <p:nvPr/>
        </p:nvGrpSpPr>
        <p:grpSpPr>
          <a:xfrm>
            <a:off x="4131646" y="193552"/>
            <a:ext cx="1200332" cy="824709"/>
            <a:chOff x="2844414" y="125108"/>
            <a:chExt cx="2401074" cy="1649700"/>
          </a:xfrm>
        </p:grpSpPr>
        <p:pic>
          <p:nvPicPr>
            <p:cNvPr id="4" name="Distribution">
              <a:extLst>
                <a:ext uri="{FF2B5EF4-FFF2-40B4-BE49-F238E27FC236}">
                  <a16:creationId xmlns:a16="http://schemas.microsoft.com/office/drawing/2014/main" id="{8578C495-AAF3-484F-87F5-F529867D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CE0BC9-3C66-4584-B5CC-67470E1C155F}"/>
                </a:ext>
              </a:extLst>
            </p:cNvPr>
            <p:cNvSpPr txBox="1"/>
            <p:nvPr/>
          </p:nvSpPr>
          <p:spPr>
            <a:xfrm>
              <a:off x="2844414" y="1066801"/>
              <a:ext cx="2401074" cy="70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Public Registry</a:t>
              </a:r>
            </a:p>
            <a:p>
              <a:pPr algn="ctr"/>
              <a:r>
                <a:rPr lang="en-US" sz="600" dirty="0">
                  <a:hlinkClick r:id="rId4" action="ppaction://hlinkfile"/>
                </a:rPr>
                <a:t>registry.notaryv2.io</a:t>
              </a:r>
              <a:endParaRPr lang="en-US" sz="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B8DF985-2163-4192-B5FF-AFC58279D204}"/>
              </a:ext>
            </a:extLst>
          </p:cNvPr>
          <p:cNvGrpSpPr>
            <a:grpSpLocks noChangeAspect="1"/>
          </p:cNvGrpSpPr>
          <p:nvPr/>
        </p:nvGrpSpPr>
        <p:grpSpPr>
          <a:xfrm>
            <a:off x="9430293" y="650181"/>
            <a:ext cx="934404" cy="555351"/>
            <a:chOff x="2858065" y="125108"/>
            <a:chExt cx="2373770" cy="1410818"/>
          </a:xfrm>
        </p:grpSpPr>
        <p:pic>
          <p:nvPicPr>
            <p:cNvPr id="9" name="Distribution">
              <a:extLst>
                <a:ext uri="{FF2B5EF4-FFF2-40B4-BE49-F238E27FC236}">
                  <a16:creationId xmlns:a16="http://schemas.microsoft.com/office/drawing/2014/main" id="{DF468852-25B4-4844-8510-28A74D28D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18F0D-F4CA-4891-9D0A-394772342A76}"/>
                </a:ext>
              </a:extLst>
            </p:cNvPr>
            <p:cNvSpPr txBox="1"/>
            <p:nvPr/>
          </p:nvSpPr>
          <p:spPr>
            <a:xfrm>
              <a:off x="2858065" y="1066799"/>
              <a:ext cx="2373770" cy="46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hlinkClick r:id="rId5" action="ppaction://hlinkfile"/>
                </a:rPr>
                <a:t>registry.acme-rockets.io</a:t>
              </a:r>
              <a:endParaRPr lang="en-US" sz="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917F9E-6F79-4AC0-ACC6-A1ACB53B6BB3}"/>
              </a:ext>
            </a:extLst>
          </p:cNvPr>
          <p:cNvGrpSpPr/>
          <p:nvPr/>
        </p:nvGrpSpPr>
        <p:grpSpPr>
          <a:xfrm>
            <a:off x="8920269" y="5097718"/>
            <a:ext cx="1187636" cy="778543"/>
            <a:chOff x="2857111" y="125108"/>
            <a:chExt cx="2375679" cy="1557352"/>
          </a:xfrm>
        </p:grpSpPr>
        <p:pic>
          <p:nvPicPr>
            <p:cNvPr id="12" name="Distribution">
              <a:extLst>
                <a:ext uri="{FF2B5EF4-FFF2-40B4-BE49-F238E27FC236}">
                  <a16:creationId xmlns:a16="http://schemas.microsoft.com/office/drawing/2014/main" id="{37100DD3-2F18-4AA0-B35F-48F3A5EF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2512" y="125108"/>
              <a:ext cx="904875" cy="9048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CFD24-F99D-4F0D-BC16-178D12DA19A3}"/>
                </a:ext>
              </a:extLst>
            </p:cNvPr>
            <p:cNvSpPr txBox="1"/>
            <p:nvPr/>
          </p:nvSpPr>
          <p:spPr>
            <a:xfrm>
              <a:off x="2857111" y="1066801"/>
              <a:ext cx="2375679" cy="615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Factory Floor registry</a:t>
              </a:r>
            </a:p>
            <a:p>
              <a:pPr algn="ctr"/>
              <a:r>
                <a:rPr lang="en-US" sz="600" dirty="0">
                  <a:hlinkClick r:id="rId5" action="ppaction://hlinkfile"/>
                </a:rPr>
                <a:t>registry-factory.acme-rockets.io</a:t>
              </a:r>
              <a:endParaRPr lang="en-US" sz="60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2F735-9794-406E-8B48-DC43578851C1}"/>
              </a:ext>
            </a:extLst>
          </p:cNvPr>
          <p:cNvSpPr/>
          <p:nvPr/>
        </p:nvSpPr>
        <p:spPr>
          <a:xfrm>
            <a:off x="355188" y="1122115"/>
            <a:ext cx="3695700" cy="3446145"/>
          </a:xfrm>
          <a:prstGeom prst="rect">
            <a:avLst/>
          </a:prstGeom>
          <a:noFill/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Public Content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Build Environment</a:t>
            </a:r>
          </a:p>
        </p:txBody>
      </p:sp>
      <p:pic>
        <p:nvPicPr>
          <p:cNvPr id="53" name="cloud">
            <a:extLst>
              <a:ext uri="{FF2B5EF4-FFF2-40B4-BE49-F238E27FC236}">
                <a16:creationId xmlns:a16="http://schemas.microsoft.com/office/drawing/2014/main" id="{1566710E-AEB7-49F4-A481-04A367A65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6262" y="-218900"/>
            <a:ext cx="1469948" cy="1469948"/>
          </a:xfrm>
          <a:prstGeom prst="rect">
            <a:avLst/>
          </a:prstGeom>
        </p:spPr>
      </p:pic>
      <p:sp>
        <p:nvSpPr>
          <p:cNvPr id="54" name="Cloud-B">
            <a:extLst>
              <a:ext uri="{FF2B5EF4-FFF2-40B4-BE49-F238E27FC236}">
                <a16:creationId xmlns:a16="http://schemas.microsoft.com/office/drawing/2014/main" id="{ACCAFF9D-2E66-4481-8486-86CC7EEE1EC1}"/>
              </a:ext>
            </a:extLst>
          </p:cNvPr>
          <p:cNvSpPr/>
          <p:nvPr/>
        </p:nvSpPr>
        <p:spPr>
          <a:xfrm>
            <a:off x="230156" y="119697"/>
            <a:ext cx="5259523" cy="4620254"/>
          </a:xfrm>
          <a:prstGeom prst="rect">
            <a:avLst/>
          </a:prstGeom>
          <a:noFill/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Cloud-A</a:t>
            </a:r>
          </a:p>
        </p:txBody>
      </p:sp>
      <p:sp>
        <p:nvSpPr>
          <p:cNvPr id="56" name="On-Prem">
            <a:extLst>
              <a:ext uri="{FF2B5EF4-FFF2-40B4-BE49-F238E27FC236}">
                <a16:creationId xmlns:a16="http://schemas.microsoft.com/office/drawing/2014/main" id="{2AE1EB31-0659-4228-B59F-68C273BFE565}"/>
              </a:ext>
            </a:extLst>
          </p:cNvPr>
          <p:cNvSpPr/>
          <p:nvPr/>
        </p:nvSpPr>
        <p:spPr>
          <a:xfrm>
            <a:off x="7539989" y="3910292"/>
            <a:ext cx="4421855" cy="2822599"/>
          </a:xfrm>
          <a:prstGeom prst="rect">
            <a:avLst/>
          </a:prstGeom>
          <a:noFill/>
          <a:ln>
            <a:solidFill>
              <a:srgbClr val="26226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ACME Rockets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On-prem environment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9" name="IoT">
            <a:extLst>
              <a:ext uri="{FF2B5EF4-FFF2-40B4-BE49-F238E27FC236}">
                <a16:creationId xmlns:a16="http://schemas.microsoft.com/office/drawing/2014/main" id="{4165B96D-15B5-48AC-BECA-7556B5212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5935918"/>
            <a:ext cx="326981" cy="326981"/>
          </a:xfrm>
          <a:prstGeom prst="rect">
            <a:avLst/>
          </a:prstGeom>
        </p:spPr>
      </p:pic>
      <p:pic>
        <p:nvPicPr>
          <p:cNvPr id="61" name="VNet">
            <a:extLst>
              <a:ext uri="{FF2B5EF4-FFF2-40B4-BE49-F238E27FC236}">
                <a16:creationId xmlns:a16="http://schemas.microsoft.com/office/drawing/2014/main" id="{A429E06D-BB06-47E6-AB53-F978FB6EA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7221" y="4683487"/>
            <a:ext cx="317235" cy="317235"/>
          </a:xfrm>
          <a:prstGeom prst="rect">
            <a:avLst/>
          </a:prstGeom>
        </p:spPr>
      </p:pic>
      <p:sp>
        <p:nvSpPr>
          <p:cNvPr id="62" name="Cloud-A">
            <a:extLst>
              <a:ext uri="{FF2B5EF4-FFF2-40B4-BE49-F238E27FC236}">
                <a16:creationId xmlns:a16="http://schemas.microsoft.com/office/drawing/2014/main" id="{97A9B8D8-B020-408D-8CE7-088473C5A7F5}"/>
              </a:ext>
            </a:extLst>
          </p:cNvPr>
          <p:cNvSpPr/>
          <p:nvPr/>
        </p:nvSpPr>
        <p:spPr>
          <a:xfrm>
            <a:off x="8348980" y="4683487"/>
            <a:ext cx="3454244" cy="1977125"/>
          </a:xfrm>
          <a:prstGeom prst="rect">
            <a:avLst/>
          </a:prstGeom>
          <a:noFill/>
          <a:ln>
            <a:solidFill>
              <a:srgbClr val="2622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     </a:t>
            </a:r>
            <a:r>
              <a:rPr lang="en-US" sz="1200" dirty="0">
                <a:solidFill>
                  <a:sysClr val="windowText" lastClr="000000"/>
                </a:solidFill>
              </a:rPr>
              <a:t>air-gapped network</a:t>
            </a:r>
          </a:p>
        </p:txBody>
      </p:sp>
      <p:pic>
        <p:nvPicPr>
          <p:cNvPr id="63" name="IoT">
            <a:extLst>
              <a:ext uri="{FF2B5EF4-FFF2-40B4-BE49-F238E27FC236}">
                <a16:creationId xmlns:a16="http://schemas.microsoft.com/office/drawing/2014/main" id="{2125AAA9-3F0F-474B-B552-45AD69165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5935918"/>
            <a:ext cx="326981" cy="326981"/>
          </a:xfrm>
          <a:prstGeom prst="rect">
            <a:avLst/>
          </a:prstGeom>
        </p:spPr>
      </p:pic>
      <p:pic>
        <p:nvPicPr>
          <p:cNvPr id="64" name="IoT">
            <a:extLst>
              <a:ext uri="{FF2B5EF4-FFF2-40B4-BE49-F238E27FC236}">
                <a16:creationId xmlns:a16="http://schemas.microsoft.com/office/drawing/2014/main" id="{2B7599C8-D40C-4B42-BF7D-BCC4EE1843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5935918"/>
            <a:ext cx="326981" cy="326981"/>
          </a:xfrm>
          <a:prstGeom prst="rect">
            <a:avLst/>
          </a:prstGeom>
        </p:spPr>
      </p:pic>
      <p:pic>
        <p:nvPicPr>
          <p:cNvPr id="65" name="IoT">
            <a:extLst>
              <a:ext uri="{FF2B5EF4-FFF2-40B4-BE49-F238E27FC236}">
                <a16:creationId xmlns:a16="http://schemas.microsoft.com/office/drawing/2014/main" id="{1815F7D9-3213-4A5C-876A-36E72B5792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4661" y="6262899"/>
            <a:ext cx="326981" cy="326981"/>
          </a:xfrm>
          <a:prstGeom prst="rect">
            <a:avLst/>
          </a:prstGeom>
        </p:spPr>
      </p:pic>
      <p:pic>
        <p:nvPicPr>
          <p:cNvPr id="66" name="IoT">
            <a:extLst>
              <a:ext uri="{FF2B5EF4-FFF2-40B4-BE49-F238E27FC236}">
                <a16:creationId xmlns:a16="http://schemas.microsoft.com/office/drawing/2014/main" id="{0A718672-B056-4178-8A17-8E179AC59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6022" y="6262899"/>
            <a:ext cx="326981" cy="326981"/>
          </a:xfrm>
          <a:prstGeom prst="rect">
            <a:avLst/>
          </a:prstGeom>
        </p:spPr>
      </p:pic>
      <p:pic>
        <p:nvPicPr>
          <p:cNvPr id="67" name="IoT">
            <a:extLst>
              <a:ext uri="{FF2B5EF4-FFF2-40B4-BE49-F238E27FC236}">
                <a16:creationId xmlns:a16="http://schemas.microsoft.com/office/drawing/2014/main" id="{8C76AF5D-7DD9-467E-A974-4F3637B2A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97383" y="6262899"/>
            <a:ext cx="326981" cy="326981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BD731-CA55-4748-AB9D-BE75B225CA28}"/>
              </a:ext>
            </a:extLst>
          </p:cNvPr>
          <p:cNvGrpSpPr>
            <a:grpSpLocks noChangeAspect="1"/>
          </p:cNvGrpSpPr>
          <p:nvPr/>
        </p:nvGrpSpPr>
        <p:grpSpPr>
          <a:xfrm>
            <a:off x="10497451" y="664319"/>
            <a:ext cx="476514" cy="637162"/>
            <a:chOff x="1632979" y="1888626"/>
            <a:chExt cx="1040609" cy="1391433"/>
          </a:xfrm>
        </p:grpSpPr>
        <p:pic>
          <p:nvPicPr>
            <p:cNvPr id="70" name="Container Host">
              <a:extLst>
                <a:ext uri="{FF2B5EF4-FFF2-40B4-BE49-F238E27FC236}">
                  <a16:creationId xmlns:a16="http://schemas.microsoft.com/office/drawing/2014/main" id="{0C9AEF5F-5969-4E2A-81C5-1348D9A38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6" y="1888626"/>
              <a:ext cx="988032" cy="98803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7A85D1-5C6A-4580-A86E-3DA29E64EF37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Staging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6D4D61-D4C7-4B46-9D47-5CDBE228B199}"/>
              </a:ext>
            </a:extLst>
          </p:cNvPr>
          <p:cNvGrpSpPr/>
          <p:nvPr/>
        </p:nvGrpSpPr>
        <p:grpSpPr>
          <a:xfrm>
            <a:off x="11346668" y="664316"/>
            <a:ext cx="476513" cy="637164"/>
            <a:chOff x="1632979" y="1888622"/>
            <a:chExt cx="1040607" cy="1391437"/>
          </a:xfrm>
        </p:grpSpPr>
        <p:pic>
          <p:nvPicPr>
            <p:cNvPr id="73" name="Container Host">
              <a:extLst>
                <a:ext uri="{FF2B5EF4-FFF2-40B4-BE49-F238E27FC236}">
                  <a16:creationId xmlns:a16="http://schemas.microsoft.com/office/drawing/2014/main" id="{E847AC48-D668-4486-B616-1BD37C39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5554" y="1888622"/>
              <a:ext cx="988032" cy="98803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4B590DD-BBF4-4541-A3F2-82D9453356AD}"/>
                </a:ext>
              </a:extLst>
            </p:cNvPr>
            <p:cNvSpPr txBox="1"/>
            <p:nvPr/>
          </p:nvSpPr>
          <p:spPr>
            <a:xfrm>
              <a:off x="1632979" y="2910392"/>
              <a:ext cx="101003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Prod</a:t>
              </a:r>
            </a:p>
          </p:txBody>
        </p:sp>
      </p:grpSp>
      <p:grpSp>
        <p:nvGrpSpPr>
          <p:cNvPr id="75" name="Key Vault">
            <a:extLst>
              <a:ext uri="{FF2B5EF4-FFF2-40B4-BE49-F238E27FC236}">
                <a16:creationId xmlns:a16="http://schemas.microsoft.com/office/drawing/2014/main" id="{E429DFED-18BF-4886-ADBE-6B161131BFB4}"/>
              </a:ext>
            </a:extLst>
          </p:cNvPr>
          <p:cNvGrpSpPr/>
          <p:nvPr/>
        </p:nvGrpSpPr>
        <p:grpSpPr>
          <a:xfrm>
            <a:off x="8621038" y="664316"/>
            <a:ext cx="476412" cy="553706"/>
            <a:chOff x="390922" y="5455599"/>
            <a:chExt cx="1044828" cy="1097180"/>
          </a:xfrm>
        </p:grpSpPr>
        <p:sp>
          <p:nvSpPr>
            <p:cNvPr id="76" name="label">
              <a:extLst>
                <a:ext uri="{FF2B5EF4-FFF2-40B4-BE49-F238E27FC236}">
                  <a16:creationId xmlns:a16="http://schemas.microsoft.com/office/drawing/2014/main" id="{B73C06BB-5A14-47F2-96DB-605DA7C13EFD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77" name="key vault">
              <a:extLst>
                <a:ext uri="{FF2B5EF4-FFF2-40B4-BE49-F238E27FC236}">
                  <a16:creationId xmlns:a16="http://schemas.microsoft.com/office/drawing/2014/main" id="{BB503A90-71B2-4DF4-93B4-C92DFDA80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E06F5A-C962-49C8-850A-29DDDCA33306}"/>
              </a:ext>
            </a:extLst>
          </p:cNvPr>
          <p:cNvGrpSpPr/>
          <p:nvPr/>
        </p:nvGrpSpPr>
        <p:grpSpPr>
          <a:xfrm>
            <a:off x="672412" y="3532628"/>
            <a:ext cx="443016" cy="496491"/>
            <a:chOff x="7400766" y="3672112"/>
            <a:chExt cx="1010034" cy="1131950"/>
          </a:xfrm>
        </p:grpSpPr>
        <p:pic>
          <p:nvPicPr>
            <p:cNvPr id="79" name="Git">
              <a:extLst>
                <a:ext uri="{FF2B5EF4-FFF2-40B4-BE49-F238E27FC236}">
                  <a16:creationId xmlns:a16="http://schemas.microsoft.com/office/drawing/2014/main" id="{A6DBFCD7-B9D6-468E-8ACB-B1D68B669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8596046-7528-4592-86FA-F7E9FB8E6FD2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9C4B09-6427-4E9B-BC14-F18794583A22}"/>
              </a:ext>
            </a:extLst>
          </p:cNvPr>
          <p:cNvGrpSpPr>
            <a:grpSpLocks noChangeAspect="1"/>
          </p:cNvGrpSpPr>
          <p:nvPr/>
        </p:nvGrpSpPr>
        <p:grpSpPr>
          <a:xfrm>
            <a:off x="7438252" y="1985626"/>
            <a:ext cx="505017" cy="695549"/>
            <a:chOff x="8755387" y="1888626"/>
            <a:chExt cx="1010034" cy="1391097"/>
          </a:xfrm>
        </p:grpSpPr>
        <p:pic>
          <p:nvPicPr>
            <p:cNvPr id="88" name="Developer">
              <a:extLst>
                <a:ext uri="{FF2B5EF4-FFF2-40B4-BE49-F238E27FC236}">
                  <a16:creationId xmlns:a16="http://schemas.microsoft.com/office/drawing/2014/main" id="{65DD3CBC-18C2-4F87-B6C1-5DF9FA0CB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B85913-122F-4B22-9716-0E2DE8478BE0}"/>
                </a:ext>
              </a:extLst>
            </p:cNvPr>
            <p:cNvSpPr txBox="1"/>
            <p:nvPr/>
          </p:nvSpPr>
          <p:spPr>
            <a:xfrm>
              <a:off x="8755387" y="2910391"/>
              <a:ext cx="101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Developer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744D6E5-30B0-4ADC-AAE2-CF5FF51C10F2}"/>
              </a:ext>
            </a:extLst>
          </p:cNvPr>
          <p:cNvGrpSpPr/>
          <p:nvPr/>
        </p:nvGrpSpPr>
        <p:grpSpPr>
          <a:xfrm>
            <a:off x="10722047" y="1828286"/>
            <a:ext cx="737774" cy="1374207"/>
            <a:chOff x="664620" y="2022578"/>
            <a:chExt cx="1363362" cy="253944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EA7CB4A-D7A5-49B0-B26D-1D2E03BB54D2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web:a1b2</a:t>
              </a:r>
            </a:p>
          </p:txBody>
        </p:sp>
        <p:pic>
          <p:nvPicPr>
            <p:cNvPr id="94" name="Container Image">
              <a:extLst>
                <a:ext uri="{FF2B5EF4-FFF2-40B4-BE49-F238E27FC236}">
                  <a16:creationId xmlns:a16="http://schemas.microsoft.com/office/drawing/2014/main" id="{E296977A-04F7-468B-967C-060E6BF5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95" name="SBoM">
              <a:extLst>
                <a:ext uri="{FF2B5EF4-FFF2-40B4-BE49-F238E27FC236}">
                  <a16:creationId xmlns:a16="http://schemas.microsoft.com/office/drawing/2014/main" id="{C65BA929-47C7-4A5C-998A-9A0FC24A8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96" name="Source Artifact">
              <a:extLst>
                <a:ext uri="{FF2B5EF4-FFF2-40B4-BE49-F238E27FC236}">
                  <a16:creationId xmlns:a16="http://schemas.microsoft.com/office/drawing/2014/main" id="{C45F5CB1-8DB9-4497-9119-3C5A9A00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8BC832-FBB2-439D-94B7-6CC22CC5A671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02" name="oci-icon-color">
                <a:extLst>
                  <a:ext uri="{FF2B5EF4-FFF2-40B4-BE49-F238E27FC236}">
                    <a16:creationId xmlns:a16="http://schemas.microsoft.com/office/drawing/2014/main" id="{FB42DE53-1BD2-4D58-A7E4-CEE54CA18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BA6B22-60AC-4EBD-8F24-4FB2A7B57257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98" name="Signature">
              <a:extLst>
                <a:ext uri="{FF2B5EF4-FFF2-40B4-BE49-F238E27FC236}">
                  <a16:creationId xmlns:a16="http://schemas.microsoft.com/office/drawing/2014/main" id="{D69D1B2B-21E4-422D-8921-66CED777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99" name="Signature">
              <a:extLst>
                <a:ext uri="{FF2B5EF4-FFF2-40B4-BE49-F238E27FC236}">
                  <a16:creationId xmlns:a16="http://schemas.microsoft.com/office/drawing/2014/main" id="{67886124-C349-4B3C-8A40-19FE3A0B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00" name="Signature">
              <a:extLst>
                <a:ext uri="{FF2B5EF4-FFF2-40B4-BE49-F238E27FC236}">
                  <a16:creationId xmlns:a16="http://schemas.microsoft.com/office/drawing/2014/main" id="{19A2C823-F9FC-4088-9A26-B9DBA2F8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01" name="Signature">
              <a:extLst>
                <a:ext uri="{FF2B5EF4-FFF2-40B4-BE49-F238E27FC236}">
                  <a16:creationId xmlns:a16="http://schemas.microsoft.com/office/drawing/2014/main" id="{153F51E4-92A1-41D8-8FB5-8808F994C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ED42094-86D5-4CC1-B925-A00C952441CA}"/>
              </a:ext>
            </a:extLst>
          </p:cNvPr>
          <p:cNvGrpSpPr/>
          <p:nvPr/>
        </p:nvGrpSpPr>
        <p:grpSpPr>
          <a:xfrm>
            <a:off x="8239797" y="2125730"/>
            <a:ext cx="1010034" cy="463112"/>
            <a:chOff x="2513715" y="5213850"/>
            <a:chExt cx="1010034" cy="463112"/>
          </a:xfrm>
        </p:grpSpPr>
        <p:pic>
          <p:nvPicPr>
            <p:cNvPr id="105" name="VM">
              <a:extLst>
                <a:ext uri="{FF2B5EF4-FFF2-40B4-BE49-F238E27FC236}">
                  <a16:creationId xmlns:a16="http://schemas.microsoft.com/office/drawing/2014/main" id="{F9DCE62E-A4F7-4245-BE15-AD831CEF3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106" name="label">
              <a:extLst>
                <a:ext uri="{FF2B5EF4-FFF2-40B4-BE49-F238E27FC236}">
                  <a16:creationId xmlns:a16="http://schemas.microsoft.com/office/drawing/2014/main" id="{6B4E494E-1A93-4DAC-B71C-BF3274C295BA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pic>
        <p:nvPicPr>
          <p:cNvPr id="10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5AE78975-BCC7-435D-8937-7757929672E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26226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350" y="-382212"/>
            <a:ext cx="326624" cy="326624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18A90F-9DDF-4393-A911-7EA1905F2DB4}"/>
              </a:ext>
            </a:extLst>
          </p:cNvPr>
          <p:cNvGrpSpPr/>
          <p:nvPr/>
        </p:nvGrpSpPr>
        <p:grpSpPr>
          <a:xfrm>
            <a:off x="2719996" y="2031137"/>
            <a:ext cx="737774" cy="1374207"/>
            <a:chOff x="664620" y="2022578"/>
            <a:chExt cx="1363362" cy="2539449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C2190E0-941F-41D8-AE1E-0FFD79528F3A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node</a:t>
              </a:r>
            </a:p>
          </p:txBody>
        </p:sp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4AA83E7A-12AA-4A97-AD99-D732E64ED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28" name="SBoM">
              <a:extLst>
                <a:ext uri="{FF2B5EF4-FFF2-40B4-BE49-F238E27FC236}">
                  <a16:creationId xmlns:a16="http://schemas.microsoft.com/office/drawing/2014/main" id="{07D4DC23-FFBB-4A52-8B4D-60F764A9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29" name="Source Artifact">
              <a:extLst>
                <a:ext uri="{FF2B5EF4-FFF2-40B4-BE49-F238E27FC236}">
                  <a16:creationId xmlns:a16="http://schemas.microsoft.com/office/drawing/2014/main" id="{6AC12E10-98BE-4A9B-A0D9-A980D09B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AD2E690-05A2-4A01-9D39-53CEC9D73529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35" name="oci-icon-color">
                <a:extLst>
                  <a:ext uri="{FF2B5EF4-FFF2-40B4-BE49-F238E27FC236}">
                    <a16:creationId xmlns:a16="http://schemas.microsoft.com/office/drawing/2014/main" id="{9CD4AC5A-E97C-4305-AAAC-EFF8BBF78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6C8CAC3-3697-4338-9E40-A9B9134E1F04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31" name="Signature">
              <a:extLst>
                <a:ext uri="{FF2B5EF4-FFF2-40B4-BE49-F238E27FC236}">
                  <a16:creationId xmlns:a16="http://schemas.microsoft.com/office/drawing/2014/main" id="{806982BC-11BA-41EE-AB94-129885D83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780AD6D0-695D-46E2-8ACB-6983277A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33" name="Signature">
              <a:extLst>
                <a:ext uri="{FF2B5EF4-FFF2-40B4-BE49-F238E27FC236}">
                  <a16:creationId xmlns:a16="http://schemas.microsoft.com/office/drawing/2014/main" id="{56C31327-23FB-457A-B524-1E641F3E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78BF760B-3499-47DE-901D-9FB3F6E6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12381A-69E0-442D-9F48-E4B47CCD1310}"/>
              </a:ext>
            </a:extLst>
          </p:cNvPr>
          <p:cNvGrpSpPr/>
          <p:nvPr/>
        </p:nvGrpSpPr>
        <p:grpSpPr>
          <a:xfrm>
            <a:off x="687841" y="2012406"/>
            <a:ext cx="737774" cy="1374207"/>
            <a:chOff x="664620" y="2022578"/>
            <a:chExt cx="1363362" cy="253944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8FB076-9479-43B4-8EB0-DFAB34E6F1D9}"/>
                </a:ext>
              </a:extLst>
            </p:cNvPr>
            <p:cNvSpPr txBox="1"/>
            <p:nvPr/>
          </p:nvSpPr>
          <p:spPr>
            <a:xfrm>
              <a:off x="698613" y="4135464"/>
              <a:ext cx="1329369" cy="4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0CE597F4-FBB9-4FEE-B3E3-CDE6BFBF5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881716" y="2294620"/>
              <a:ext cx="538670" cy="538670"/>
            </a:xfrm>
            <a:prstGeom prst="rect">
              <a:avLst/>
            </a:prstGeom>
          </p:spPr>
        </p:pic>
        <p:pic>
          <p:nvPicPr>
            <p:cNvPr id="140" name="SBoM">
              <a:extLst>
                <a:ext uri="{FF2B5EF4-FFF2-40B4-BE49-F238E27FC236}">
                  <a16:creationId xmlns:a16="http://schemas.microsoft.com/office/drawing/2014/main" id="{990B2D9F-E6CF-4C8B-AA62-A0E22119F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81716" y="2888613"/>
              <a:ext cx="538670" cy="538670"/>
            </a:xfrm>
            <a:prstGeom prst="rect">
              <a:avLst/>
            </a:prstGeom>
          </p:spPr>
        </p:pic>
        <p:pic>
          <p:nvPicPr>
            <p:cNvPr id="141" name="Source Artifact">
              <a:extLst>
                <a:ext uri="{FF2B5EF4-FFF2-40B4-BE49-F238E27FC236}">
                  <a16:creationId xmlns:a16="http://schemas.microsoft.com/office/drawing/2014/main" id="{41AE5C7A-73AE-435B-8751-4432D1C23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81716" y="3514659"/>
              <a:ext cx="538670" cy="538670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4CB847F-A436-4DE8-9929-D6C04F2E07B5}"/>
                </a:ext>
              </a:extLst>
            </p:cNvPr>
            <p:cNvGrpSpPr/>
            <p:nvPr/>
          </p:nvGrpSpPr>
          <p:grpSpPr>
            <a:xfrm>
              <a:off x="664620" y="2022578"/>
              <a:ext cx="950068" cy="369690"/>
              <a:chOff x="4580097" y="3845287"/>
              <a:chExt cx="950068" cy="369690"/>
            </a:xfrm>
          </p:grpSpPr>
          <p:pic>
            <p:nvPicPr>
              <p:cNvPr id="147" name="oci-icon-color">
                <a:extLst>
                  <a:ext uri="{FF2B5EF4-FFF2-40B4-BE49-F238E27FC236}">
                    <a16:creationId xmlns:a16="http://schemas.microsoft.com/office/drawing/2014/main" id="{0AAA918B-7FAF-4065-9EB4-F7D569C51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580097" y="3880567"/>
                <a:ext cx="298772" cy="298772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10ADFC1-9248-4E4F-92E0-D92A3700E846}"/>
                  </a:ext>
                </a:extLst>
              </p:cNvPr>
              <p:cNvSpPr txBox="1"/>
              <p:nvPr/>
            </p:nvSpPr>
            <p:spPr>
              <a:xfrm>
                <a:off x="4821595" y="3845287"/>
                <a:ext cx="708570" cy="369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solidFill>
                      <a:srgbClr val="262261"/>
                    </a:solidFill>
                  </a:rPr>
                  <a:t>Index</a:t>
                </a:r>
              </a:p>
            </p:txBody>
          </p:sp>
        </p:grp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8BD8FC36-F4C7-400D-8C7B-7A855936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650564"/>
              <a:ext cx="252424" cy="25242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B2B2E8C2-5FAA-4DA7-890B-D3E924EF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3036779"/>
              <a:ext cx="252424" cy="25242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79C0083A-700B-40C7-B8C6-58CC4BB4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456211"/>
              <a:ext cx="252424" cy="25242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8E7E1BB0-A5BD-4C76-B3FB-DC6C4E279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83080" y="2084260"/>
              <a:ext cx="252424" cy="252424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8F2F56-82E6-461C-9E93-365B3BBEAC09}"/>
              </a:ext>
            </a:extLst>
          </p:cNvPr>
          <p:cNvGrpSpPr/>
          <p:nvPr/>
        </p:nvGrpSpPr>
        <p:grpSpPr>
          <a:xfrm>
            <a:off x="2738391" y="3532628"/>
            <a:ext cx="443016" cy="496491"/>
            <a:chOff x="7400766" y="3672112"/>
            <a:chExt cx="1010034" cy="1131950"/>
          </a:xfrm>
        </p:grpSpPr>
        <p:pic>
          <p:nvPicPr>
            <p:cNvPr id="150" name="Git">
              <a:extLst>
                <a:ext uri="{FF2B5EF4-FFF2-40B4-BE49-F238E27FC236}">
                  <a16:creationId xmlns:a16="http://schemas.microsoft.com/office/drawing/2014/main" id="{A5761B8C-F3EB-48FE-A189-706E9463C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ABA5940-721D-423B-983D-75D3A3FA6C48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grpSp>
        <p:nvGrpSpPr>
          <p:cNvPr id="155" name="Key Vault">
            <a:extLst>
              <a:ext uri="{FF2B5EF4-FFF2-40B4-BE49-F238E27FC236}">
                <a16:creationId xmlns:a16="http://schemas.microsoft.com/office/drawing/2014/main" id="{CA5F2D58-2E44-4B7A-94AF-C6365311B21C}"/>
              </a:ext>
            </a:extLst>
          </p:cNvPr>
          <p:cNvGrpSpPr/>
          <p:nvPr/>
        </p:nvGrpSpPr>
        <p:grpSpPr>
          <a:xfrm>
            <a:off x="1808368" y="3517988"/>
            <a:ext cx="476412" cy="649383"/>
            <a:chOff x="390922" y="5455599"/>
            <a:chExt cx="1044828" cy="1286766"/>
          </a:xfrm>
        </p:grpSpPr>
        <p:sp>
          <p:nvSpPr>
            <p:cNvPr id="156" name="label">
              <a:extLst>
                <a:ext uri="{FF2B5EF4-FFF2-40B4-BE49-F238E27FC236}">
                  <a16:creationId xmlns:a16="http://schemas.microsoft.com/office/drawing/2014/main" id="{91CE89CA-311F-45BF-A1F0-F1FD0825285B}"/>
                </a:ext>
              </a:extLst>
            </p:cNvPr>
            <p:cNvSpPr txBox="1"/>
            <p:nvPr/>
          </p:nvSpPr>
          <p:spPr>
            <a:xfrm>
              <a:off x="390922" y="6383527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157" name="key vault">
              <a:extLst>
                <a:ext uri="{FF2B5EF4-FFF2-40B4-BE49-F238E27FC236}">
                  <a16:creationId xmlns:a16="http://schemas.microsoft.com/office/drawing/2014/main" id="{1E7E4878-A80F-4476-83E8-D0917D314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  <p:pic>
        <p:nvPicPr>
          <p:cNvPr id="162" name="Key">
            <a:extLst>
              <a:ext uri="{FF2B5EF4-FFF2-40B4-BE49-F238E27FC236}">
                <a16:creationId xmlns:a16="http://schemas.microsoft.com/office/drawing/2014/main" id="{2E9692B6-13E1-4F1F-BB14-68F3BA5263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866859" y="5037540"/>
            <a:ext cx="152361" cy="152360"/>
          </a:xfrm>
          <a:prstGeom prst="rect">
            <a:avLst/>
          </a:prstGeom>
        </p:spPr>
      </p:pic>
      <p:pic>
        <p:nvPicPr>
          <p:cNvPr id="168" name="Key">
            <a:extLst>
              <a:ext uri="{FF2B5EF4-FFF2-40B4-BE49-F238E27FC236}">
                <a16:creationId xmlns:a16="http://schemas.microsoft.com/office/drawing/2014/main" id="{6093C240-8F53-4F56-AE15-7E8C2A20E58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099470" y="200176"/>
            <a:ext cx="152361" cy="152360"/>
          </a:xfrm>
          <a:prstGeom prst="rect">
            <a:avLst/>
          </a:prstGeom>
        </p:spPr>
      </p:pic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4EBBC34-5C2A-4FB4-A8AA-5AFCF3647BBB}"/>
              </a:ext>
            </a:extLst>
          </p:cNvPr>
          <p:cNvCxnSpPr>
            <a:cxnSpLocks/>
            <a:stCxn id="146" idx="3"/>
            <a:endCxn id="179" idx="1"/>
          </p:cNvCxnSpPr>
          <p:nvPr/>
        </p:nvCxnSpPr>
        <p:spPr>
          <a:xfrm flipV="1">
            <a:off x="1321457" y="1162964"/>
            <a:ext cx="3143005" cy="951120"/>
          </a:xfrm>
          <a:prstGeom prst="bentConnector3">
            <a:avLst>
              <a:gd name="adj1" fmla="val 184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2E80CA4-3B56-4F47-9E09-EE2ADB025711}"/>
              </a:ext>
            </a:extLst>
          </p:cNvPr>
          <p:cNvCxnSpPr>
            <a:cxnSpLocks/>
            <a:stCxn id="136" idx="0"/>
            <a:endCxn id="178" idx="1"/>
          </p:cNvCxnSpPr>
          <p:nvPr/>
        </p:nvCxnSpPr>
        <p:spPr>
          <a:xfrm rot="5400000" flipH="1" flipV="1">
            <a:off x="3434761" y="1001436"/>
            <a:ext cx="637341" cy="14220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EB499C5-DFE7-489C-BDC8-3F8EF2DCE14B}"/>
              </a:ext>
            </a:extLst>
          </p:cNvPr>
          <p:cNvGrpSpPr/>
          <p:nvPr/>
        </p:nvGrpSpPr>
        <p:grpSpPr>
          <a:xfrm>
            <a:off x="4464462" y="1047548"/>
            <a:ext cx="719379" cy="230832"/>
            <a:chOff x="4464462" y="1047548"/>
            <a:chExt cx="719379" cy="230832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A803020-2075-460B-99EB-9C662175DDCE}"/>
                </a:ext>
              </a:extLst>
            </p:cNvPr>
            <p:cNvSpPr txBox="1"/>
            <p:nvPr/>
          </p:nvSpPr>
          <p:spPr>
            <a:xfrm>
              <a:off x="4464462" y="1047548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2" name="Signature">
              <a:extLst>
                <a:ext uri="{FF2B5EF4-FFF2-40B4-BE49-F238E27FC236}">
                  <a16:creationId xmlns:a16="http://schemas.microsoft.com/office/drawing/2014/main" id="{BC411015-D9D9-4FD6-A8B7-B83342E5B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9757845-A37F-4DDE-A525-5CEE4C6E39D6}"/>
              </a:ext>
            </a:extLst>
          </p:cNvPr>
          <p:cNvGrpSpPr/>
          <p:nvPr/>
        </p:nvGrpSpPr>
        <p:grpSpPr>
          <a:xfrm>
            <a:off x="4464462" y="1278380"/>
            <a:ext cx="719379" cy="230832"/>
            <a:chOff x="4464462" y="1278380"/>
            <a:chExt cx="719379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C55FAEE-D048-4573-9C63-19F09B295E16}"/>
                </a:ext>
              </a:extLst>
            </p:cNvPr>
            <p:cNvSpPr txBox="1"/>
            <p:nvPr/>
          </p:nvSpPr>
          <p:spPr>
            <a:xfrm>
              <a:off x="4464462" y="1278380"/>
              <a:ext cx="7193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/node</a:t>
              </a:r>
            </a:p>
          </p:txBody>
        </p:sp>
        <p:pic>
          <p:nvPicPr>
            <p:cNvPr id="183" name="Signature">
              <a:extLst>
                <a:ext uri="{FF2B5EF4-FFF2-40B4-BE49-F238E27FC236}">
                  <a16:creationId xmlns:a16="http://schemas.microsoft.com/office/drawing/2014/main" id="{50AF696E-512D-4DD0-BABD-0DDFB0855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07744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8D624B-F6F4-41BD-B3BF-5BBEF5B1897A}"/>
              </a:ext>
            </a:extLst>
          </p:cNvPr>
          <p:cNvGrpSpPr/>
          <p:nvPr/>
        </p:nvGrpSpPr>
        <p:grpSpPr>
          <a:xfrm>
            <a:off x="9055895" y="1191750"/>
            <a:ext cx="1386456" cy="230832"/>
            <a:chOff x="3840436" y="1047548"/>
            <a:chExt cx="1386456" cy="23083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053CB4F1-8B3C-4F06-A017-DEBFC0BB7E79}"/>
                </a:ext>
              </a:extLst>
            </p:cNvPr>
            <p:cNvSpPr txBox="1"/>
            <p:nvPr/>
          </p:nvSpPr>
          <p:spPr>
            <a:xfrm>
              <a:off x="3840436" y="1047548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</a:t>
              </a:r>
              <a:r>
                <a:rPr lang="en-US" sz="900" dirty="0" err="1"/>
                <a:t>debian</a:t>
              </a:r>
              <a:endParaRPr lang="en-US" sz="900" dirty="0"/>
            </a:p>
          </p:txBody>
        </p:sp>
        <p:pic>
          <p:nvPicPr>
            <p:cNvPr id="188" name="Signature">
              <a:extLst>
                <a:ext uri="{FF2B5EF4-FFF2-40B4-BE49-F238E27FC236}">
                  <a16:creationId xmlns:a16="http://schemas.microsoft.com/office/drawing/2014/main" id="{5F3FD3E4-D5E9-4178-853E-4DC3BC395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90294" y="1080243"/>
              <a:ext cx="136598" cy="136598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218F090-5AD5-4600-BC7C-AD08C1D87F17}"/>
              </a:ext>
            </a:extLst>
          </p:cNvPr>
          <p:cNvGrpSpPr/>
          <p:nvPr/>
        </p:nvGrpSpPr>
        <p:grpSpPr>
          <a:xfrm>
            <a:off x="9055895" y="1346382"/>
            <a:ext cx="1381055" cy="230832"/>
            <a:chOff x="3840436" y="1278380"/>
            <a:chExt cx="1381055" cy="23083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EFE6CFD-F38C-4E1B-A8C4-84766D79237E}"/>
                </a:ext>
              </a:extLst>
            </p:cNvPr>
            <p:cNvSpPr txBox="1"/>
            <p:nvPr/>
          </p:nvSpPr>
          <p:spPr>
            <a:xfrm>
              <a:off x="3840436" y="1278380"/>
              <a:ext cx="13434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/base-artifacts/node</a:t>
              </a:r>
            </a:p>
          </p:txBody>
        </p:sp>
        <p:pic>
          <p:nvPicPr>
            <p:cNvPr id="191" name="Signature">
              <a:extLst>
                <a:ext uri="{FF2B5EF4-FFF2-40B4-BE49-F238E27FC236}">
                  <a16:creationId xmlns:a16="http://schemas.microsoft.com/office/drawing/2014/main" id="{159BCA2F-1DDA-4421-95CD-18C3FF00A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C1F3317-B329-4C04-84AA-0C3B7889103D}"/>
              </a:ext>
            </a:extLst>
          </p:cNvPr>
          <p:cNvGrpSpPr/>
          <p:nvPr/>
        </p:nvGrpSpPr>
        <p:grpSpPr>
          <a:xfrm>
            <a:off x="9046656" y="1499585"/>
            <a:ext cx="1390294" cy="373706"/>
            <a:chOff x="3831197" y="1278380"/>
            <a:chExt cx="1390294" cy="37370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5B3395B-AAE4-4299-9216-D7F011F48008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194" name="Signature">
              <a:extLst>
                <a:ext uri="{FF2B5EF4-FFF2-40B4-BE49-F238E27FC236}">
                  <a16:creationId xmlns:a16="http://schemas.microsoft.com/office/drawing/2014/main" id="{93BA9BAF-991A-4658-A30E-5D2BE9AB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4893" y="1328232"/>
              <a:ext cx="136598" cy="136598"/>
            </a:xfrm>
            <a:prstGeom prst="rect">
              <a:avLst/>
            </a:prstGeom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2D68A3D-8CEB-4520-AEF0-787F0C13553C}"/>
                </a:ext>
              </a:extLst>
            </p:cNvPr>
            <p:cNvSpPr txBox="1"/>
            <p:nvPr/>
          </p:nvSpPr>
          <p:spPr>
            <a:xfrm>
              <a:off x="3831197" y="1421254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/prod/web:a1b2</a:t>
              </a:r>
            </a:p>
          </p:txBody>
        </p:sp>
        <p:pic>
          <p:nvPicPr>
            <p:cNvPr id="262" name="Signature">
              <a:extLst>
                <a:ext uri="{FF2B5EF4-FFF2-40B4-BE49-F238E27FC236}">
                  <a16:creationId xmlns:a16="http://schemas.microsoft.com/office/drawing/2014/main" id="{5D01AF1D-CA0D-429F-8A55-B8C40BC9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80939" y="1483329"/>
              <a:ext cx="136598" cy="136598"/>
            </a:xfrm>
            <a:prstGeom prst="rect">
              <a:avLst/>
            </a:prstGeom>
          </p:spPr>
        </p:pic>
        <p:pic>
          <p:nvPicPr>
            <p:cNvPr id="263" name="Signature">
              <a:extLst>
                <a:ext uri="{FF2B5EF4-FFF2-40B4-BE49-F238E27FC236}">
                  <a16:creationId xmlns:a16="http://schemas.microsoft.com/office/drawing/2014/main" id="{5E6E2E86-3EB9-47E2-89C5-2AAD82DA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900654" y="1476197"/>
              <a:ext cx="136598" cy="136598"/>
            </a:xfrm>
            <a:prstGeom prst="rect">
              <a:avLst/>
            </a:prstGeom>
          </p:spPr>
        </p:pic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4C25BB-D45E-4331-BE2D-0C5D81C54EF9}"/>
              </a:ext>
            </a:extLst>
          </p:cNvPr>
          <p:cNvCxnSpPr>
            <a:cxnSpLocks/>
            <a:stCxn id="182" idx="3"/>
            <a:endCxn id="187" idx="1"/>
          </p:cNvCxnSpPr>
          <p:nvPr/>
        </p:nvCxnSpPr>
        <p:spPr>
          <a:xfrm>
            <a:off x="5144342" y="1148542"/>
            <a:ext cx="3911553" cy="1586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E5B13E1-1C64-449E-A26C-E0A2EB634FEE}"/>
              </a:ext>
            </a:extLst>
          </p:cNvPr>
          <p:cNvGrpSpPr/>
          <p:nvPr/>
        </p:nvGrpSpPr>
        <p:grpSpPr>
          <a:xfrm>
            <a:off x="7464541" y="1511313"/>
            <a:ext cx="443016" cy="496491"/>
            <a:chOff x="7400766" y="3672112"/>
            <a:chExt cx="1010034" cy="1131950"/>
          </a:xfrm>
        </p:grpSpPr>
        <p:pic>
          <p:nvPicPr>
            <p:cNvPr id="199" name="Git">
              <a:extLst>
                <a:ext uri="{FF2B5EF4-FFF2-40B4-BE49-F238E27FC236}">
                  <a16:creationId xmlns:a16="http://schemas.microsoft.com/office/drawing/2014/main" id="{0674DD2F-3883-4CC7-BBA1-037097462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83643" y="3672112"/>
              <a:ext cx="618910" cy="61890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D9C508F-2B2D-4C8E-9417-3E7FE06120A9}"/>
                </a:ext>
              </a:extLst>
            </p:cNvPr>
            <p:cNvSpPr txBox="1"/>
            <p:nvPr/>
          </p:nvSpPr>
          <p:spPr>
            <a:xfrm>
              <a:off x="7400766" y="4277788"/>
              <a:ext cx="1010034" cy="52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Git</a:t>
              </a:r>
            </a:p>
          </p:txBody>
        </p:sp>
      </p:grpSp>
      <p:cxnSp>
        <p:nvCxnSpPr>
          <p:cNvPr id="202" name="Straight Arrow Connector 194">
            <a:extLst>
              <a:ext uri="{FF2B5EF4-FFF2-40B4-BE49-F238E27FC236}">
                <a16:creationId xmlns:a16="http://schemas.microsoft.com/office/drawing/2014/main" id="{8C87D4B1-D420-4922-A127-EC8178CCE6D3}"/>
              </a:ext>
            </a:extLst>
          </p:cNvPr>
          <p:cNvCxnSpPr>
            <a:cxnSpLocks/>
            <a:stCxn id="178" idx="3"/>
            <a:endCxn id="190" idx="1"/>
          </p:cNvCxnSpPr>
          <p:nvPr/>
        </p:nvCxnSpPr>
        <p:spPr>
          <a:xfrm>
            <a:off x="5183841" y="1393796"/>
            <a:ext cx="3872054" cy="68002"/>
          </a:xfrm>
          <a:prstGeom prst="bentConnector3">
            <a:avLst>
              <a:gd name="adj1" fmla="val 4550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194">
            <a:extLst>
              <a:ext uri="{FF2B5EF4-FFF2-40B4-BE49-F238E27FC236}">
                <a16:creationId xmlns:a16="http://schemas.microsoft.com/office/drawing/2014/main" id="{FD2A1380-F789-499B-8F73-685ACA74D425}"/>
              </a:ext>
            </a:extLst>
          </p:cNvPr>
          <p:cNvCxnSpPr>
            <a:cxnSpLocks/>
            <a:stCxn id="105" idx="3"/>
            <a:endCxn id="193" idx="1"/>
          </p:cNvCxnSpPr>
          <p:nvPr/>
        </p:nvCxnSpPr>
        <p:spPr>
          <a:xfrm flipV="1">
            <a:off x="8852536" y="1615001"/>
            <a:ext cx="203359" cy="6294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94">
            <a:extLst>
              <a:ext uri="{FF2B5EF4-FFF2-40B4-BE49-F238E27FC236}">
                <a16:creationId xmlns:a16="http://schemas.microsoft.com/office/drawing/2014/main" id="{7CFB1602-2850-4920-AF36-AE2D8B7F9E64}"/>
              </a:ext>
            </a:extLst>
          </p:cNvPr>
          <p:cNvCxnSpPr>
            <a:cxnSpLocks/>
            <a:stCxn id="199" idx="3"/>
            <a:endCxn id="105" idx="1"/>
          </p:cNvCxnSpPr>
          <p:nvPr/>
        </p:nvCxnSpPr>
        <p:spPr>
          <a:xfrm>
            <a:off x="7816217" y="1647045"/>
            <a:ext cx="798833" cy="5974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194">
            <a:extLst>
              <a:ext uri="{FF2B5EF4-FFF2-40B4-BE49-F238E27FC236}">
                <a16:creationId xmlns:a16="http://schemas.microsoft.com/office/drawing/2014/main" id="{44DF1177-E775-44C7-87FF-ADF0D54F3CF5}"/>
              </a:ext>
            </a:extLst>
          </p:cNvPr>
          <p:cNvCxnSpPr>
            <a:cxnSpLocks/>
            <a:stCxn id="221" idx="1"/>
            <a:endCxn id="105" idx="0"/>
          </p:cNvCxnSpPr>
          <p:nvPr/>
        </p:nvCxnSpPr>
        <p:spPr>
          <a:xfrm rot="10800000" flipV="1">
            <a:off x="8733794" y="1525124"/>
            <a:ext cx="282603" cy="6006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D7887FE-D2ED-4A8F-A053-FA3EABB05E2E}"/>
              </a:ext>
            </a:extLst>
          </p:cNvPr>
          <p:cNvSpPr/>
          <p:nvPr/>
        </p:nvSpPr>
        <p:spPr>
          <a:xfrm>
            <a:off x="9016396" y="1492955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194">
            <a:extLst>
              <a:ext uri="{FF2B5EF4-FFF2-40B4-BE49-F238E27FC236}">
                <a16:creationId xmlns:a16="http://schemas.microsoft.com/office/drawing/2014/main" id="{866CB71A-2AE8-4C2B-B619-71D66A29B135}"/>
              </a:ext>
            </a:extLst>
          </p:cNvPr>
          <p:cNvCxnSpPr>
            <a:cxnSpLocks/>
            <a:stCxn id="194" idx="3"/>
            <a:endCxn id="12" idx="3"/>
          </p:cNvCxnSpPr>
          <p:nvPr/>
        </p:nvCxnSpPr>
        <p:spPr>
          <a:xfrm flipH="1">
            <a:off x="9740267" y="1617736"/>
            <a:ext cx="696683" cy="3706162"/>
          </a:xfrm>
          <a:prstGeom prst="bentConnector3">
            <a:avLst>
              <a:gd name="adj1" fmla="val -1770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1374EFE-2469-4325-A570-34D7C0E36379}"/>
              </a:ext>
            </a:extLst>
          </p:cNvPr>
          <p:cNvSpPr/>
          <p:nvPr/>
        </p:nvSpPr>
        <p:spPr>
          <a:xfrm>
            <a:off x="11485764" y="3200400"/>
            <a:ext cx="351048" cy="778677"/>
          </a:xfrm>
          <a:prstGeom prst="can">
            <a:avLst/>
          </a:prstGeom>
          <a:solidFill>
            <a:schemeClr val="bg1"/>
          </a:solidFill>
          <a:ln>
            <a:solidFill>
              <a:srgbClr val="26226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C96588B-3108-4847-A965-C84AE41982D8}"/>
              </a:ext>
            </a:extLst>
          </p:cNvPr>
          <p:cNvGrpSpPr/>
          <p:nvPr/>
        </p:nvGrpSpPr>
        <p:grpSpPr>
          <a:xfrm>
            <a:off x="1574449" y="2498567"/>
            <a:ext cx="1010034" cy="463112"/>
            <a:chOff x="2513715" y="5213850"/>
            <a:chExt cx="1010034" cy="463112"/>
          </a:xfrm>
        </p:grpSpPr>
        <p:pic>
          <p:nvPicPr>
            <p:cNvPr id="235" name="VM">
              <a:extLst>
                <a:ext uri="{FF2B5EF4-FFF2-40B4-BE49-F238E27FC236}">
                  <a16:creationId xmlns:a16="http://schemas.microsoft.com/office/drawing/2014/main" id="{5D3B3AA5-7D5F-4329-80D2-28A62965E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888968" y="5213850"/>
              <a:ext cx="237486" cy="237486"/>
            </a:xfrm>
            <a:prstGeom prst="rect">
              <a:avLst/>
            </a:prstGeom>
          </p:spPr>
        </p:pic>
        <p:sp>
          <p:nvSpPr>
            <p:cNvPr id="236" name="label">
              <a:extLst>
                <a:ext uri="{FF2B5EF4-FFF2-40B4-BE49-F238E27FC236}">
                  <a16:creationId xmlns:a16="http://schemas.microsoft.com/office/drawing/2014/main" id="{901473E5-15C1-4D5E-B916-21A3B494A94B}"/>
                </a:ext>
              </a:extLst>
            </p:cNvPr>
            <p:cNvSpPr txBox="1"/>
            <p:nvPr/>
          </p:nvSpPr>
          <p:spPr>
            <a:xfrm>
              <a:off x="2513715" y="5399963"/>
              <a:ext cx="1010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Build</a:t>
              </a:r>
              <a:br>
                <a:rPr lang="en-US" sz="600" dirty="0"/>
              </a:br>
              <a:r>
                <a:rPr lang="en-US" sz="600" dirty="0"/>
                <a:t>Server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18B759D-714B-4DBA-AA90-8DDFF9AF8C7B}"/>
              </a:ext>
            </a:extLst>
          </p:cNvPr>
          <p:cNvGrpSpPr/>
          <p:nvPr/>
        </p:nvGrpSpPr>
        <p:grpSpPr>
          <a:xfrm>
            <a:off x="8789813" y="6030051"/>
            <a:ext cx="1488061" cy="230832"/>
            <a:chOff x="3840436" y="1278380"/>
            <a:chExt cx="1488061" cy="230832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7B207B-44B3-4D7B-8BA4-0BA4136D780B}"/>
                </a:ext>
              </a:extLst>
            </p:cNvPr>
            <p:cNvSpPr txBox="1"/>
            <p:nvPr/>
          </p:nvSpPr>
          <p:spPr>
            <a:xfrm>
              <a:off x="3840436" y="1278380"/>
              <a:ext cx="13434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/team-a/web:a1b2</a:t>
              </a:r>
            </a:p>
          </p:txBody>
        </p:sp>
        <p:pic>
          <p:nvPicPr>
            <p:cNvPr id="239" name="Signature">
              <a:extLst>
                <a:ext uri="{FF2B5EF4-FFF2-40B4-BE49-F238E27FC236}">
                  <a16:creationId xmlns:a16="http://schemas.microsoft.com/office/drawing/2014/main" id="{BB14026F-5008-4D9C-88BD-C625EECD6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94528" y="1328232"/>
              <a:ext cx="136598" cy="136598"/>
            </a:xfrm>
            <a:prstGeom prst="rect">
              <a:avLst/>
            </a:prstGeom>
          </p:spPr>
        </p:pic>
        <p:pic>
          <p:nvPicPr>
            <p:cNvPr id="240" name="Signature">
              <a:extLst>
                <a:ext uri="{FF2B5EF4-FFF2-40B4-BE49-F238E27FC236}">
                  <a16:creationId xmlns:a16="http://schemas.microsoft.com/office/drawing/2014/main" id="{4B2A683D-220D-4B25-9A02-11938252C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046384" y="1328739"/>
              <a:ext cx="136598" cy="136598"/>
            </a:xfrm>
            <a:prstGeom prst="rect">
              <a:avLst/>
            </a:prstGeom>
          </p:spPr>
        </p:pic>
        <p:pic>
          <p:nvPicPr>
            <p:cNvPr id="241" name="Signature">
              <a:extLst>
                <a:ext uri="{FF2B5EF4-FFF2-40B4-BE49-F238E27FC236}">
                  <a16:creationId xmlns:a16="http://schemas.microsoft.com/office/drawing/2014/main" id="{33D07420-E623-4406-A564-3D4B34920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191899" y="1333711"/>
              <a:ext cx="136598" cy="136598"/>
            </a:xfrm>
            <a:prstGeom prst="rect">
              <a:avLst/>
            </a:prstGeom>
          </p:spPr>
        </p:pic>
      </p:grpSp>
      <p:grpSp>
        <p:nvGrpSpPr>
          <p:cNvPr id="245" name="Testing">
            <a:extLst>
              <a:ext uri="{FF2B5EF4-FFF2-40B4-BE49-F238E27FC236}">
                <a16:creationId xmlns:a16="http://schemas.microsoft.com/office/drawing/2014/main" id="{187ED65B-808E-4F61-BE7C-260754AC543C}"/>
              </a:ext>
            </a:extLst>
          </p:cNvPr>
          <p:cNvGrpSpPr/>
          <p:nvPr/>
        </p:nvGrpSpPr>
        <p:grpSpPr>
          <a:xfrm>
            <a:off x="10938690" y="1014920"/>
            <a:ext cx="457858" cy="515382"/>
            <a:chOff x="1344262" y="5106374"/>
            <a:chExt cx="1393583" cy="1568668"/>
          </a:xfrm>
        </p:grpSpPr>
        <p:sp>
          <p:nvSpPr>
            <p:cNvPr id="246" name="label">
              <a:extLst>
                <a:ext uri="{FF2B5EF4-FFF2-40B4-BE49-F238E27FC236}">
                  <a16:creationId xmlns:a16="http://schemas.microsoft.com/office/drawing/2014/main" id="{C7E183A7-8C19-4A5D-A433-ED3E3073F200}"/>
                </a:ext>
              </a:extLst>
            </p:cNvPr>
            <p:cNvSpPr txBox="1"/>
            <p:nvPr/>
          </p:nvSpPr>
          <p:spPr>
            <a:xfrm>
              <a:off x="1344262" y="5925619"/>
              <a:ext cx="1393583" cy="749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Functional</a:t>
              </a:r>
              <a:br>
                <a:rPr lang="en-US" sz="500" dirty="0"/>
              </a:br>
              <a:r>
                <a:rPr lang="en-US" sz="500" dirty="0"/>
                <a:t>Testing</a:t>
              </a:r>
            </a:p>
          </p:txBody>
        </p:sp>
        <p:pic>
          <p:nvPicPr>
            <p:cNvPr id="247" name="testing">
              <a:extLst>
                <a:ext uri="{FF2B5EF4-FFF2-40B4-BE49-F238E27FC236}">
                  <a16:creationId xmlns:a16="http://schemas.microsoft.com/office/drawing/2014/main" id="{6C0629FA-ED7F-41EE-8F4D-DC4FD6D9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588616" y="5106374"/>
              <a:ext cx="904875" cy="904875"/>
            </a:xfrm>
            <a:prstGeom prst="rect">
              <a:avLst/>
            </a:prstGeom>
          </p:spPr>
        </p:pic>
      </p:grpSp>
      <p:grpSp>
        <p:nvGrpSpPr>
          <p:cNvPr id="248" name="Policy Manager">
            <a:extLst>
              <a:ext uri="{FF2B5EF4-FFF2-40B4-BE49-F238E27FC236}">
                <a16:creationId xmlns:a16="http://schemas.microsoft.com/office/drawing/2014/main" id="{6C3AE64B-6446-46AA-961A-1D14C66E6BDD}"/>
              </a:ext>
            </a:extLst>
          </p:cNvPr>
          <p:cNvGrpSpPr/>
          <p:nvPr/>
        </p:nvGrpSpPr>
        <p:grpSpPr>
          <a:xfrm>
            <a:off x="10959964" y="501862"/>
            <a:ext cx="443872" cy="463484"/>
            <a:chOff x="7293174" y="846752"/>
            <a:chExt cx="1556373" cy="1625143"/>
          </a:xfrm>
        </p:grpSpPr>
        <p:sp>
          <p:nvSpPr>
            <p:cNvPr id="249" name="label">
              <a:extLst>
                <a:ext uri="{FF2B5EF4-FFF2-40B4-BE49-F238E27FC236}">
                  <a16:creationId xmlns:a16="http://schemas.microsoft.com/office/drawing/2014/main" id="{07A29635-C41A-4B8C-B72C-666270D25785}"/>
                </a:ext>
              </a:extLst>
            </p:cNvPr>
            <p:cNvSpPr txBox="1"/>
            <p:nvPr/>
          </p:nvSpPr>
          <p:spPr>
            <a:xfrm>
              <a:off x="7293174" y="1608555"/>
              <a:ext cx="1556373" cy="86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/>
                <a:t>Policy</a:t>
              </a:r>
              <a:br>
                <a:rPr lang="en-US" sz="500" dirty="0"/>
              </a:br>
              <a:r>
                <a:rPr lang="en-US" sz="500" dirty="0"/>
                <a:t>Manager</a:t>
              </a:r>
            </a:p>
          </p:txBody>
        </p:sp>
        <p:pic>
          <p:nvPicPr>
            <p:cNvPr id="250" name="policy manager">
              <a:extLst>
                <a:ext uri="{FF2B5EF4-FFF2-40B4-BE49-F238E27FC236}">
                  <a16:creationId xmlns:a16="http://schemas.microsoft.com/office/drawing/2014/main" id="{7C0961E5-A375-46CD-8F4B-3A35E7B84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grpSp>
        <p:nvGrpSpPr>
          <p:cNvPr id="251" name="Policy Manager">
            <a:extLst>
              <a:ext uri="{FF2B5EF4-FFF2-40B4-BE49-F238E27FC236}">
                <a16:creationId xmlns:a16="http://schemas.microsoft.com/office/drawing/2014/main" id="{CCA3A3F6-6183-49E4-A059-42F265EA6F6C}"/>
              </a:ext>
            </a:extLst>
          </p:cNvPr>
          <p:cNvGrpSpPr/>
          <p:nvPr/>
        </p:nvGrpSpPr>
        <p:grpSpPr>
          <a:xfrm>
            <a:off x="9980503" y="5471112"/>
            <a:ext cx="485054" cy="494262"/>
            <a:chOff x="7220974" y="846752"/>
            <a:chExt cx="1700772" cy="1733062"/>
          </a:xfrm>
        </p:grpSpPr>
        <p:sp>
          <p:nvSpPr>
            <p:cNvPr id="252" name="label">
              <a:extLst>
                <a:ext uri="{FF2B5EF4-FFF2-40B4-BE49-F238E27FC236}">
                  <a16:creationId xmlns:a16="http://schemas.microsoft.com/office/drawing/2014/main" id="{E63DD942-3F04-4340-BD69-9E2530A419BF}"/>
                </a:ext>
              </a:extLst>
            </p:cNvPr>
            <p:cNvSpPr txBox="1"/>
            <p:nvPr/>
          </p:nvSpPr>
          <p:spPr>
            <a:xfrm>
              <a:off x="7220974" y="1608555"/>
              <a:ext cx="1700772" cy="971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Policy</a:t>
              </a:r>
              <a:br>
                <a:rPr lang="en-US" sz="600" dirty="0"/>
              </a:br>
              <a:r>
                <a:rPr lang="en-US" sz="600" dirty="0"/>
                <a:t>Manager</a:t>
              </a:r>
            </a:p>
          </p:txBody>
        </p:sp>
        <p:pic>
          <p:nvPicPr>
            <p:cNvPr id="253" name="policy manager">
              <a:extLst>
                <a:ext uri="{FF2B5EF4-FFF2-40B4-BE49-F238E27FC236}">
                  <a16:creationId xmlns:a16="http://schemas.microsoft.com/office/drawing/2014/main" id="{09B79BB6-DC69-47ED-8667-27AE43D70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12535" y="846752"/>
              <a:ext cx="904875" cy="904875"/>
            </a:xfrm>
            <a:prstGeom prst="rect">
              <a:avLst/>
            </a:prstGeom>
          </p:spPr>
        </p:pic>
      </p:grpSp>
      <p:cxnSp>
        <p:nvCxnSpPr>
          <p:cNvPr id="254" name="Straight Arrow Connector 194">
            <a:extLst>
              <a:ext uri="{FF2B5EF4-FFF2-40B4-BE49-F238E27FC236}">
                <a16:creationId xmlns:a16="http://schemas.microsoft.com/office/drawing/2014/main" id="{FF47CD9C-A26C-4278-B63A-A313AD4F8FB8}"/>
              </a:ext>
            </a:extLst>
          </p:cNvPr>
          <p:cNvCxnSpPr>
            <a:cxnSpLocks/>
            <a:stCxn id="255" idx="3"/>
            <a:endCxn id="63" idx="0"/>
          </p:cNvCxnSpPr>
          <p:nvPr/>
        </p:nvCxnSpPr>
        <p:spPr>
          <a:xfrm>
            <a:off x="9731716" y="5430540"/>
            <a:ext cx="1357797" cy="5053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27DEE15-A342-40CA-8C25-2D8F99E35215}"/>
              </a:ext>
            </a:extLst>
          </p:cNvPr>
          <p:cNvSpPr/>
          <p:nvPr/>
        </p:nvSpPr>
        <p:spPr>
          <a:xfrm>
            <a:off x="9607738" y="5398371"/>
            <a:ext cx="123978" cy="6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Key Vault">
            <a:extLst>
              <a:ext uri="{FF2B5EF4-FFF2-40B4-BE49-F238E27FC236}">
                <a16:creationId xmlns:a16="http://schemas.microsoft.com/office/drawing/2014/main" id="{29449707-1122-42B4-867E-4433EF35E4ED}"/>
              </a:ext>
            </a:extLst>
          </p:cNvPr>
          <p:cNvGrpSpPr/>
          <p:nvPr/>
        </p:nvGrpSpPr>
        <p:grpSpPr>
          <a:xfrm>
            <a:off x="8436845" y="5175473"/>
            <a:ext cx="476412" cy="553706"/>
            <a:chOff x="390922" y="5455599"/>
            <a:chExt cx="1044828" cy="1097180"/>
          </a:xfrm>
        </p:grpSpPr>
        <p:sp>
          <p:nvSpPr>
            <p:cNvPr id="259" name="label">
              <a:extLst>
                <a:ext uri="{FF2B5EF4-FFF2-40B4-BE49-F238E27FC236}">
                  <a16:creationId xmlns:a16="http://schemas.microsoft.com/office/drawing/2014/main" id="{423EB421-0572-4DAA-8848-B17F53A08971}"/>
                </a:ext>
              </a:extLst>
            </p:cNvPr>
            <p:cNvSpPr txBox="1"/>
            <p:nvPr/>
          </p:nvSpPr>
          <p:spPr>
            <a:xfrm>
              <a:off x="390922" y="6193941"/>
              <a:ext cx="1010034" cy="358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Key Vault</a:t>
              </a:r>
            </a:p>
          </p:txBody>
        </p:sp>
        <p:pic>
          <p:nvPicPr>
            <p:cNvPr id="260" name="key vault">
              <a:extLst>
                <a:ext uri="{FF2B5EF4-FFF2-40B4-BE49-F238E27FC236}">
                  <a16:creationId xmlns:a16="http://schemas.microsoft.com/office/drawing/2014/main" id="{CFCA2151-BF00-4FAA-932A-E383AD2BA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3500" y="5455599"/>
              <a:ext cx="992250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3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0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20326 0.0002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16953 -1.1111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14388 0.0402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5" grpId="0" animBg="1"/>
      <p:bldP spid="128" grpId="0"/>
      <p:bldP spid="129" grpId="0"/>
      <p:bldP spid="1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467-5CB0-499C-ABA1-C982792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Artifacts &amp;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F938-E849-4CF9-A4E5-A7A9EA417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OCI Weekly Call 9/30/2020</a:t>
            </a:r>
          </a:p>
        </p:txBody>
      </p:sp>
    </p:spTree>
    <p:extLst>
      <p:ext uri="{BB962C8B-B14F-4D97-AF65-F5344CB8AC3E}">
        <p14:creationId xmlns:p14="http://schemas.microsoft.com/office/powerpoint/2010/main" val="40199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58C38-5F55-4931-8AD0-BDABDBD4E08C}"/>
              </a:ext>
            </a:extLst>
          </p:cNvPr>
          <p:cNvSpPr txBox="1"/>
          <p:nvPr/>
        </p:nvSpPr>
        <p:spPr>
          <a:xfrm>
            <a:off x="1884957" y="630310"/>
            <a:ext cx="1278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Wabbit</a:t>
            </a:r>
            <a:b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2889D5-4499-4B63-9A93-EEB831F9853C}"/>
              </a:ext>
            </a:extLst>
          </p:cNvPr>
          <p:cNvSpPr/>
          <p:nvPr/>
        </p:nvSpPr>
        <p:spPr>
          <a:xfrm>
            <a:off x="4017141" y="1213884"/>
            <a:ext cx="238156" cy="2381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FFC1-BC0B-46E6-B369-0E38E02A7638}"/>
              </a:ext>
            </a:extLst>
          </p:cNvPr>
          <p:cNvSpPr txBox="1"/>
          <p:nvPr/>
        </p:nvSpPr>
        <p:spPr>
          <a:xfrm>
            <a:off x="4138099" y="1481184"/>
            <a:ext cx="646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Public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94F06-8C11-4F65-A474-162B0C508EEE}"/>
              </a:ext>
            </a:extLst>
          </p:cNvPr>
          <p:cNvSpPr/>
          <p:nvPr/>
        </p:nvSpPr>
        <p:spPr>
          <a:xfrm>
            <a:off x="3722629" y="2827113"/>
            <a:ext cx="197331" cy="142862"/>
          </a:xfrm>
          <a:prstGeom prst="rect">
            <a:avLst/>
          </a:prstGeom>
          <a:solidFill>
            <a:srgbClr val="262261"/>
          </a:solidFill>
          <a:ln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5F8F1-1E0C-4815-9D29-2B939097BB86}"/>
              </a:ext>
            </a:extLst>
          </p:cNvPr>
          <p:cNvSpPr txBox="1"/>
          <p:nvPr/>
        </p:nvSpPr>
        <p:spPr>
          <a:xfrm>
            <a:off x="3855011" y="2804371"/>
            <a:ext cx="13309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Notary v2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565EA-4C02-408B-8DC8-6DB48BA0B7B7}"/>
              </a:ext>
            </a:extLst>
          </p:cNvPr>
          <p:cNvSpPr/>
          <p:nvPr/>
        </p:nvSpPr>
        <p:spPr>
          <a:xfrm>
            <a:off x="3722629" y="3003884"/>
            <a:ext cx="197331" cy="1428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0C234-0D55-4E66-9D63-EE1889034D81}"/>
              </a:ext>
            </a:extLst>
          </p:cNvPr>
          <p:cNvSpPr txBox="1"/>
          <p:nvPr/>
        </p:nvSpPr>
        <p:spPr>
          <a:xfrm>
            <a:off x="3855011" y="2981142"/>
            <a:ext cx="1567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Interoperability with other projects</a:t>
            </a:r>
          </a:p>
        </p:txBody>
      </p:sp>
      <p:pic>
        <p:nvPicPr>
          <p:cNvPr id="11" name="Signature">
            <a:extLst>
              <a:ext uri="{FF2B5EF4-FFF2-40B4-BE49-F238E27FC236}">
                <a16:creationId xmlns:a16="http://schemas.microsoft.com/office/drawing/2014/main" id="{52BD2485-B797-43BC-B17A-D839F1F1F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488" y="1020491"/>
            <a:ext cx="122744" cy="122744"/>
          </a:xfrm>
          <a:prstGeom prst="rect">
            <a:avLst/>
          </a:prstGeom>
        </p:spPr>
      </p:pic>
      <p:grpSp>
        <p:nvGrpSpPr>
          <p:cNvPr id="12" name="acme-rockets keys">
            <a:extLst>
              <a:ext uri="{FF2B5EF4-FFF2-40B4-BE49-F238E27FC236}">
                <a16:creationId xmlns:a16="http://schemas.microsoft.com/office/drawing/2014/main" id="{5629E226-7698-4116-B11B-A36F9DF10702}"/>
              </a:ext>
            </a:extLst>
          </p:cNvPr>
          <p:cNvGrpSpPr/>
          <p:nvPr/>
        </p:nvGrpSpPr>
        <p:grpSpPr>
          <a:xfrm>
            <a:off x="7761498" y="1659846"/>
            <a:ext cx="414223" cy="1050806"/>
            <a:chOff x="6295268" y="2499829"/>
            <a:chExt cx="414223" cy="1050806"/>
          </a:xfrm>
        </p:grpSpPr>
        <p:pic>
          <p:nvPicPr>
            <p:cNvPr id="13" name="Signature">
              <a:extLst>
                <a:ext uri="{FF2B5EF4-FFF2-40B4-BE49-F238E27FC236}">
                  <a16:creationId xmlns:a16="http://schemas.microsoft.com/office/drawing/2014/main" id="{A820ED72-945F-4269-940A-33BFE98F6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95268" y="2499829"/>
              <a:ext cx="122744" cy="122744"/>
            </a:xfrm>
            <a:prstGeom prst="rect">
              <a:avLst/>
            </a:prstGeom>
          </p:spPr>
        </p:pic>
        <p:pic>
          <p:nvPicPr>
            <p:cNvPr id="14" name="Signature">
              <a:extLst>
                <a:ext uri="{FF2B5EF4-FFF2-40B4-BE49-F238E27FC236}">
                  <a16:creationId xmlns:a16="http://schemas.microsoft.com/office/drawing/2014/main" id="{74B8744A-55EB-4CCB-A409-52398657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26" y="2787072"/>
              <a:ext cx="122744" cy="122744"/>
            </a:xfrm>
            <a:prstGeom prst="rect">
              <a:avLst/>
            </a:prstGeom>
          </p:spPr>
        </p:pic>
        <p:pic>
          <p:nvPicPr>
            <p:cNvPr id="15" name="Signature">
              <a:extLst>
                <a:ext uri="{FF2B5EF4-FFF2-40B4-BE49-F238E27FC236}">
                  <a16:creationId xmlns:a16="http://schemas.microsoft.com/office/drawing/2014/main" id="{0D903676-C07A-42FF-9D96-CA7A545E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747" y="3106552"/>
              <a:ext cx="122744" cy="122744"/>
            </a:xfrm>
            <a:prstGeom prst="rect">
              <a:avLst/>
            </a:prstGeom>
          </p:spPr>
        </p:pic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5AA4D1F3-5F73-476E-820D-79F4C1A8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6002" y="3427891"/>
              <a:ext cx="122744" cy="1227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34DC4-2226-4926-B813-591AFD9659F7}"/>
              </a:ext>
            </a:extLst>
          </p:cNvPr>
          <p:cNvGrpSpPr/>
          <p:nvPr/>
        </p:nvGrpSpPr>
        <p:grpSpPr>
          <a:xfrm>
            <a:off x="1865637" y="1119540"/>
            <a:ext cx="1336612" cy="1650784"/>
            <a:chOff x="285068" y="1953173"/>
            <a:chExt cx="1336612" cy="16507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62514F-609D-4332-8EE8-A40BB3648D42}"/>
                </a:ext>
              </a:extLst>
            </p:cNvPr>
            <p:cNvSpPr/>
            <p:nvPr/>
          </p:nvSpPr>
          <p:spPr>
            <a:xfrm>
              <a:off x="1189482" y="27342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1EB9B9-C2BF-412E-8054-96EE54B17435}"/>
                </a:ext>
              </a:extLst>
            </p:cNvPr>
            <p:cNvSpPr/>
            <p:nvPr/>
          </p:nvSpPr>
          <p:spPr>
            <a:xfrm>
              <a:off x="1189482" y="30593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175492-3779-46AA-B5F4-8B65D53CD9F7}"/>
                </a:ext>
              </a:extLst>
            </p:cNvPr>
            <p:cNvSpPr/>
            <p:nvPr/>
          </p:nvSpPr>
          <p:spPr>
            <a:xfrm>
              <a:off x="1189482" y="33845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CDD154A-F31D-4EC9-976E-A398E43EF863}"/>
                </a:ext>
              </a:extLst>
            </p:cNvPr>
            <p:cNvSpPr/>
            <p:nvPr/>
          </p:nvSpPr>
          <p:spPr>
            <a:xfrm>
              <a:off x="890185" y="24498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A6E26593-6076-4DC3-8631-AEEB469909FF}"/>
                </a:ext>
              </a:extLst>
            </p:cNvPr>
            <p:cNvCxnSpPr>
              <a:stCxn id="29" idx="2"/>
              <a:endCxn id="26" idx="1"/>
            </p:cNvCxnSpPr>
            <p:nvPr/>
          </p:nvCxnSpPr>
          <p:spPr>
            <a:xfrm rot="16200000" flipH="1">
              <a:off x="1060561" y="27150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571CEED-DA2A-41E1-8EE3-82EBF76B2A96}"/>
                </a:ext>
              </a:extLst>
            </p:cNvPr>
            <p:cNvCxnSpPr>
              <a:cxnSpLocks/>
              <a:stCxn id="29" idx="2"/>
              <a:endCxn id="27" idx="1"/>
            </p:cNvCxnSpPr>
            <p:nvPr/>
          </p:nvCxnSpPr>
          <p:spPr>
            <a:xfrm rot="16200000" flipH="1">
              <a:off x="897982" y="28775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5CBB56D-77E7-43DA-AEC5-67634A2CE9A5}"/>
                </a:ext>
              </a:extLst>
            </p:cNvPr>
            <p:cNvCxnSpPr>
              <a:cxnSpLocks/>
              <a:stCxn id="29" idx="2"/>
              <a:endCxn id="28" idx="1"/>
            </p:cNvCxnSpPr>
            <p:nvPr/>
          </p:nvCxnSpPr>
          <p:spPr>
            <a:xfrm rot="16200000" flipH="1">
              <a:off x="735404" y="3040166"/>
              <a:ext cx="824959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B72292-21FF-4E70-837F-2DBC532A78DE}"/>
                </a:ext>
              </a:extLst>
            </p:cNvPr>
            <p:cNvSpPr txBox="1"/>
            <p:nvPr/>
          </p:nvSpPr>
          <p:spPr>
            <a:xfrm>
              <a:off x="295232" y="1953173"/>
              <a:ext cx="9732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Artifact Build Environment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6EACCF-ED48-48FC-A7FF-6F0661BB41F4}"/>
                </a:ext>
              </a:extLst>
            </p:cNvPr>
            <p:cNvSpPr/>
            <p:nvPr/>
          </p:nvSpPr>
          <p:spPr>
            <a:xfrm>
              <a:off x="1248974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pic>
          <p:nvPicPr>
            <p:cNvPr id="35" name="pipeline">
              <a:extLst>
                <a:ext uri="{FF2B5EF4-FFF2-40B4-BE49-F238E27FC236}">
                  <a16:creationId xmlns:a16="http://schemas.microsoft.com/office/drawing/2014/main" id="{35C3F66B-30FF-48C9-B2A1-C25AE8B8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068" y="2548954"/>
              <a:ext cx="470529" cy="47052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683127-DECA-4FC5-A320-8597B8EA16A9}"/>
              </a:ext>
            </a:extLst>
          </p:cNvPr>
          <p:cNvGrpSpPr/>
          <p:nvPr/>
        </p:nvGrpSpPr>
        <p:grpSpPr>
          <a:xfrm>
            <a:off x="8375593" y="1821941"/>
            <a:ext cx="622464" cy="982823"/>
            <a:chOff x="6795024" y="2655573"/>
            <a:chExt cx="622464" cy="98282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333926-DE3D-42B9-B924-022FCAE76277}"/>
                </a:ext>
              </a:extLst>
            </p:cNvPr>
            <p:cNvSpPr/>
            <p:nvPr/>
          </p:nvSpPr>
          <p:spPr>
            <a:xfrm>
              <a:off x="6909614" y="2655573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EA496-C9EC-4E01-8DE2-AEE220D9327F}"/>
                </a:ext>
              </a:extLst>
            </p:cNvPr>
            <p:cNvGrpSpPr/>
            <p:nvPr/>
          </p:nvGrpSpPr>
          <p:grpSpPr>
            <a:xfrm>
              <a:off x="6795024" y="3003640"/>
              <a:ext cx="622464" cy="634756"/>
              <a:chOff x="6795024" y="3003640"/>
              <a:chExt cx="622464" cy="634756"/>
            </a:xfrm>
          </p:grpSpPr>
          <p:sp>
            <p:nvSpPr>
              <p:cNvPr id="39" name="label">
                <a:extLst>
                  <a:ext uri="{FF2B5EF4-FFF2-40B4-BE49-F238E27FC236}">
                    <a16:creationId xmlns:a16="http://schemas.microsoft.com/office/drawing/2014/main" id="{20006D03-AFF4-46A8-9D71-71545C3BFD77}"/>
                  </a:ext>
                </a:extLst>
              </p:cNvPr>
              <p:cNvSpPr txBox="1"/>
              <p:nvPr/>
            </p:nvSpPr>
            <p:spPr>
              <a:xfrm>
                <a:off x="6795024" y="3361397"/>
                <a:ext cx="6224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Policy</a:t>
                </a:r>
                <a:br>
                  <a:rPr lang="en-US" sz="600" dirty="0"/>
                </a:br>
                <a:r>
                  <a:rPr lang="en-US" sz="600" dirty="0"/>
                  <a:t>Management</a:t>
                </a:r>
              </a:p>
            </p:txBody>
          </p:sp>
          <p:grpSp>
            <p:nvGrpSpPr>
              <p:cNvPr id="40" name="Picture 6">
                <a:extLst>
                  <a:ext uri="{FF2B5EF4-FFF2-40B4-BE49-F238E27FC236}">
                    <a16:creationId xmlns:a16="http://schemas.microsoft.com/office/drawing/2014/main" id="{9537F71F-6456-4994-93D9-9D0887717E82}"/>
                  </a:ext>
                </a:extLst>
              </p:cNvPr>
              <p:cNvGrpSpPr/>
              <p:nvPr/>
            </p:nvGrpSpPr>
            <p:grpSpPr>
              <a:xfrm>
                <a:off x="6954140" y="3003640"/>
                <a:ext cx="380737" cy="385628"/>
                <a:chOff x="6954140" y="3003640"/>
                <a:chExt cx="380737" cy="385628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5820CB-6A54-44FE-98AF-F20705BF92A8}"/>
                    </a:ext>
                  </a:extLst>
                </p:cNvPr>
                <p:cNvSpPr/>
                <p:nvPr/>
              </p:nvSpPr>
              <p:spPr>
                <a:xfrm>
                  <a:off x="7045859" y="3162212"/>
                  <a:ext cx="51362" cy="41171"/>
                </a:xfrm>
                <a:custGeom>
                  <a:avLst/>
                  <a:gdLst>
                    <a:gd name="connsiteX0" fmla="*/ 51363 w 51362"/>
                    <a:gd name="connsiteY0" fmla="*/ 7745 h 41171"/>
                    <a:gd name="connsiteX1" fmla="*/ 43210 w 51362"/>
                    <a:gd name="connsiteY1" fmla="*/ 0 h 41171"/>
                    <a:gd name="connsiteX2" fmla="*/ 17936 w 51362"/>
                    <a:gd name="connsiteY2" fmla="*/ 25274 h 41171"/>
                    <a:gd name="connsiteX3" fmla="*/ 8153 w 51362"/>
                    <a:gd name="connsiteY3" fmla="*/ 15490 h 41171"/>
                    <a:gd name="connsiteX4" fmla="*/ 0 w 51362"/>
                    <a:gd name="connsiteY4" fmla="*/ 23236 h 41171"/>
                    <a:gd name="connsiteX5" fmla="*/ 17936 w 51362"/>
                    <a:gd name="connsiteY5" fmla="*/ 41172 h 41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362" h="41171">
                      <a:moveTo>
                        <a:pt x="51363" y="7745"/>
                      </a:moveTo>
                      <a:lnTo>
                        <a:pt x="43210" y="0"/>
                      </a:lnTo>
                      <a:lnTo>
                        <a:pt x="17936" y="25274"/>
                      </a:lnTo>
                      <a:lnTo>
                        <a:pt x="8153" y="15490"/>
                      </a:lnTo>
                      <a:lnTo>
                        <a:pt x="0" y="23236"/>
                      </a:lnTo>
                      <a:lnTo>
                        <a:pt x="17936" y="41172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43CB25-ADAD-4A85-A5D1-3BEDDD2C1BB3}"/>
                    </a:ext>
                  </a:extLst>
                </p:cNvPr>
                <p:cNvSpPr/>
                <p:nvPr/>
              </p:nvSpPr>
              <p:spPr>
                <a:xfrm>
                  <a:off x="7232967" y="3287766"/>
                  <a:ext cx="74190" cy="64815"/>
                </a:xfrm>
                <a:custGeom>
                  <a:avLst/>
                  <a:gdLst>
                    <a:gd name="connsiteX0" fmla="*/ 18752 w 74190"/>
                    <a:gd name="connsiteY0" fmla="*/ 0 h 64815"/>
                    <a:gd name="connsiteX1" fmla="*/ 0 w 74190"/>
                    <a:gd name="connsiteY1" fmla="*/ 0 h 64815"/>
                    <a:gd name="connsiteX2" fmla="*/ 0 w 74190"/>
                    <a:gd name="connsiteY2" fmla="*/ 10191 h 64815"/>
                    <a:gd name="connsiteX3" fmla="*/ 0 w 74190"/>
                    <a:gd name="connsiteY3" fmla="*/ 64815 h 64815"/>
                    <a:gd name="connsiteX4" fmla="*/ 74191 w 74190"/>
                    <a:gd name="connsiteY4" fmla="*/ 64815 h 64815"/>
                    <a:gd name="connsiteX5" fmla="*/ 74191 w 74190"/>
                    <a:gd name="connsiteY5" fmla="*/ 10191 h 64815"/>
                    <a:gd name="connsiteX6" fmla="*/ 18752 w 74190"/>
                    <a:gd name="connsiteY6" fmla="*/ 10191 h 6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4190" h="64815">
                      <a:moveTo>
                        <a:pt x="18752" y="0"/>
                      </a:moveTo>
                      <a:lnTo>
                        <a:pt x="0" y="0"/>
                      </a:lnTo>
                      <a:lnTo>
                        <a:pt x="0" y="10191"/>
                      </a:lnTo>
                      <a:lnTo>
                        <a:pt x="0" y="64815"/>
                      </a:lnTo>
                      <a:lnTo>
                        <a:pt x="74191" y="64815"/>
                      </a:lnTo>
                      <a:lnTo>
                        <a:pt x="74191" y="10191"/>
                      </a:lnTo>
                      <a:lnTo>
                        <a:pt x="18752" y="10191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B500B04-27FB-4371-8CF8-68E0B48D7476}"/>
                    </a:ext>
                  </a:extLst>
                </p:cNvPr>
                <p:cNvSpPr/>
                <p:nvPr/>
              </p:nvSpPr>
              <p:spPr>
                <a:xfrm>
                  <a:off x="7008356" y="3112276"/>
                  <a:ext cx="126369" cy="145324"/>
                </a:xfrm>
                <a:custGeom>
                  <a:avLst/>
                  <a:gdLst>
                    <a:gd name="connsiteX0" fmla="*/ 30166 w 126369"/>
                    <a:gd name="connsiteY0" fmla="*/ 128611 h 145324"/>
                    <a:gd name="connsiteX1" fmla="*/ 56662 w 126369"/>
                    <a:gd name="connsiteY1" fmla="*/ 144101 h 145324"/>
                    <a:gd name="connsiteX2" fmla="*/ 63185 w 126369"/>
                    <a:gd name="connsiteY2" fmla="*/ 145324 h 145324"/>
                    <a:gd name="connsiteX3" fmla="*/ 69707 w 126369"/>
                    <a:gd name="connsiteY3" fmla="*/ 144101 h 145324"/>
                    <a:gd name="connsiteX4" fmla="*/ 96204 w 126369"/>
                    <a:gd name="connsiteY4" fmla="*/ 128611 h 145324"/>
                    <a:gd name="connsiteX5" fmla="*/ 115770 w 126369"/>
                    <a:gd name="connsiteY5" fmla="*/ 110675 h 145324"/>
                    <a:gd name="connsiteX6" fmla="*/ 126369 w 126369"/>
                    <a:gd name="connsiteY6" fmla="*/ 82548 h 145324"/>
                    <a:gd name="connsiteX7" fmla="*/ 126369 w 126369"/>
                    <a:gd name="connsiteY7" fmla="*/ 29962 h 145324"/>
                    <a:gd name="connsiteX8" fmla="*/ 114955 w 126369"/>
                    <a:gd name="connsiteY8" fmla="*/ 14879 h 145324"/>
                    <a:gd name="connsiteX9" fmla="*/ 67669 w 126369"/>
                    <a:gd name="connsiteY9" fmla="*/ 611 h 145324"/>
                    <a:gd name="connsiteX10" fmla="*/ 58700 w 126369"/>
                    <a:gd name="connsiteY10" fmla="*/ 611 h 145324"/>
                    <a:gd name="connsiteX11" fmla="*/ 11414 w 126369"/>
                    <a:gd name="connsiteY11" fmla="*/ 14879 h 145324"/>
                    <a:gd name="connsiteX12" fmla="*/ 0 w 126369"/>
                    <a:gd name="connsiteY12" fmla="*/ 29962 h 145324"/>
                    <a:gd name="connsiteX13" fmla="*/ 0 w 126369"/>
                    <a:gd name="connsiteY13" fmla="*/ 82140 h 145324"/>
                    <a:gd name="connsiteX14" fmla="*/ 10599 w 126369"/>
                    <a:gd name="connsiteY14" fmla="*/ 110267 h 145324"/>
                    <a:gd name="connsiteX15" fmla="*/ 30166 w 126369"/>
                    <a:gd name="connsiteY15" fmla="*/ 128611 h 145324"/>
                    <a:gd name="connsiteX16" fmla="*/ 24459 w 126369"/>
                    <a:gd name="connsiteY16" fmla="*/ 36484 h 145324"/>
                    <a:gd name="connsiteX17" fmla="*/ 63185 w 126369"/>
                    <a:gd name="connsiteY17" fmla="*/ 25070 h 145324"/>
                    <a:gd name="connsiteX18" fmla="*/ 101911 w 126369"/>
                    <a:gd name="connsiteY18" fmla="*/ 36484 h 145324"/>
                    <a:gd name="connsiteX19" fmla="*/ 101911 w 126369"/>
                    <a:gd name="connsiteY19" fmla="*/ 82140 h 145324"/>
                    <a:gd name="connsiteX20" fmla="*/ 96204 w 126369"/>
                    <a:gd name="connsiteY20" fmla="*/ 95184 h 145324"/>
                    <a:gd name="connsiteX21" fmla="*/ 81528 w 126369"/>
                    <a:gd name="connsiteY21" fmla="*/ 108637 h 145324"/>
                    <a:gd name="connsiteX22" fmla="*/ 62777 w 126369"/>
                    <a:gd name="connsiteY22" fmla="*/ 120051 h 145324"/>
                    <a:gd name="connsiteX23" fmla="*/ 44025 w 126369"/>
                    <a:gd name="connsiteY23" fmla="*/ 108637 h 145324"/>
                    <a:gd name="connsiteX24" fmla="*/ 29350 w 126369"/>
                    <a:gd name="connsiteY24" fmla="*/ 95184 h 145324"/>
                    <a:gd name="connsiteX25" fmla="*/ 23643 w 126369"/>
                    <a:gd name="connsiteY25" fmla="*/ 82140 h 145324"/>
                    <a:gd name="connsiteX26" fmla="*/ 23643 w 126369"/>
                    <a:gd name="connsiteY26" fmla="*/ 36484 h 14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6369" h="145324">
                      <a:moveTo>
                        <a:pt x="30166" y="128611"/>
                      </a:moveTo>
                      <a:cubicBezTo>
                        <a:pt x="42802" y="137987"/>
                        <a:pt x="55439" y="143286"/>
                        <a:pt x="56662" y="144101"/>
                      </a:cubicBezTo>
                      <a:cubicBezTo>
                        <a:pt x="58700" y="144917"/>
                        <a:pt x="60739" y="145324"/>
                        <a:pt x="63185" y="145324"/>
                      </a:cubicBezTo>
                      <a:cubicBezTo>
                        <a:pt x="65630" y="145324"/>
                        <a:pt x="67669" y="144917"/>
                        <a:pt x="69707" y="144101"/>
                      </a:cubicBezTo>
                      <a:cubicBezTo>
                        <a:pt x="70930" y="143286"/>
                        <a:pt x="83567" y="137987"/>
                        <a:pt x="96204" y="128611"/>
                      </a:cubicBezTo>
                      <a:cubicBezTo>
                        <a:pt x="104356" y="122904"/>
                        <a:pt x="110879" y="116789"/>
                        <a:pt x="115770" y="110675"/>
                      </a:cubicBezTo>
                      <a:cubicBezTo>
                        <a:pt x="123108" y="101707"/>
                        <a:pt x="126369" y="91923"/>
                        <a:pt x="126369" y="82548"/>
                      </a:cubicBezTo>
                      <a:lnTo>
                        <a:pt x="126369" y="29962"/>
                      </a:lnTo>
                      <a:cubicBezTo>
                        <a:pt x="126369" y="23032"/>
                        <a:pt x="121885" y="16917"/>
                        <a:pt x="114955" y="14879"/>
                      </a:cubicBezTo>
                      <a:lnTo>
                        <a:pt x="67669" y="611"/>
                      </a:lnTo>
                      <a:cubicBezTo>
                        <a:pt x="64815" y="-204"/>
                        <a:pt x="61554" y="-204"/>
                        <a:pt x="58700" y="611"/>
                      </a:cubicBezTo>
                      <a:lnTo>
                        <a:pt x="11414" y="14879"/>
                      </a:lnTo>
                      <a:cubicBezTo>
                        <a:pt x="4892" y="16917"/>
                        <a:pt x="0" y="23032"/>
                        <a:pt x="0" y="29962"/>
                      </a:cubicBezTo>
                      <a:lnTo>
                        <a:pt x="0" y="82140"/>
                      </a:lnTo>
                      <a:cubicBezTo>
                        <a:pt x="0" y="91516"/>
                        <a:pt x="3669" y="101299"/>
                        <a:pt x="10599" y="110267"/>
                      </a:cubicBezTo>
                      <a:cubicBezTo>
                        <a:pt x="15898" y="116382"/>
                        <a:pt x="22420" y="122496"/>
                        <a:pt x="30166" y="128611"/>
                      </a:cubicBezTo>
                      <a:close/>
                      <a:moveTo>
                        <a:pt x="24459" y="36484"/>
                      </a:moveTo>
                      <a:lnTo>
                        <a:pt x="63185" y="25070"/>
                      </a:lnTo>
                      <a:lnTo>
                        <a:pt x="101911" y="36484"/>
                      </a:lnTo>
                      <a:lnTo>
                        <a:pt x="101911" y="82140"/>
                      </a:lnTo>
                      <a:cubicBezTo>
                        <a:pt x="101911" y="86216"/>
                        <a:pt x="99872" y="90700"/>
                        <a:pt x="96204" y="95184"/>
                      </a:cubicBezTo>
                      <a:cubicBezTo>
                        <a:pt x="92942" y="99668"/>
                        <a:pt x="88051" y="104153"/>
                        <a:pt x="81528" y="108637"/>
                      </a:cubicBezTo>
                      <a:cubicBezTo>
                        <a:pt x="74191" y="113936"/>
                        <a:pt x="67261" y="117605"/>
                        <a:pt x="62777" y="120051"/>
                      </a:cubicBezTo>
                      <a:cubicBezTo>
                        <a:pt x="58700" y="118012"/>
                        <a:pt x="51363" y="113936"/>
                        <a:pt x="44025" y="108637"/>
                      </a:cubicBezTo>
                      <a:cubicBezTo>
                        <a:pt x="37911" y="104153"/>
                        <a:pt x="33019" y="99668"/>
                        <a:pt x="29350" y="95184"/>
                      </a:cubicBezTo>
                      <a:cubicBezTo>
                        <a:pt x="25681" y="90293"/>
                        <a:pt x="23643" y="86216"/>
                        <a:pt x="23643" y="82140"/>
                      </a:cubicBezTo>
                      <a:lnTo>
                        <a:pt x="23643" y="36484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C38AF9F-5F44-4055-8BD7-F2541F4419BA}"/>
                    </a:ext>
                  </a:extLst>
                </p:cNvPr>
                <p:cNvSpPr/>
                <p:nvPr/>
              </p:nvSpPr>
              <p:spPr>
                <a:xfrm>
                  <a:off x="6998165" y="3286135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8062C4A-A4F7-4516-9FBA-28EAD498924F}"/>
                    </a:ext>
                  </a:extLst>
                </p:cNvPr>
                <p:cNvSpPr/>
                <p:nvPr/>
              </p:nvSpPr>
              <p:spPr>
                <a:xfrm>
                  <a:off x="6998165" y="3333014"/>
                  <a:ext cx="146751" cy="24458"/>
                </a:xfrm>
                <a:custGeom>
                  <a:avLst/>
                  <a:gdLst>
                    <a:gd name="connsiteX0" fmla="*/ 0 w 146751"/>
                    <a:gd name="connsiteY0" fmla="*/ 0 h 24458"/>
                    <a:gd name="connsiteX1" fmla="*/ 146751 w 146751"/>
                    <a:gd name="connsiteY1" fmla="*/ 0 h 24458"/>
                    <a:gd name="connsiteX2" fmla="*/ 146751 w 146751"/>
                    <a:gd name="connsiteY2" fmla="*/ 24459 h 24458"/>
                    <a:gd name="connsiteX3" fmla="*/ 0 w 146751"/>
                    <a:gd name="connsiteY3" fmla="*/ 24459 h 24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751" h="24458">
                      <a:moveTo>
                        <a:pt x="0" y="0"/>
                      </a:moveTo>
                      <a:lnTo>
                        <a:pt x="146751" y="0"/>
                      </a:lnTo>
                      <a:lnTo>
                        <a:pt x="146751" y="24459"/>
                      </a:lnTo>
                      <a:lnTo>
                        <a:pt x="0" y="24459"/>
                      </a:lnTo>
                      <a:close/>
                    </a:path>
                  </a:pathLst>
                </a:custGeom>
                <a:noFill/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E72C12AA-A8C1-4EC2-AC8E-2DCF8C39FA4A}"/>
                    </a:ext>
                  </a:extLst>
                </p:cNvPr>
                <p:cNvSpPr/>
                <p:nvPr/>
              </p:nvSpPr>
              <p:spPr>
                <a:xfrm>
                  <a:off x="7023439" y="3003640"/>
                  <a:ext cx="234801" cy="247846"/>
                </a:xfrm>
                <a:custGeom>
                  <a:avLst/>
                  <a:gdLst>
                    <a:gd name="connsiteX0" fmla="*/ 0 w 234801"/>
                    <a:gd name="connsiteY0" fmla="*/ 40764 h 247846"/>
                    <a:gd name="connsiteX1" fmla="*/ 165503 w 234801"/>
                    <a:gd name="connsiteY1" fmla="*/ 40764 h 247846"/>
                    <a:gd name="connsiteX2" fmla="*/ 189961 w 234801"/>
                    <a:gd name="connsiteY2" fmla="*/ 40764 h 247846"/>
                    <a:gd name="connsiteX3" fmla="*/ 189961 w 234801"/>
                    <a:gd name="connsiteY3" fmla="*/ 65223 h 247846"/>
                    <a:gd name="connsiteX4" fmla="*/ 189961 w 234801"/>
                    <a:gd name="connsiteY4" fmla="*/ 247846 h 247846"/>
                    <a:gd name="connsiteX5" fmla="*/ 234802 w 234801"/>
                    <a:gd name="connsiteY5" fmla="*/ 228280 h 247846"/>
                    <a:gd name="connsiteX6" fmla="*/ 234802 w 234801"/>
                    <a:gd name="connsiteY6" fmla="*/ 0 h 247846"/>
                    <a:gd name="connsiteX7" fmla="*/ 0 w 234801"/>
                    <a:gd name="connsiteY7" fmla="*/ 0 h 247846"/>
                    <a:gd name="connsiteX8" fmla="*/ 0 w 234801"/>
                    <a:gd name="connsiteY8" fmla="*/ 40764 h 247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4801" h="247846">
                      <a:moveTo>
                        <a:pt x="0" y="40764"/>
                      </a:moveTo>
                      <a:lnTo>
                        <a:pt x="165503" y="40764"/>
                      </a:lnTo>
                      <a:lnTo>
                        <a:pt x="189961" y="40764"/>
                      </a:lnTo>
                      <a:lnTo>
                        <a:pt x="189961" y="65223"/>
                      </a:lnTo>
                      <a:lnTo>
                        <a:pt x="189961" y="247846"/>
                      </a:lnTo>
                      <a:cubicBezTo>
                        <a:pt x="202598" y="237655"/>
                        <a:pt x="218089" y="230725"/>
                        <a:pt x="234802" y="228280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40764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4750ECB-DFF8-4F1C-8331-24FCBACABDEB}"/>
                    </a:ext>
                  </a:extLst>
                </p:cNvPr>
                <p:cNvSpPr/>
                <p:nvPr/>
              </p:nvSpPr>
              <p:spPr>
                <a:xfrm>
                  <a:off x="6954140" y="3068862"/>
                  <a:ext cx="234801" cy="320406"/>
                </a:xfrm>
                <a:custGeom>
                  <a:avLst/>
                  <a:gdLst>
                    <a:gd name="connsiteX0" fmla="*/ 0 w 234801"/>
                    <a:gd name="connsiteY0" fmla="*/ 320407 h 320406"/>
                    <a:gd name="connsiteX1" fmla="*/ 234802 w 234801"/>
                    <a:gd name="connsiteY1" fmla="*/ 320407 h 320406"/>
                    <a:gd name="connsiteX2" fmla="*/ 234802 w 234801"/>
                    <a:gd name="connsiteY2" fmla="*/ 289018 h 320406"/>
                    <a:gd name="connsiteX3" fmla="*/ 226649 w 234801"/>
                    <a:gd name="connsiteY3" fmla="*/ 251923 h 320406"/>
                    <a:gd name="connsiteX4" fmla="*/ 234802 w 234801"/>
                    <a:gd name="connsiteY4" fmla="*/ 214827 h 320406"/>
                    <a:gd name="connsiteX5" fmla="*/ 234802 w 234801"/>
                    <a:gd name="connsiteY5" fmla="*/ 0 h 320406"/>
                    <a:gd name="connsiteX6" fmla="*/ 0 w 234801"/>
                    <a:gd name="connsiteY6" fmla="*/ 0 h 320406"/>
                    <a:gd name="connsiteX7" fmla="*/ 0 w 234801"/>
                    <a:gd name="connsiteY7" fmla="*/ 320407 h 320406"/>
                    <a:gd name="connsiteX8" fmla="*/ 54216 w 234801"/>
                    <a:gd name="connsiteY8" fmla="*/ 73376 h 320406"/>
                    <a:gd name="connsiteX9" fmla="*/ 65630 w 234801"/>
                    <a:gd name="connsiteY9" fmla="*/ 58293 h 320406"/>
                    <a:gd name="connsiteX10" fmla="*/ 112917 w 234801"/>
                    <a:gd name="connsiteY10" fmla="*/ 44025 h 320406"/>
                    <a:gd name="connsiteX11" fmla="*/ 121885 w 234801"/>
                    <a:gd name="connsiteY11" fmla="*/ 44025 h 320406"/>
                    <a:gd name="connsiteX12" fmla="*/ 169171 w 234801"/>
                    <a:gd name="connsiteY12" fmla="*/ 58293 h 320406"/>
                    <a:gd name="connsiteX13" fmla="*/ 180585 w 234801"/>
                    <a:gd name="connsiteY13" fmla="*/ 73376 h 320406"/>
                    <a:gd name="connsiteX14" fmla="*/ 180585 w 234801"/>
                    <a:gd name="connsiteY14" fmla="*/ 125554 h 320406"/>
                    <a:gd name="connsiteX15" fmla="*/ 169987 w 234801"/>
                    <a:gd name="connsiteY15" fmla="*/ 153681 h 320406"/>
                    <a:gd name="connsiteX16" fmla="*/ 150420 w 234801"/>
                    <a:gd name="connsiteY16" fmla="*/ 171617 h 320406"/>
                    <a:gd name="connsiteX17" fmla="*/ 123923 w 234801"/>
                    <a:gd name="connsiteY17" fmla="*/ 187108 h 320406"/>
                    <a:gd name="connsiteX18" fmla="*/ 117401 w 234801"/>
                    <a:gd name="connsiteY18" fmla="*/ 188331 h 320406"/>
                    <a:gd name="connsiteX19" fmla="*/ 110879 w 234801"/>
                    <a:gd name="connsiteY19" fmla="*/ 187108 h 320406"/>
                    <a:gd name="connsiteX20" fmla="*/ 84382 w 234801"/>
                    <a:gd name="connsiteY20" fmla="*/ 171617 h 320406"/>
                    <a:gd name="connsiteX21" fmla="*/ 64815 w 234801"/>
                    <a:gd name="connsiteY21" fmla="*/ 153681 h 320406"/>
                    <a:gd name="connsiteX22" fmla="*/ 54216 w 234801"/>
                    <a:gd name="connsiteY22" fmla="*/ 125554 h 320406"/>
                    <a:gd name="connsiteX23" fmla="*/ 54216 w 234801"/>
                    <a:gd name="connsiteY23" fmla="*/ 73376 h 320406"/>
                    <a:gd name="connsiteX24" fmla="*/ 44025 w 234801"/>
                    <a:gd name="connsiteY24" fmla="*/ 217273 h 320406"/>
                    <a:gd name="connsiteX25" fmla="*/ 190777 w 234801"/>
                    <a:gd name="connsiteY25" fmla="*/ 217273 h 320406"/>
                    <a:gd name="connsiteX26" fmla="*/ 190777 w 234801"/>
                    <a:gd name="connsiteY26" fmla="*/ 241732 h 320406"/>
                    <a:gd name="connsiteX27" fmla="*/ 44025 w 234801"/>
                    <a:gd name="connsiteY27" fmla="*/ 241732 h 320406"/>
                    <a:gd name="connsiteX28" fmla="*/ 44025 w 234801"/>
                    <a:gd name="connsiteY28" fmla="*/ 217273 h 320406"/>
                    <a:gd name="connsiteX29" fmla="*/ 44025 w 234801"/>
                    <a:gd name="connsiteY29" fmla="*/ 264152 h 320406"/>
                    <a:gd name="connsiteX30" fmla="*/ 190777 w 234801"/>
                    <a:gd name="connsiteY30" fmla="*/ 264152 h 320406"/>
                    <a:gd name="connsiteX31" fmla="*/ 190777 w 234801"/>
                    <a:gd name="connsiteY31" fmla="*/ 288611 h 320406"/>
                    <a:gd name="connsiteX32" fmla="*/ 44025 w 234801"/>
                    <a:gd name="connsiteY32" fmla="*/ 288611 h 320406"/>
                    <a:gd name="connsiteX33" fmla="*/ 44025 w 234801"/>
                    <a:gd name="connsiteY33" fmla="*/ 264152 h 320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4801" h="320406">
                      <a:moveTo>
                        <a:pt x="0" y="320407"/>
                      </a:moveTo>
                      <a:lnTo>
                        <a:pt x="234802" y="320407"/>
                      </a:lnTo>
                      <a:lnTo>
                        <a:pt x="234802" y="289018"/>
                      </a:lnTo>
                      <a:cubicBezTo>
                        <a:pt x="229503" y="277604"/>
                        <a:pt x="226649" y="264967"/>
                        <a:pt x="226649" y="251923"/>
                      </a:cubicBezTo>
                      <a:cubicBezTo>
                        <a:pt x="226649" y="238878"/>
                        <a:pt x="229503" y="225834"/>
                        <a:pt x="234802" y="214827"/>
                      </a:cubicBezTo>
                      <a:lnTo>
                        <a:pt x="234802" y="0"/>
                      </a:lnTo>
                      <a:lnTo>
                        <a:pt x="0" y="0"/>
                      </a:lnTo>
                      <a:lnTo>
                        <a:pt x="0" y="320407"/>
                      </a:lnTo>
                      <a:close/>
                      <a:moveTo>
                        <a:pt x="54216" y="73376"/>
                      </a:moveTo>
                      <a:cubicBezTo>
                        <a:pt x="54216" y="66446"/>
                        <a:pt x="58700" y="60331"/>
                        <a:pt x="65630" y="58293"/>
                      </a:cubicBezTo>
                      <a:lnTo>
                        <a:pt x="112917" y="44025"/>
                      </a:lnTo>
                      <a:cubicBezTo>
                        <a:pt x="115770" y="43210"/>
                        <a:pt x="119032" y="43210"/>
                        <a:pt x="121885" y="44025"/>
                      </a:cubicBezTo>
                      <a:lnTo>
                        <a:pt x="169171" y="58293"/>
                      </a:lnTo>
                      <a:cubicBezTo>
                        <a:pt x="175694" y="60331"/>
                        <a:pt x="180585" y="66446"/>
                        <a:pt x="180585" y="73376"/>
                      </a:cubicBezTo>
                      <a:lnTo>
                        <a:pt x="180585" y="125554"/>
                      </a:lnTo>
                      <a:cubicBezTo>
                        <a:pt x="180585" y="134930"/>
                        <a:pt x="176917" y="144713"/>
                        <a:pt x="169987" y="153681"/>
                      </a:cubicBezTo>
                      <a:cubicBezTo>
                        <a:pt x="165095" y="159796"/>
                        <a:pt x="158573" y="165910"/>
                        <a:pt x="150420" y="171617"/>
                      </a:cubicBezTo>
                      <a:cubicBezTo>
                        <a:pt x="137783" y="180993"/>
                        <a:pt x="125146" y="186292"/>
                        <a:pt x="123923" y="187108"/>
                      </a:cubicBezTo>
                      <a:cubicBezTo>
                        <a:pt x="121885" y="187923"/>
                        <a:pt x="119847" y="188331"/>
                        <a:pt x="117401" y="188331"/>
                      </a:cubicBezTo>
                      <a:cubicBezTo>
                        <a:pt x="114955" y="188331"/>
                        <a:pt x="112917" y="187923"/>
                        <a:pt x="110879" y="187108"/>
                      </a:cubicBezTo>
                      <a:cubicBezTo>
                        <a:pt x="109248" y="186292"/>
                        <a:pt x="97019" y="180585"/>
                        <a:pt x="84382" y="171617"/>
                      </a:cubicBezTo>
                      <a:cubicBezTo>
                        <a:pt x="76229" y="165910"/>
                        <a:pt x="69707" y="159796"/>
                        <a:pt x="64815" y="153681"/>
                      </a:cubicBezTo>
                      <a:cubicBezTo>
                        <a:pt x="57885" y="144713"/>
                        <a:pt x="54216" y="134930"/>
                        <a:pt x="54216" y="125554"/>
                      </a:cubicBezTo>
                      <a:lnTo>
                        <a:pt x="54216" y="73376"/>
                      </a:lnTo>
                      <a:close/>
                      <a:moveTo>
                        <a:pt x="44025" y="217273"/>
                      </a:moveTo>
                      <a:lnTo>
                        <a:pt x="190777" y="217273"/>
                      </a:lnTo>
                      <a:lnTo>
                        <a:pt x="190777" y="241732"/>
                      </a:lnTo>
                      <a:lnTo>
                        <a:pt x="44025" y="241732"/>
                      </a:lnTo>
                      <a:lnTo>
                        <a:pt x="44025" y="217273"/>
                      </a:lnTo>
                      <a:close/>
                      <a:moveTo>
                        <a:pt x="44025" y="264152"/>
                      </a:moveTo>
                      <a:lnTo>
                        <a:pt x="190777" y="264152"/>
                      </a:lnTo>
                      <a:lnTo>
                        <a:pt x="190777" y="288611"/>
                      </a:lnTo>
                      <a:lnTo>
                        <a:pt x="44025" y="288611"/>
                      </a:lnTo>
                      <a:lnTo>
                        <a:pt x="44025" y="264152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20E312F2-0596-4C01-B372-994DE3454313}"/>
                    </a:ext>
                  </a:extLst>
                </p:cNvPr>
                <p:cNvSpPr/>
                <p:nvPr/>
              </p:nvSpPr>
              <p:spPr>
                <a:xfrm>
                  <a:off x="7033222" y="3137346"/>
                  <a:ext cx="77452" cy="94980"/>
                </a:xfrm>
                <a:custGeom>
                  <a:avLst/>
                  <a:gdLst>
                    <a:gd name="connsiteX0" fmla="*/ 19567 w 77452"/>
                    <a:gd name="connsiteY0" fmla="*/ 83567 h 94980"/>
                    <a:gd name="connsiteX1" fmla="*/ 38318 w 77452"/>
                    <a:gd name="connsiteY1" fmla="*/ 94981 h 94980"/>
                    <a:gd name="connsiteX2" fmla="*/ 57070 w 77452"/>
                    <a:gd name="connsiteY2" fmla="*/ 83567 h 94980"/>
                    <a:gd name="connsiteX3" fmla="*/ 71745 w 77452"/>
                    <a:gd name="connsiteY3" fmla="*/ 70114 h 94980"/>
                    <a:gd name="connsiteX4" fmla="*/ 77452 w 77452"/>
                    <a:gd name="connsiteY4" fmla="*/ 57070 h 94980"/>
                    <a:gd name="connsiteX5" fmla="*/ 77452 w 77452"/>
                    <a:gd name="connsiteY5" fmla="*/ 11414 h 94980"/>
                    <a:gd name="connsiteX6" fmla="*/ 38726 w 77452"/>
                    <a:gd name="connsiteY6" fmla="*/ 0 h 94980"/>
                    <a:gd name="connsiteX7" fmla="*/ 0 w 77452"/>
                    <a:gd name="connsiteY7" fmla="*/ 11414 h 94980"/>
                    <a:gd name="connsiteX8" fmla="*/ 0 w 77452"/>
                    <a:gd name="connsiteY8" fmla="*/ 57070 h 94980"/>
                    <a:gd name="connsiteX9" fmla="*/ 5707 w 77452"/>
                    <a:gd name="connsiteY9" fmla="*/ 70114 h 94980"/>
                    <a:gd name="connsiteX10" fmla="*/ 19567 w 77452"/>
                    <a:gd name="connsiteY10" fmla="*/ 83567 h 94980"/>
                    <a:gd name="connsiteX11" fmla="*/ 20790 w 77452"/>
                    <a:gd name="connsiteY11" fmla="*/ 40357 h 94980"/>
                    <a:gd name="connsiteX12" fmla="*/ 30573 w 77452"/>
                    <a:gd name="connsiteY12" fmla="*/ 50140 h 94980"/>
                    <a:gd name="connsiteX13" fmla="*/ 55847 w 77452"/>
                    <a:gd name="connsiteY13" fmla="*/ 24866 h 94980"/>
                    <a:gd name="connsiteX14" fmla="*/ 63592 w 77452"/>
                    <a:gd name="connsiteY14" fmla="*/ 32611 h 94980"/>
                    <a:gd name="connsiteX15" fmla="*/ 30573 w 77452"/>
                    <a:gd name="connsiteY15" fmla="*/ 66038 h 94980"/>
                    <a:gd name="connsiteX16" fmla="*/ 12637 w 77452"/>
                    <a:gd name="connsiteY16" fmla="*/ 48102 h 94980"/>
                    <a:gd name="connsiteX17" fmla="*/ 20790 w 77452"/>
                    <a:gd name="connsiteY17" fmla="*/ 40357 h 9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7452" h="94980">
                      <a:moveTo>
                        <a:pt x="19567" y="83567"/>
                      </a:moveTo>
                      <a:cubicBezTo>
                        <a:pt x="26904" y="88866"/>
                        <a:pt x="33834" y="92535"/>
                        <a:pt x="38318" y="94981"/>
                      </a:cubicBezTo>
                      <a:cubicBezTo>
                        <a:pt x="42395" y="92942"/>
                        <a:pt x="49732" y="88866"/>
                        <a:pt x="57070" y="83567"/>
                      </a:cubicBezTo>
                      <a:cubicBezTo>
                        <a:pt x="63185" y="79083"/>
                        <a:pt x="68076" y="74599"/>
                        <a:pt x="71745" y="70114"/>
                      </a:cubicBezTo>
                      <a:cubicBezTo>
                        <a:pt x="75414" y="65223"/>
                        <a:pt x="77452" y="61146"/>
                        <a:pt x="77452" y="57070"/>
                      </a:cubicBezTo>
                      <a:lnTo>
                        <a:pt x="77452" y="11414"/>
                      </a:lnTo>
                      <a:lnTo>
                        <a:pt x="38726" y="0"/>
                      </a:lnTo>
                      <a:lnTo>
                        <a:pt x="0" y="11414"/>
                      </a:lnTo>
                      <a:lnTo>
                        <a:pt x="0" y="57070"/>
                      </a:lnTo>
                      <a:cubicBezTo>
                        <a:pt x="0" y="61146"/>
                        <a:pt x="2038" y="65630"/>
                        <a:pt x="5707" y="70114"/>
                      </a:cubicBezTo>
                      <a:cubicBezTo>
                        <a:pt x="8560" y="74599"/>
                        <a:pt x="13452" y="79083"/>
                        <a:pt x="19567" y="83567"/>
                      </a:cubicBezTo>
                      <a:close/>
                      <a:moveTo>
                        <a:pt x="20790" y="40357"/>
                      </a:moveTo>
                      <a:lnTo>
                        <a:pt x="30573" y="50140"/>
                      </a:lnTo>
                      <a:lnTo>
                        <a:pt x="55847" y="24866"/>
                      </a:lnTo>
                      <a:lnTo>
                        <a:pt x="63592" y="32611"/>
                      </a:lnTo>
                      <a:lnTo>
                        <a:pt x="30573" y="66038"/>
                      </a:lnTo>
                      <a:lnTo>
                        <a:pt x="12637" y="48102"/>
                      </a:lnTo>
                      <a:lnTo>
                        <a:pt x="20790" y="40357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2BA2B7F-D269-48EB-B39C-9440EA9D26C1}"/>
                    </a:ext>
                  </a:extLst>
                </p:cNvPr>
                <p:cNvSpPr/>
                <p:nvPr/>
              </p:nvSpPr>
              <p:spPr>
                <a:xfrm>
                  <a:off x="7205247" y="3255562"/>
                  <a:ext cx="129630" cy="129630"/>
                </a:xfrm>
                <a:custGeom>
                  <a:avLst/>
                  <a:gdLst>
                    <a:gd name="connsiteX0" fmla="*/ 64815 w 129630"/>
                    <a:gd name="connsiteY0" fmla="*/ 0 h 129630"/>
                    <a:gd name="connsiteX1" fmla="*/ 0 w 129630"/>
                    <a:gd name="connsiteY1" fmla="*/ 64815 h 129630"/>
                    <a:gd name="connsiteX2" fmla="*/ 64815 w 129630"/>
                    <a:gd name="connsiteY2" fmla="*/ 129630 h 129630"/>
                    <a:gd name="connsiteX3" fmla="*/ 129630 w 129630"/>
                    <a:gd name="connsiteY3" fmla="*/ 64815 h 129630"/>
                    <a:gd name="connsiteX4" fmla="*/ 64815 w 129630"/>
                    <a:gd name="connsiteY4" fmla="*/ 0 h 129630"/>
                    <a:gd name="connsiteX5" fmla="*/ 101911 w 129630"/>
                    <a:gd name="connsiteY5" fmla="*/ 97019 h 129630"/>
                    <a:gd name="connsiteX6" fmla="*/ 27720 w 129630"/>
                    <a:gd name="connsiteY6" fmla="*/ 97019 h 129630"/>
                    <a:gd name="connsiteX7" fmla="*/ 27720 w 129630"/>
                    <a:gd name="connsiteY7" fmla="*/ 42395 h 129630"/>
                    <a:gd name="connsiteX8" fmla="*/ 27720 w 129630"/>
                    <a:gd name="connsiteY8" fmla="*/ 32204 h 129630"/>
                    <a:gd name="connsiteX9" fmla="*/ 46471 w 129630"/>
                    <a:gd name="connsiteY9" fmla="*/ 32204 h 129630"/>
                    <a:gd name="connsiteX10" fmla="*/ 46471 w 129630"/>
                    <a:gd name="connsiteY10" fmla="*/ 42395 h 129630"/>
                    <a:gd name="connsiteX11" fmla="*/ 101911 w 129630"/>
                    <a:gd name="connsiteY11" fmla="*/ 42395 h 129630"/>
                    <a:gd name="connsiteX12" fmla="*/ 101911 w 129630"/>
                    <a:gd name="connsiteY12" fmla="*/ 97019 h 12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630" h="129630">
                      <a:moveTo>
                        <a:pt x="64815" y="0"/>
                      </a:moveTo>
                      <a:cubicBezTo>
                        <a:pt x="28943" y="0"/>
                        <a:pt x="0" y="29350"/>
                        <a:pt x="0" y="64815"/>
                      </a:cubicBezTo>
                      <a:cubicBezTo>
                        <a:pt x="0" y="100280"/>
                        <a:pt x="29350" y="129630"/>
                        <a:pt x="64815" y="129630"/>
                      </a:cubicBezTo>
                      <a:cubicBezTo>
                        <a:pt x="100280" y="129630"/>
                        <a:pt x="129630" y="100280"/>
                        <a:pt x="129630" y="64815"/>
                      </a:cubicBezTo>
                      <a:cubicBezTo>
                        <a:pt x="129630" y="29350"/>
                        <a:pt x="100688" y="0"/>
                        <a:pt x="64815" y="0"/>
                      </a:cubicBezTo>
                      <a:close/>
                      <a:moveTo>
                        <a:pt x="101911" y="97019"/>
                      </a:moveTo>
                      <a:lnTo>
                        <a:pt x="27720" y="97019"/>
                      </a:lnTo>
                      <a:lnTo>
                        <a:pt x="27720" y="42395"/>
                      </a:lnTo>
                      <a:lnTo>
                        <a:pt x="27720" y="32204"/>
                      </a:lnTo>
                      <a:lnTo>
                        <a:pt x="46471" y="32204"/>
                      </a:lnTo>
                      <a:lnTo>
                        <a:pt x="46471" y="42395"/>
                      </a:lnTo>
                      <a:lnTo>
                        <a:pt x="101911" y="42395"/>
                      </a:lnTo>
                      <a:lnTo>
                        <a:pt x="101911" y="97019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40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5A6BE1-9036-4553-BCF6-A6EF16A4778B}"/>
              </a:ext>
            </a:extLst>
          </p:cNvPr>
          <p:cNvGrpSpPr/>
          <p:nvPr/>
        </p:nvGrpSpPr>
        <p:grpSpPr>
          <a:xfrm>
            <a:off x="8793761" y="1066274"/>
            <a:ext cx="794740" cy="1116874"/>
            <a:chOff x="7213192" y="1899907"/>
            <a:chExt cx="794740" cy="1116874"/>
          </a:xfrm>
        </p:grpSpPr>
        <p:grpSp>
          <p:nvGrpSpPr>
            <p:cNvPr id="51" name="Container Host">
              <a:extLst>
                <a:ext uri="{FF2B5EF4-FFF2-40B4-BE49-F238E27FC236}">
                  <a16:creationId xmlns:a16="http://schemas.microsoft.com/office/drawing/2014/main" id="{CDDAA34C-89C4-4251-8B20-08604CAA392D}"/>
                </a:ext>
              </a:extLst>
            </p:cNvPr>
            <p:cNvGrpSpPr/>
            <p:nvPr/>
          </p:nvGrpSpPr>
          <p:grpSpPr>
            <a:xfrm>
              <a:off x="7439819" y="2196903"/>
              <a:ext cx="521813" cy="521813"/>
              <a:chOff x="1882487" y="2277671"/>
              <a:chExt cx="521813" cy="52181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967637F-BC30-4CF6-AFFE-2DCBD6FAEA18}"/>
                  </a:ext>
                </a:extLst>
              </p:cNvPr>
              <p:cNvSpPr/>
              <p:nvPr/>
            </p:nvSpPr>
            <p:spPr>
              <a:xfrm>
                <a:off x="2043088" y="2438272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779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779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C2BDEB7-1A4C-463F-999E-073D4B935D9F}"/>
                  </a:ext>
                </a:extLst>
              </p:cNvPr>
              <p:cNvSpPr/>
              <p:nvPr/>
            </p:nvSpPr>
            <p:spPr>
              <a:xfrm>
                <a:off x="2095881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45013 h 51125"/>
                  <a:gd name="connsiteX1" fmla="*/ 12226 w 12225"/>
                  <a:gd name="connsiteY1" fmla="*/ 0 h 51125"/>
                  <a:gd name="connsiteX2" fmla="*/ 0 w 12225"/>
                  <a:gd name="connsiteY2" fmla="*/ 6113 h 51125"/>
                  <a:gd name="connsiteX3" fmla="*/ 0 w 12225"/>
                  <a:gd name="connsiteY3" fmla="*/ 45013 h 51125"/>
                  <a:gd name="connsiteX4" fmla="*/ 0 w 12225"/>
                  <a:gd name="connsiteY4" fmla="*/ 51125 h 51125"/>
                  <a:gd name="connsiteX5" fmla="*/ 9447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45013"/>
                    </a:moveTo>
                    <a:lnTo>
                      <a:pt x="12226" y="0"/>
                    </a:lnTo>
                    <a:lnTo>
                      <a:pt x="0" y="6113"/>
                    </a:lnTo>
                    <a:lnTo>
                      <a:pt x="0" y="45013"/>
                    </a:lnTo>
                    <a:lnTo>
                      <a:pt x="0" y="51125"/>
                    </a:lnTo>
                    <a:lnTo>
                      <a:pt x="9447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EBAEDE7-867B-42D8-B15E-F957B105E0ED}"/>
                  </a:ext>
                </a:extLst>
              </p:cNvPr>
              <p:cNvSpPr/>
              <p:nvPr/>
            </p:nvSpPr>
            <p:spPr>
              <a:xfrm>
                <a:off x="2178126" y="258831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CC8DABC-CDC4-450C-98D1-000548E4DA45}"/>
                  </a:ext>
                </a:extLst>
              </p:cNvPr>
              <p:cNvSpPr/>
              <p:nvPr/>
            </p:nvSpPr>
            <p:spPr>
              <a:xfrm>
                <a:off x="2204800" y="260165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234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234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84E9718-5E0A-4D6C-AEBC-F5D41FFD00E3}"/>
                  </a:ext>
                </a:extLst>
              </p:cNvPr>
              <p:cNvSpPr/>
              <p:nvPr/>
            </p:nvSpPr>
            <p:spPr>
              <a:xfrm>
                <a:off x="2069206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2790 h 51125"/>
                  <a:gd name="connsiteX1" fmla="*/ 12226 w 12225"/>
                  <a:gd name="connsiteY1" fmla="*/ 42234 h 51125"/>
                  <a:gd name="connsiteX2" fmla="*/ 12226 w 12225"/>
                  <a:gd name="connsiteY2" fmla="*/ 36677 h 51125"/>
                  <a:gd name="connsiteX3" fmla="*/ 12226 w 12225"/>
                  <a:gd name="connsiteY3" fmla="*/ 36121 h 51125"/>
                  <a:gd name="connsiteX4" fmla="*/ 12226 w 12225"/>
                  <a:gd name="connsiteY4" fmla="*/ 30008 h 51125"/>
                  <a:gd name="connsiteX5" fmla="*/ 12226 w 12225"/>
                  <a:gd name="connsiteY5" fmla="*/ 0 h 51125"/>
                  <a:gd name="connsiteX6" fmla="*/ 0 w 12225"/>
                  <a:gd name="connsiteY6" fmla="*/ 6113 h 51125"/>
                  <a:gd name="connsiteX7" fmla="*/ 0 w 12225"/>
                  <a:gd name="connsiteY7" fmla="*/ 28897 h 51125"/>
                  <a:gd name="connsiteX8" fmla="*/ 0 w 12225"/>
                  <a:gd name="connsiteY8" fmla="*/ 35010 h 51125"/>
                  <a:gd name="connsiteX9" fmla="*/ 0 w 12225"/>
                  <a:gd name="connsiteY9" fmla="*/ 35010 h 51125"/>
                  <a:gd name="connsiteX10" fmla="*/ 0 w 12225"/>
                  <a:gd name="connsiteY10" fmla="*/ 41123 h 51125"/>
                  <a:gd name="connsiteX11" fmla="*/ 0 w 12225"/>
                  <a:gd name="connsiteY11" fmla="*/ 41123 h 51125"/>
                  <a:gd name="connsiteX12" fmla="*/ 0 w 12225"/>
                  <a:gd name="connsiteY12" fmla="*/ 41123 h 51125"/>
                  <a:gd name="connsiteX13" fmla="*/ 0 w 12225"/>
                  <a:gd name="connsiteY13" fmla="*/ 51125 h 51125"/>
                  <a:gd name="connsiteX14" fmla="*/ 12226 w 12225"/>
                  <a:gd name="connsiteY14" fmla="*/ 450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2790"/>
                    </a:moveTo>
                    <a:lnTo>
                      <a:pt x="12226" y="42234"/>
                    </a:lnTo>
                    <a:lnTo>
                      <a:pt x="12226" y="36677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lnTo>
                      <a:pt x="0" y="28897"/>
                    </a:ln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765F0F0-A414-473E-858D-754DC411D669}"/>
                  </a:ext>
                </a:extLst>
              </p:cNvPr>
              <p:cNvSpPr/>
              <p:nvPr/>
            </p:nvSpPr>
            <p:spPr>
              <a:xfrm>
                <a:off x="2230918" y="2614433"/>
                <a:ext cx="12225" cy="51125"/>
              </a:xfrm>
              <a:custGeom>
                <a:avLst/>
                <a:gdLst>
                  <a:gd name="connsiteX0" fmla="*/ 11114 w 12225"/>
                  <a:gd name="connsiteY0" fmla="*/ 50570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3896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0570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3896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A93B51D-69EB-4AE9-A93D-BF436611F6FA}"/>
                  </a:ext>
                </a:extLst>
              </p:cNvPr>
              <p:cNvSpPr/>
              <p:nvPr/>
            </p:nvSpPr>
            <p:spPr>
              <a:xfrm>
                <a:off x="2178126" y="2499400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4017C12-3783-4D88-A218-101CB69F0897}"/>
                  </a:ext>
                </a:extLst>
              </p:cNvPr>
              <p:cNvSpPr/>
              <p:nvPr/>
            </p:nvSpPr>
            <p:spPr>
              <a:xfrm>
                <a:off x="2043088" y="2614433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3896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0570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3896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0570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A171E66-96AC-4685-BFC7-4C6AF065EE33}"/>
                  </a:ext>
                </a:extLst>
              </p:cNvPr>
              <p:cNvSpPr/>
              <p:nvPr/>
            </p:nvSpPr>
            <p:spPr>
              <a:xfrm>
                <a:off x="2069206" y="2601651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234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234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055401-C0DC-43D1-B783-20678EE9C781}"/>
                  </a:ext>
                </a:extLst>
              </p:cNvPr>
              <p:cNvSpPr/>
              <p:nvPr/>
            </p:nvSpPr>
            <p:spPr>
              <a:xfrm>
                <a:off x="2043088" y="2525519"/>
                <a:ext cx="12225" cy="51125"/>
              </a:xfrm>
              <a:custGeom>
                <a:avLst/>
                <a:gdLst>
                  <a:gd name="connsiteX0" fmla="*/ 1667 w 12225"/>
                  <a:gd name="connsiteY0" fmla="*/ 5557 h 51125"/>
                  <a:gd name="connsiteX1" fmla="*/ 0 w 12225"/>
                  <a:gd name="connsiteY1" fmla="*/ 6113 h 51125"/>
                  <a:gd name="connsiteX2" fmla="*/ 0 w 12225"/>
                  <a:gd name="connsiteY2" fmla="*/ 17227 h 51125"/>
                  <a:gd name="connsiteX3" fmla="*/ 0 w 12225"/>
                  <a:gd name="connsiteY3" fmla="*/ 23340 h 51125"/>
                  <a:gd name="connsiteX4" fmla="*/ 0 w 12225"/>
                  <a:gd name="connsiteY4" fmla="*/ 24451 h 51125"/>
                  <a:gd name="connsiteX5" fmla="*/ 0 w 12225"/>
                  <a:gd name="connsiteY5" fmla="*/ 30008 h 51125"/>
                  <a:gd name="connsiteX6" fmla="*/ 0 w 12225"/>
                  <a:gd name="connsiteY6" fmla="*/ 30008 h 51125"/>
                  <a:gd name="connsiteX7" fmla="*/ 0 w 12225"/>
                  <a:gd name="connsiteY7" fmla="*/ 31120 h 51125"/>
                  <a:gd name="connsiteX8" fmla="*/ 0 w 12225"/>
                  <a:gd name="connsiteY8" fmla="*/ 51125 h 51125"/>
                  <a:gd name="connsiteX9" fmla="*/ 1111 w 12225"/>
                  <a:gd name="connsiteY9" fmla="*/ 51125 h 51125"/>
                  <a:gd name="connsiteX10" fmla="*/ 7224 w 12225"/>
                  <a:gd name="connsiteY10" fmla="*/ 47791 h 51125"/>
                  <a:gd name="connsiteX11" fmla="*/ 12226 w 12225"/>
                  <a:gd name="connsiteY11" fmla="*/ 45013 h 51125"/>
                  <a:gd name="connsiteX12" fmla="*/ 12226 w 12225"/>
                  <a:gd name="connsiteY12" fmla="*/ 26674 h 51125"/>
                  <a:gd name="connsiteX13" fmla="*/ 12226 w 12225"/>
                  <a:gd name="connsiteY13" fmla="*/ 26674 h 51125"/>
                  <a:gd name="connsiteX14" fmla="*/ 12226 w 12225"/>
                  <a:gd name="connsiteY14" fmla="*/ 20561 h 51125"/>
                  <a:gd name="connsiteX15" fmla="*/ 12226 w 12225"/>
                  <a:gd name="connsiteY15" fmla="*/ 20561 h 51125"/>
                  <a:gd name="connsiteX16" fmla="*/ 12226 w 12225"/>
                  <a:gd name="connsiteY16" fmla="*/ 0 h 51125"/>
                  <a:gd name="connsiteX17" fmla="*/ 7780 w 12225"/>
                  <a:gd name="connsiteY17" fmla="*/ 222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667" y="5557"/>
                    </a:moveTo>
                    <a:lnTo>
                      <a:pt x="0" y="6113"/>
                    </a:lnTo>
                    <a:lnTo>
                      <a:pt x="0" y="17227"/>
                    </a:lnTo>
                    <a:lnTo>
                      <a:pt x="0" y="23340"/>
                    </a:lnTo>
                    <a:lnTo>
                      <a:pt x="0" y="24451"/>
                    </a:lnTo>
                    <a:lnTo>
                      <a:pt x="0" y="30008"/>
                    </a:lnTo>
                    <a:lnTo>
                      <a:pt x="0" y="30008"/>
                    </a:lnTo>
                    <a:lnTo>
                      <a:pt x="0" y="31120"/>
                    </a:lnTo>
                    <a:lnTo>
                      <a:pt x="0" y="51125"/>
                    </a:lnTo>
                    <a:lnTo>
                      <a:pt x="1111" y="51125"/>
                    </a:lnTo>
                    <a:lnTo>
                      <a:pt x="7224" y="47791"/>
                    </a:lnTo>
                    <a:lnTo>
                      <a:pt x="12226" y="45013"/>
                    </a:lnTo>
                    <a:lnTo>
                      <a:pt x="12226" y="26674"/>
                    </a:lnTo>
                    <a:lnTo>
                      <a:pt x="12226" y="26674"/>
                    </a:lnTo>
                    <a:lnTo>
                      <a:pt x="12226" y="20561"/>
                    </a:lnTo>
                    <a:lnTo>
                      <a:pt x="12226" y="20561"/>
                    </a:lnTo>
                    <a:lnTo>
                      <a:pt x="12226" y="0"/>
                    </a:lnTo>
                    <a:lnTo>
                      <a:pt x="7780" y="222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B131C1-2855-482A-B8E6-D9C56313D041}"/>
                  </a:ext>
                </a:extLst>
              </p:cNvPr>
              <p:cNvSpPr/>
              <p:nvPr/>
            </p:nvSpPr>
            <p:spPr>
              <a:xfrm>
                <a:off x="2095881" y="2588314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37A0B45-2EE0-4B80-A981-096408DD7A8B}"/>
                  </a:ext>
                </a:extLst>
              </p:cNvPr>
              <p:cNvSpPr/>
              <p:nvPr/>
            </p:nvSpPr>
            <p:spPr>
              <a:xfrm>
                <a:off x="2204800" y="2425491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677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677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B1E1B2E-3C1A-41E3-9F1C-F18B15587A7F}"/>
                  </a:ext>
                </a:extLst>
              </p:cNvPr>
              <p:cNvSpPr/>
              <p:nvPr/>
            </p:nvSpPr>
            <p:spPr>
              <a:xfrm>
                <a:off x="2178126" y="2412154"/>
                <a:ext cx="12225" cy="51125"/>
              </a:xfrm>
              <a:custGeom>
                <a:avLst/>
                <a:gdLst>
                  <a:gd name="connsiteX0" fmla="*/ 12226 w 12225"/>
                  <a:gd name="connsiteY0" fmla="*/ 51125 h 51125"/>
                  <a:gd name="connsiteX1" fmla="*/ 12226 w 12225"/>
                  <a:gd name="connsiteY1" fmla="*/ 45013 h 51125"/>
                  <a:gd name="connsiteX2" fmla="*/ 12226 w 12225"/>
                  <a:gd name="connsiteY2" fmla="*/ 6113 h 51125"/>
                  <a:gd name="connsiteX3" fmla="*/ 0 w 12225"/>
                  <a:gd name="connsiteY3" fmla="*/ 0 h 51125"/>
                  <a:gd name="connsiteX4" fmla="*/ 0 w 12225"/>
                  <a:gd name="connsiteY4" fmla="*/ 45013 h 51125"/>
                  <a:gd name="connsiteX5" fmla="*/ 2223 w 12225"/>
                  <a:gd name="connsiteY5" fmla="*/ 46124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12226" y="51125"/>
                    </a:moveTo>
                    <a:lnTo>
                      <a:pt x="12226" y="45013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45013"/>
                    </a:lnTo>
                    <a:lnTo>
                      <a:pt x="2223" y="46124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E39085E-6014-4338-8486-E3DAC043707E}"/>
                  </a:ext>
                </a:extLst>
              </p:cNvPr>
              <p:cNvSpPr/>
              <p:nvPr/>
            </p:nvSpPr>
            <p:spPr>
              <a:xfrm>
                <a:off x="2230918" y="2525519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223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223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CB23F7B-72A6-4C36-8AB7-02E936D91FA0}"/>
                  </a:ext>
                </a:extLst>
              </p:cNvPr>
              <p:cNvSpPr/>
              <p:nvPr/>
            </p:nvSpPr>
            <p:spPr>
              <a:xfrm>
                <a:off x="2230918" y="2438272"/>
                <a:ext cx="12225" cy="51125"/>
              </a:xfrm>
              <a:custGeom>
                <a:avLst/>
                <a:gdLst>
                  <a:gd name="connsiteX0" fmla="*/ 11114 w 12225"/>
                  <a:gd name="connsiteY0" fmla="*/ 51125 h 51125"/>
                  <a:gd name="connsiteX1" fmla="*/ 12226 w 12225"/>
                  <a:gd name="connsiteY1" fmla="*/ 51125 h 51125"/>
                  <a:gd name="connsiteX2" fmla="*/ 12226 w 12225"/>
                  <a:gd name="connsiteY2" fmla="*/ 31120 h 51125"/>
                  <a:gd name="connsiteX3" fmla="*/ 12226 w 12225"/>
                  <a:gd name="connsiteY3" fmla="*/ 30008 h 51125"/>
                  <a:gd name="connsiteX4" fmla="*/ 12226 w 12225"/>
                  <a:gd name="connsiteY4" fmla="*/ 30008 h 51125"/>
                  <a:gd name="connsiteX5" fmla="*/ 12226 w 12225"/>
                  <a:gd name="connsiteY5" fmla="*/ 24451 h 51125"/>
                  <a:gd name="connsiteX6" fmla="*/ 12226 w 12225"/>
                  <a:gd name="connsiteY6" fmla="*/ 23340 h 51125"/>
                  <a:gd name="connsiteX7" fmla="*/ 12226 w 12225"/>
                  <a:gd name="connsiteY7" fmla="*/ 17227 h 51125"/>
                  <a:gd name="connsiteX8" fmla="*/ 12226 w 12225"/>
                  <a:gd name="connsiteY8" fmla="*/ 6113 h 51125"/>
                  <a:gd name="connsiteX9" fmla="*/ 10559 w 12225"/>
                  <a:gd name="connsiteY9" fmla="*/ 5557 h 51125"/>
                  <a:gd name="connsiteX10" fmla="*/ 4446 w 12225"/>
                  <a:gd name="connsiteY10" fmla="*/ 2779 h 51125"/>
                  <a:gd name="connsiteX11" fmla="*/ 0 w 12225"/>
                  <a:gd name="connsiteY11" fmla="*/ 0 h 51125"/>
                  <a:gd name="connsiteX12" fmla="*/ 0 w 12225"/>
                  <a:gd name="connsiteY12" fmla="*/ 20561 h 51125"/>
                  <a:gd name="connsiteX13" fmla="*/ 0 w 12225"/>
                  <a:gd name="connsiteY13" fmla="*/ 20561 h 51125"/>
                  <a:gd name="connsiteX14" fmla="*/ 0 w 12225"/>
                  <a:gd name="connsiteY14" fmla="*/ 26674 h 51125"/>
                  <a:gd name="connsiteX15" fmla="*/ 0 w 12225"/>
                  <a:gd name="connsiteY15" fmla="*/ 26674 h 51125"/>
                  <a:gd name="connsiteX16" fmla="*/ 0 w 12225"/>
                  <a:gd name="connsiteY16" fmla="*/ 45013 h 51125"/>
                  <a:gd name="connsiteX17" fmla="*/ 5001 w 12225"/>
                  <a:gd name="connsiteY17" fmla="*/ 47791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225" h="51125">
                    <a:moveTo>
                      <a:pt x="11114" y="51125"/>
                    </a:moveTo>
                    <a:lnTo>
                      <a:pt x="12226" y="51125"/>
                    </a:lnTo>
                    <a:lnTo>
                      <a:pt x="12226" y="31120"/>
                    </a:lnTo>
                    <a:lnTo>
                      <a:pt x="12226" y="30008"/>
                    </a:lnTo>
                    <a:lnTo>
                      <a:pt x="12226" y="30008"/>
                    </a:lnTo>
                    <a:lnTo>
                      <a:pt x="12226" y="24451"/>
                    </a:lnTo>
                    <a:lnTo>
                      <a:pt x="12226" y="23340"/>
                    </a:lnTo>
                    <a:lnTo>
                      <a:pt x="12226" y="17227"/>
                    </a:lnTo>
                    <a:lnTo>
                      <a:pt x="12226" y="6113"/>
                    </a:lnTo>
                    <a:lnTo>
                      <a:pt x="10559" y="5557"/>
                    </a:lnTo>
                    <a:lnTo>
                      <a:pt x="4446" y="2779"/>
                    </a:lnTo>
                    <a:lnTo>
                      <a:pt x="0" y="0"/>
                    </a:lnTo>
                    <a:lnTo>
                      <a:pt x="0" y="20561"/>
                    </a:lnTo>
                    <a:lnTo>
                      <a:pt x="0" y="20561"/>
                    </a:lnTo>
                    <a:lnTo>
                      <a:pt x="0" y="26674"/>
                    </a:lnTo>
                    <a:lnTo>
                      <a:pt x="0" y="26674"/>
                    </a:lnTo>
                    <a:lnTo>
                      <a:pt x="0" y="45013"/>
                    </a:lnTo>
                    <a:lnTo>
                      <a:pt x="5001" y="47791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838747-C18D-4828-B05B-8CFFBB786DA7}"/>
                  </a:ext>
                </a:extLst>
              </p:cNvPr>
              <p:cNvSpPr/>
              <p:nvPr/>
            </p:nvSpPr>
            <p:spPr>
              <a:xfrm>
                <a:off x="2095881" y="2499400"/>
                <a:ext cx="12225" cy="51125"/>
              </a:xfrm>
              <a:custGeom>
                <a:avLst/>
                <a:gdLst>
                  <a:gd name="connsiteX0" fmla="*/ 0 w 12225"/>
                  <a:gd name="connsiteY0" fmla="*/ 45013 h 51125"/>
                  <a:gd name="connsiteX1" fmla="*/ 0 w 12225"/>
                  <a:gd name="connsiteY1" fmla="*/ 51125 h 51125"/>
                  <a:gd name="connsiteX2" fmla="*/ 9447 w 12225"/>
                  <a:gd name="connsiteY2" fmla="*/ 46124 h 51125"/>
                  <a:gd name="connsiteX3" fmla="*/ 12226 w 12225"/>
                  <a:gd name="connsiteY3" fmla="*/ 45013 h 51125"/>
                  <a:gd name="connsiteX4" fmla="*/ 12226 w 12225"/>
                  <a:gd name="connsiteY4" fmla="*/ 0 h 51125"/>
                  <a:gd name="connsiteX5" fmla="*/ 0 w 12225"/>
                  <a:gd name="connsiteY5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25" h="51125">
                    <a:moveTo>
                      <a:pt x="0" y="45013"/>
                    </a:moveTo>
                    <a:lnTo>
                      <a:pt x="0" y="51125"/>
                    </a:lnTo>
                    <a:lnTo>
                      <a:pt x="9447" y="46124"/>
                    </a:lnTo>
                    <a:lnTo>
                      <a:pt x="12226" y="45013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5CCE76-7AD2-4DBE-93C5-81D61467163E}"/>
                  </a:ext>
                </a:extLst>
              </p:cNvPr>
              <p:cNvSpPr/>
              <p:nvPr/>
            </p:nvSpPr>
            <p:spPr>
              <a:xfrm>
                <a:off x="2069206" y="2512737"/>
                <a:ext cx="12225" cy="51125"/>
              </a:xfrm>
              <a:custGeom>
                <a:avLst/>
                <a:gdLst>
                  <a:gd name="connsiteX0" fmla="*/ 0 w 12225"/>
                  <a:gd name="connsiteY0" fmla="*/ 28897 h 51125"/>
                  <a:gd name="connsiteX1" fmla="*/ 0 w 12225"/>
                  <a:gd name="connsiteY1" fmla="*/ 35010 h 51125"/>
                  <a:gd name="connsiteX2" fmla="*/ 0 w 12225"/>
                  <a:gd name="connsiteY2" fmla="*/ 35010 h 51125"/>
                  <a:gd name="connsiteX3" fmla="*/ 0 w 12225"/>
                  <a:gd name="connsiteY3" fmla="*/ 41123 h 51125"/>
                  <a:gd name="connsiteX4" fmla="*/ 0 w 12225"/>
                  <a:gd name="connsiteY4" fmla="*/ 41123 h 51125"/>
                  <a:gd name="connsiteX5" fmla="*/ 0 w 12225"/>
                  <a:gd name="connsiteY5" fmla="*/ 41123 h 51125"/>
                  <a:gd name="connsiteX6" fmla="*/ 0 w 12225"/>
                  <a:gd name="connsiteY6" fmla="*/ 51125 h 51125"/>
                  <a:gd name="connsiteX7" fmla="*/ 12226 w 12225"/>
                  <a:gd name="connsiteY7" fmla="*/ 45013 h 51125"/>
                  <a:gd name="connsiteX8" fmla="*/ 12226 w 12225"/>
                  <a:gd name="connsiteY8" fmla="*/ 42790 h 51125"/>
                  <a:gd name="connsiteX9" fmla="*/ 12226 w 12225"/>
                  <a:gd name="connsiteY9" fmla="*/ 42234 h 51125"/>
                  <a:gd name="connsiteX10" fmla="*/ 12226 w 12225"/>
                  <a:gd name="connsiteY10" fmla="*/ 36121 h 51125"/>
                  <a:gd name="connsiteX11" fmla="*/ 12226 w 12225"/>
                  <a:gd name="connsiteY11" fmla="*/ 36121 h 51125"/>
                  <a:gd name="connsiteX12" fmla="*/ 12226 w 12225"/>
                  <a:gd name="connsiteY12" fmla="*/ 30008 h 51125"/>
                  <a:gd name="connsiteX13" fmla="*/ 12226 w 12225"/>
                  <a:gd name="connsiteY13" fmla="*/ 0 h 51125"/>
                  <a:gd name="connsiteX14" fmla="*/ 0 w 12225"/>
                  <a:gd name="connsiteY14" fmla="*/ 6113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0" y="28897"/>
                    </a:moveTo>
                    <a:lnTo>
                      <a:pt x="0" y="35010"/>
                    </a:lnTo>
                    <a:lnTo>
                      <a:pt x="0" y="35010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41123"/>
                    </a:lnTo>
                    <a:lnTo>
                      <a:pt x="0" y="51125"/>
                    </a:lnTo>
                    <a:lnTo>
                      <a:pt x="12226" y="45013"/>
                    </a:lnTo>
                    <a:lnTo>
                      <a:pt x="12226" y="42790"/>
                    </a:lnTo>
                    <a:lnTo>
                      <a:pt x="12226" y="42234"/>
                    </a:lnTo>
                    <a:lnTo>
                      <a:pt x="12226" y="36121"/>
                    </a:lnTo>
                    <a:lnTo>
                      <a:pt x="12226" y="36121"/>
                    </a:lnTo>
                    <a:lnTo>
                      <a:pt x="12226" y="30008"/>
                    </a:lnTo>
                    <a:lnTo>
                      <a:pt x="12226" y="0"/>
                    </a:lnTo>
                    <a:lnTo>
                      <a:pt x="0" y="6113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4709AC-A2B1-4D5C-9399-89ADEDE037AB}"/>
                  </a:ext>
                </a:extLst>
              </p:cNvPr>
              <p:cNvSpPr/>
              <p:nvPr/>
            </p:nvSpPr>
            <p:spPr>
              <a:xfrm>
                <a:off x="2204800" y="2512737"/>
                <a:ext cx="12225" cy="51125"/>
              </a:xfrm>
              <a:custGeom>
                <a:avLst/>
                <a:gdLst>
                  <a:gd name="connsiteX0" fmla="*/ 12226 w 12225"/>
                  <a:gd name="connsiteY0" fmla="*/ 41123 h 51125"/>
                  <a:gd name="connsiteX1" fmla="*/ 12226 w 12225"/>
                  <a:gd name="connsiteY1" fmla="*/ 41123 h 51125"/>
                  <a:gd name="connsiteX2" fmla="*/ 12226 w 12225"/>
                  <a:gd name="connsiteY2" fmla="*/ 41123 h 51125"/>
                  <a:gd name="connsiteX3" fmla="*/ 12226 w 12225"/>
                  <a:gd name="connsiteY3" fmla="*/ 35010 h 51125"/>
                  <a:gd name="connsiteX4" fmla="*/ 12226 w 12225"/>
                  <a:gd name="connsiteY4" fmla="*/ 35010 h 51125"/>
                  <a:gd name="connsiteX5" fmla="*/ 12226 w 12225"/>
                  <a:gd name="connsiteY5" fmla="*/ 28897 h 51125"/>
                  <a:gd name="connsiteX6" fmla="*/ 12226 w 12225"/>
                  <a:gd name="connsiteY6" fmla="*/ 6113 h 51125"/>
                  <a:gd name="connsiteX7" fmla="*/ 0 w 12225"/>
                  <a:gd name="connsiteY7" fmla="*/ 0 h 51125"/>
                  <a:gd name="connsiteX8" fmla="*/ 0 w 12225"/>
                  <a:gd name="connsiteY8" fmla="*/ 30008 h 51125"/>
                  <a:gd name="connsiteX9" fmla="*/ 0 w 12225"/>
                  <a:gd name="connsiteY9" fmla="*/ 36121 h 51125"/>
                  <a:gd name="connsiteX10" fmla="*/ 0 w 12225"/>
                  <a:gd name="connsiteY10" fmla="*/ 36121 h 51125"/>
                  <a:gd name="connsiteX11" fmla="*/ 0 w 12225"/>
                  <a:gd name="connsiteY11" fmla="*/ 42234 h 51125"/>
                  <a:gd name="connsiteX12" fmla="*/ 0 w 12225"/>
                  <a:gd name="connsiteY12" fmla="*/ 42790 h 51125"/>
                  <a:gd name="connsiteX13" fmla="*/ 0 w 12225"/>
                  <a:gd name="connsiteY13" fmla="*/ 45013 h 51125"/>
                  <a:gd name="connsiteX14" fmla="*/ 12226 w 12225"/>
                  <a:gd name="connsiteY14" fmla="*/ 51125 h 5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25" h="51125">
                    <a:moveTo>
                      <a:pt x="12226" y="41123"/>
                    </a:moveTo>
                    <a:lnTo>
                      <a:pt x="12226" y="41123"/>
                    </a:lnTo>
                    <a:lnTo>
                      <a:pt x="12226" y="41123"/>
                    </a:lnTo>
                    <a:lnTo>
                      <a:pt x="12226" y="35010"/>
                    </a:lnTo>
                    <a:lnTo>
                      <a:pt x="12226" y="35010"/>
                    </a:lnTo>
                    <a:lnTo>
                      <a:pt x="12226" y="28897"/>
                    </a:lnTo>
                    <a:lnTo>
                      <a:pt x="12226" y="6113"/>
                    </a:lnTo>
                    <a:lnTo>
                      <a:pt x="0" y="0"/>
                    </a:lnTo>
                    <a:lnTo>
                      <a:pt x="0" y="30008"/>
                    </a:lnTo>
                    <a:lnTo>
                      <a:pt x="0" y="36121"/>
                    </a:lnTo>
                    <a:lnTo>
                      <a:pt x="0" y="36121"/>
                    </a:lnTo>
                    <a:lnTo>
                      <a:pt x="0" y="42234"/>
                    </a:lnTo>
                    <a:lnTo>
                      <a:pt x="0" y="42790"/>
                    </a:lnTo>
                    <a:lnTo>
                      <a:pt x="0" y="45013"/>
                    </a:lnTo>
                    <a:lnTo>
                      <a:pt x="12226" y="51125"/>
                    </a:lnTo>
                    <a:close/>
                  </a:path>
                </a:pathLst>
              </a:custGeom>
              <a:noFill/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14567-F358-4AEC-B352-FCA0EEB3B4EA}"/>
                  </a:ext>
                </a:extLst>
              </p:cNvPr>
              <p:cNvSpPr/>
              <p:nvPr/>
            </p:nvSpPr>
            <p:spPr>
              <a:xfrm>
                <a:off x="1882487" y="2277671"/>
                <a:ext cx="521813" cy="521813"/>
              </a:xfrm>
              <a:custGeom>
                <a:avLst/>
                <a:gdLst>
                  <a:gd name="connsiteX0" fmla="*/ 521257 w 521813"/>
                  <a:gd name="connsiteY0" fmla="*/ 487915 h 521813"/>
                  <a:gd name="connsiteX1" fmla="*/ 521257 w 521813"/>
                  <a:gd name="connsiteY1" fmla="*/ 33343 h 521813"/>
                  <a:gd name="connsiteX2" fmla="*/ 521257 w 521813"/>
                  <a:gd name="connsiteY2" fmla="*/ 0 h 521813"/>
                  <a:gd name="connsiteX3" fmla="*/ 487915 w 521813"/>
                  <a:gd name="connsiteY3" fmla="*/ 0 h 521813"/>
                  <a:gd name="connsiteX4" fmla="*/ 33343 w 521813"/>
                  <a:gd name="connsiteY4" fmla="*/ 0 h 521813"/>
                  <a:gd name="connsiteX5" fmla="*/ 0 w 521813"/>
                  <a:gd name="connsiteY5" fmla="*/ 0 h 521813"/>
                  <a:gd name="connsiteX6" fmla="*/ 0 w 521813"/>
                  <a:gd name="connsiteY6" fmla="*/ 33343 h 521813"/>
                  <a:gd name="connsiteX7" fmla="*/ 0 w 521813"/>
                  <a:gd name="connsiteY7" fmla="*/ 488471 h 521813"/>
                  <a:gd name="connsiteX8" fmla="*/ 0 w 521813"/>
                  <a:gd name="connsiteY8" fmla="*/ 521813 h 521813"/>
                  <a:gd name="connsiteX9" fmla="*/ 33343 w 521813"/>
                  <a:gd name="connsiteY9" fmla="*/ 521813 h 521813"/>
                  <a:gd name="connsiteX10" fmla="*/ 488471 w 521813"/>
                  <a:gd name="connsiteY10" fmla="*/ 521813 h 521813"/>
                  <a:gd name="connsiteX11" fmla="*/ 521813 w 521813"/>
                  <a:gd name="connsiteY11" fmla="*/ 521813 h 521813"/>
                  <a:gd name="connsiteX12" fmla="*/ 521813 w 521813"/>
                  <a:gd name="connsiteY12" fmla="*/ 487915 h 521813"/>
                  <a:gd name="connsiteX13" fmla="*/ 487915 w 521813"/>
                  <a:gd name="connsiteY13" fmla="*/ 487915 h 521813"/>
                  <a:gd name="connsiteX14" fmla="*/ 33343 w 521813"/>
                  <a:gd name="connsiteY14" fmla="*/ 487915 h 521813"/>
                  <a:gd name="connsiteX15" fmla="*/ 33343 w 521813"/>
                  <a:gd name="connsiteY15" fmla="*/ 33343 h 521813"/>
                  <a:gd name="connsiteX16" fmla="*/ 488471 w 521813"/>
                  <a:gd name="connsiteY16" fmla="*/ 33343 h 521813"/>
                  <a:gd name="connsiteX17" fmla="*/ 488471 w 521813"/>
                  <a:gd name="connsiteY17" fmla="*/ 487915 h 52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21813" h="521813">
                    <a:moveTo>
                      <a:pt x="521257" y="487915"/>
                    </a:moveTo>
                    <a:lnTo>
                      <a:pt x="521257" y="33343"/>
                    </a:lnTo>
                    <a:lnTo>
                      <a:pt x="521257" y="0"/>
                    </a:lnTo>
                    <a:lnTo>
                      <a:pt x="487915" y="0"/>
                    </a:lnTo>
                    <a:lnTo>
                      <a:pt x="33343" y="0"/>
                    </a:lnTo>
                    <a:lnTo>
                      <a:pt x="0" y="0"/>
                    </a:lnTo>
                    <a:lnTo>
                      <a:pt x="0" y="33343"/>
                    </a:lnTo>
                    <a:lnTo>
                      <a:pt x="0" y="488471"/>
                    </a:lnTo>
                    <a:lnTo>
                      <a:pt x="0" y="521813"/>
                    </a:lnTo>
                    <a:lnTo>
                      <a:pt x="33343" y="521813"/>
                    </a:lnTo>
                    <a:lnTo>
                      <a:pt x="488471" y="521813"/>
                    </a:lnTo>
                    <a:lnTo>
                      <a:pt x="521813" y="521813"/>
                    </a:lnTo>
                    <a:lnTo>
                      <a:pt x="521813" y="487915"/>
                    </a:lnTo>
                    <a:close/>
                    <a:moveTo>
                      <a:pt x="487915" y="487915"/>
                    </a:moveTo>
                    <a:lnTo>
                      <a:pt x="33343" y="487915"/>
                    </a:lnTo>
                    <a:lnTo>
                      <a:pt x="33343" y="33343"/>
                    </a:lnTo>
                    <a:lnTo>
                      <a:pt x="488471" y="33343"/>
                    </a:lnTo>
                    <a:lnTo>
                      <a:pt x="488471" y="487915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0AB790-DB82-479D-A49E-DE6C99096DBE}"/>
                  </a:ext>
                </a:extLst>
              </p:cNvPr>
              <p:cNvSpPr/>
              <p:nvPr/>
            </p:nvSpPr>
            <p:spPr>
              <a:xfrm>
                <a:off x="2177570" y="2376588"/>
                <a:ext cx="145596" cy="50569"/>
              </a:xfrm>
              <a:custGeom>
                <a:avLst/>
                <a:gdLst>
                  <a:gd name="connsiteX0" fmla="*/ 58350 w 145596"/>
                  <a:gd name="connsiteY0" fmla="*/ 35566 h 50569"/>
                  <a:gd name="connsiteX1" fmla="*/ 64463 w 145596"/>
                  <a:gd name="connsiteY1" fmla="*/ 38900 h 50569"/>
                  <a:gd name="connsiteX2" fmla="*/ 87802 w 145596"/>
                  <a:gd name="connsiteY2" fmla="*/ 50570 h 50569"/>
                  <a:gd name="connsiteX3" fmla="*/ 145596 w 145596"/>
                  <a:gd name="connsiteY3" fmla="*/ 43901 h 50569"/>
                  <a:gd name="connsiteX4" fmla="*/ 107808 w 145596"/>
                  <a:gd name="connsiteY4" fmla="*/ 25007 h 50569"/>
                  <a:gd name="connsiteX5" fmla="*/ 58905 w 145596"/>
                  <a:gd name="connsiteY5" fmla="*/ 556 h 50569"/>
                  <a:gd name="connsiteX6" fmla="*/ 57794 w 145596"/>
                  <a:gd name="connsiteY6" fmla="*/ 0 h 50569"/>
                  <a:gd name="connsiteX7" fmla="*/ 52793 w 145596"/>
                  <a:gd name="connsiteY7" fmla="*/ 556 h 50569"/>
                  <a:gd name="connsiteX8" fmla="*/ 0 w 145596"/>
                  <a:gd name="connsiteY8" fmla="*/ 6113 h 50569"/>
                  <a:gd name="connsiteX9" fmla="*/ 52237 w 145596"/>
                  <a:gd name="connsiteY9" fmla="*/ 32787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596" h="50569">
                    <a:moveTo>
                      <a:pt x="58350" y="35566"/>
                    </a:moveTo>
                    <a:lnTo>
                      <a:pt x="64463" y="38900"/>
                    </a:lnTo>
                    <a:lnTo>
                      <a:pt x="87802" y="50570"/>
                    </a:lnTo>
                    <a:lnTo>
                      <a:pt x="145596" y="43901"/>
                    </a:lnTo>
                    <a:lnTo>
                      <a:pt x="107808" y="25007"/>
                    </a:lnTo>
                    <a:lnTo>
                      <a:pt x="58905" y="556"/>
                    </a:lnTo>
                    <a:lnTo>
                      <a:pt x="57794" y="0"/>
                    </a:lnTo>
                    <a:lnTo>
                      <a:pt x="52793" y="556"/>
                    </a:lnTo>
                    <a:lnTo>
                      <a:pt x="0" y="6113"/>
                    </a:lnTo>
                    <a:lnTo>
                      <a:pt x="52237" y="327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A345519-5CB9-43A0-B246-EAC2FC04073C}"/>
                  </a:ext>
                </a:extLst>
              </p:cNvPr>
              <p:cNvSpPr/>
              <p:nvPr/>
            </p:nvSpPr>
            <p:spPr>
              <a:xfrm>
                <a:off x="2160899" y="256497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3 h 122256"/>
                  <a:gd name="connsiteX24" fmla="*/ 70020 w 97249"/>
                  <a:gd name="connsiteY24" fmla="*/ 76133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3 h 122256"/>
                  <a:gd name="connsiteX42" fmla="*/ 43901 w 97249"/>
                  <a:gd name="connsiteY42" fmla="*/ 78911 h 122256"/>
                  <a:gd name="connsiteX43" fmla="*/ 43901 w 97249"/>
                  <a:gd name="connsiteY43" fmla="*/ 78911 h 122256"/>
                  <a:gd name="connsiteX44" fmla="*/ 43901 w 97249"/>
                  <a:gd name="connsiteY44" fmla="*/ 72798 h 122256"/>
                  <a:gd name="connsiteX45" fmla="*/ 43901 w 97249"/>
                  <a:gd name="connsiteY45" fmla="*/ 72798 h 122256"/>
                  <a:gd name="connsiteX46" fmla="*/ 43901 w 97249"/>
                  <a:gd name="connsiteY46" fmla="*/ 66685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8911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3"/>
                    </a:moveTo>
                    <a:lnTo>
                      <a:pt x="70020" y="76133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3"/>
                    </a:lnTo>
                    <a:close/>
                    <a:moveTo>
                      <a:pt x="43901" y="78911"/>
                    </a:moveTo>
                    <a:lnTo>
                      <a:pt x="43901" y="78911"/>
                    </a:lnTo>
                    <a:lnTo>
                      <a:pt x="43901" y="72798"/>
                    </a:lnTo>
                    <a:lnTo>
                      <a:pt x="43901" y="72798"/>
                    </a:lnTo>
                    <a:lnTo>
                      <a:pt x="43901" y="66685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8911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36A676B-EAB7-45E4-85D8-69D18DE19876}"/>
                  </a:ext>
                </a:extLst>
              </p:cNvPr>
              <p:cNvSpPr/>
              <p:nvPr/>
            </p:nvSpPr>
            <p:spPr>
              <a:xfrm>
                <a:off x="2268707" y="260720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5F2CCF1-CB9A-425D-ACFA-060454EBD0B5}"/>
                  </a:ext>
                </a:extLst>
              </p:cNvPr>
              <p:cNvSpPr/>
              <p:nvPr/>
            </p:nvSpPr>
            <p:spPr>
              <a:xfrm>
                <a:off x="2160899" y="2476060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5015 h 122256"/>
                  <a:gd name="connsiteX30" fmla="*/ 82245 w 97249"/>
                  <a:gd name="connsiteY30" fmla="*/ 55571 h 122256"/>
                  <a:gd name="connsiteX31" fmla="*/ 82245 w 97249"/>
                  <a:gd name="connsiteY31" fmla="*/ 66685 h 122256"/>
                  <a:gd name="connsiteX32" fmla="*/ 82245 w 97249"/>
                  <a:gd name="connsiteY32" fmla="*/ 72243 h 122256"/>
                  <a:gd name="connsiteX33" fmla="*/ 82245 w 97249"/>
                  <a:gd name="connsiteY33" fmla="*/ 73354 h 122256"/>
                  <a:gd name="connsiteX34" fmla="*/ 82245 w 97249"/>
                  <a:gd name="connsiteY34" fmla="*/ 78911 h 122256"/>
                  <a:gd name="connsiteX35" fmla="*/ 82245 w 97249"/>
                  <a:gd name="connsiteY35" fmla="*/ 78911 h 122256"/>
                  <a:gd name="connsiteX36" fmla="*/ 82245 w 97249"/>
                  <a:gd name="connsiteY36" fmla="*/ 80022 h 122256"/>
                  <a:gd name="connsiteX37" fmla="*/ 82245 w 97249"/>
                  <a:gd name="connsiteY37" fmla="*/ 100028 h 122256"/>
                  <a:gd name="connsiteX38" fmla="*/ 81690 w 97249"/>
                  <a:gd name="connsiteY38" fmla="*/ 99472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7233 h 122256"/>
                  <a:gd name="connsiteX48" fmla="*/ 56127 w 97249"/>
                  <a:gd name="connsiteY48" fmla="*/ 43346 h 122256"/>
                  <a:gd name="connsiteX49" fmla="*/ 56127 w 97249"/>
                  <a:gd name="connsiteY49" fmla="*/ 66130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5015"/>
                    </a:lnTo>
                    <a:lnTo>
                      <a:pt x="82245" y="55571"/>
                    </a:lnTo>
                    <a:lnTo>
                      <a:pt x="82245" y="66685"/>
                    </a:lnTo>
                    <a:lnTo>
                      <a:pt x="82245" y="72243"/>
                    </a:lnTo>
                    <a:lnTo>
                      <a:pt x="82245" y="73354"/>
                    </a:lnTo>
                    <a:lnTo>
                      <a:pt x="82245" y="78911"/>
                    </a:lnTo>
                    <a:lnTo>
                      <a:pt x="82245" y="78911"/>
                    </a:lnTo>
                    <a:lnTo>
                      <a:pt x="82245" y="80022"/>
                    </a:lnTo>
                    <a:lnTo>
                      <a:pt x="82245" y="100028"/>
                    </a:lnTo>
                    <a:lnTo>
                      <a:pt x="81690" y="99472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7233"/>
                    </a:lnTo>
                    <a:lnTo>
                      <a:pt x="56127" y="43346"/>
                    </a:lnTo>
                    <a:lnTo>
                      <a:pt x="56127" y="66130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837C40-5041-43BF-9788-75B548A96E9C}"/>
                  </a:ext>
                </a:extLst>
              </p:cNvPr>
              <p:cNvSpPr/>
              <p:nvPr/>
            </p:nvSpPr>
            <p:spPr>
              <a:xfrm>
                <a:off x="2268707" y="2518294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4457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4457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AD10F2B-1862-45B3-9469-38D3020D0B2C}"/>
                  </a:ext>
                </a:extLst>
              </p:cNvPr>
              <p:cNvSpPr/>
              <p:nvPr/>
            </p:nvSpPr>
            <p:spPr>
              <a:xfrm>
                <a:off x="2160899" y="2388814"/>
                <a:ext cx="97249" cy="122256"/>
              </a:xfrm>
              <a:custGeom>
                <a:avLst/>
                <a:gdLst>
                  <a:gd name="connsiteX0" fmla="*/ 5001 w 97249"/>
                  <a:gd name="connsiteY0" fmla="*/ 77244 h 122256"/>
                  <a:gd name="connsiteX1" fmla="*/ 15004 w 97249"/>
                  <a:gd name="connsiteY1" fmla="*/ 82245 h 122256"/>
                  <a:gd name="connsiteX2" fmla="*/ 68908 w 97249"/>
                  <a:gd name="connsiteY2" fmla="*/ 109475 h 122256"/>
                  <a:gd name="connsiteX3" fmla="*/ 75021 w 97249"/>
                  <a:gd name="connsiteY3" fmla="*/ 112254 h 122256"/>
                  <a:gd name="connsiteX4" fmla="*/ 81134 w 97249"/>
                  <a:gd name="connsiteY4" fmla="*/ 115032 h 122256"/>
                  <a:gd name="connsiteX5" fmla="*/ 96138 w 97249"/>
                  <a:gd name="connsiteY5" fmla="*/ 122257 h 122256"/>
                  <a:gd name="connsiteX6" fmla="*/ 96138 w 97249"/>
                  <a:gd name="connsiteY6" fmla="*/ 122257 h 122256"/>
                  <a:gd name="connsiteX7" fmla="*/ 96138 w 97249"/>
                  <a:gd name="connsiteY7" fmla="*/ 121145 h 122256"/>
                  <a:gd name="connsiteX8" fmla="*/ 96694 w 97249"/>
                  <a:gd name="connsiteY8" fmla="*/ 87247 h 122256"/>
                  <a:gd name="connsiteX9" fmla="*/ 96694 w 97249"/>
                  <a:gd name="connsiteY9" fmla="*/ 86135 h 122256"/>
                  <a:gd name="connsiteX10" fmla="*/ 96694 w 97249"/>
                  <a:gd name="connsiteY10" fmla="*/ 86135 h 122256"/>
                  <a:gd name="connsiteX11" fmla="*/ 96694 w 97249"/>
                  <a:gd name="connsiteY11" fmla="*/ 80578 h 122256"/>
                  <a:gd name="connsiteX12" fmla="*/ 96694 w 97249"/>
                  <a:gd name="connsiteY12" fmla="*/ 79467 h 122256"/>
                  <a:gd name="connsiteX13" fmla="*/ 96694 w 97249"/>
                  <a:gd name="connsiteY13" fmla="*/ 73910 h 122256"/>
                  <a:gd name="connsiteX14" fmla="*/ 97250 w 97249"/>
                  <a:gd name="connsiteY14" fmla="*/ 47791 h 122256"/>
                  <a:gd name="connsiteX15" fmla="*/ 80578 w 97249"/>
                  <a:gd name="connsiteY15" fmla="*/ 40011 h 122256"/>
                  <a:gd name="connsiteX16" fmla="*/ 75021 w 97249"/>
                  <a:gd name="connsiteY16" fmla="*/ 36677 h 122256"/>
                  <a:gd name="connsiteX17" fmla="*/ 68908 w 97249"/>
                  <a:gd name="connsiteY17" fmla="*/ 33898 h 122256"/>
                  <a:gd name="connsiteX18" fmla="*/ 1111 w 97249"/>
                  <a:gd name="connsiteY18" fmla="*/ 0 h 122256"/>
                  <a:gd name="connsiteX19" fmla="*/ 1111 w 97249"/>
                  <a:gd name="connsiteY19" fmla="*/ 0 h 122256"/>
                  <a:gd name="connsiteX20" fmla="*/ 0 w 97249"/>
                  <a:gd name="connsiteY20" fmla="*/ 75021 h 122256"/>
                  <a:gd name="connsiteX21" fmla="*/ 5001 w 97249"/>
                  <a:gd name="connsiteY21" fmla="*/ 77244 h 122256"/>
                  <a:gd name="connsiteX22" fmla="*/ 5001 w 97249"/>
                  <a:gd name="connsiteY22" fmla="*/ 77244 h 122256"/>
                  <a:gd name="connsiteX23" fmla="*/ 70020 w 97249"/>
                  <a:gd name="connsiteY23" fmla="*/ 76132 h 122256"/>
                  <a:gd name="connsiteX24" fmla="*/ 70020 w 97249"/>
                  <a:gd name="connsiteY24" fmla="*/ 76132 h 122256"/>
                  <a:gd name="connsiteX25" fmla="*/ 70020 w 97249"/>
                  <a:gd name="connsiteY25" fmla="*/ 70020 h 122256"/>
                  <a:gd name="connsiteX26" fmla="*/ 70020 w 97249"/>
                  <a:gd name="connsiteY26" fmla="*/ 70020 h 122256"/>
                  <a:gd name="connsiteX27" fmla="*/ 70020 w 97249"/>
                  <a:gd name="connsiteY27" fmla="*/ 49458 h 122256"/>
                  <a:gd name="connsiteX28" fmla="*/ 74465 w 97249"/>
                  <a:gd name="connsiteY28" fmla="*/ 51681 h 122256"/>
                  <a:gd name="connsiteX29" fmla="*/ 80578 w 97249"/>
                  <a:gd name="connsiteY29" fmla="*/ 54460 h 122256"/>
                  <a:gd name="connsiteX30" fmla="*/ 82245 w 97249"/>
                  <a:gd name="connsiteY30" fmla="*/ 55015 h 122256"/>
                  <a:gd name="connsiteX31" fmla="*/ 82245 w 97249"/>
                  <a:gd name="connsiteY31" fmla="*/ 66130 h 122256"/>
                  <a:gd name="connsiteX32" fmla="*/ 82245 w 97249"/>
                  <a:gd name="connsiteY32" fmla="*/ 71687 h 122256"/>
                  <a:gd name="connsiteX33" fmla="*/ 82245 w 97249"/>
                  <a:gd name="connsiteY33" fmla="*/ 72798 h 122256"/>
                  <a:gd name="connsiteX34" fmla="*/ 82245 w 97249"/>
                  <a:gd name="connsiteY34" fmla="*/ 78355 h 122256"/>
                  <a:gd name="connsiteX35" fmla="*/ 82245 w 97249"/>
                  <a:gd name="connsiteY35" fmla="*/ 78355 h 122256"/>
                  <a:gd name="connsiteX36" fmla="*/ 82245 w 97249"/>
                  <a:gd name="connsiteY36" fmla="*/ 79467 h 122256"/>
                  <a:gd name="connsiteX37" fmla="*/ 82245 w 97249"/>
                  <a:gd name="connsiteY37" fmla="*/ 99472 h 122256"/>
                  <a:gd name="connsiteX38" fmla="*/ 81690 w 97249"/>
                  <a:gd name="connsiteY38" fmla="*/ 98917 h 122256"/>
                  <a:gd name="connsiteX39" fmla="*/ 75021 w 97249"/>
                  <a:gd name="connsiteY39" fmla="*/ 97250 h 122256"/>
                  <a:gd name="connsiteX40" fmla="*/ 69464 w 97249"/>
                  <a:gd name="connsiteY40" fmla="*/ 94471 h 122256"/>
                  <a:gd name="connsiteX41" fmla="*/ 69464 w 97249"/>
                  <a:gd name="connsiteY41" fmla="*/ 76132 h 122256"/>
                  <a:gd name="connsiteX42" fmla="*/ 43901 w 97249"/>
                  <a:gd name="connsiteY42" fmla="*/ 79467 h 122256"/>
                  <a:gd name="connsiteX43" fmla="*/ 43901 w 97249"/>
                  <a:gd name="connsiteY43" fmla="*/ 79467 h 122256"/>
                  <a:gd name="connsiteX44" fmla="*/ 43901 w 97249"/>
                  <a:gd name="connsiteY44" fmla="*/ 73354 h 122256"/>
                  <a:gd name="connsiteX45" fmla="*/ 43901 w 97249"/>
                  <a:gd name="connsiteY45" fmla="*/ 73354 h 122256"/>
                  <a:gd name="connsiteX46" fmla="*/ 43901 w 97249"/>
                  <a:gd name="connsiteY46" fmla="*/ 67241 h 122256"/>
                  <a:gd name="connsiteX47" fmla="*/ 43901 w 97249"/>
                  <a:gd name="connsiteY47" fmla="*/ 36677 h 122256"/>
                  <a:gd name="connsiteX48" fmla="*/ 56127 w 97249"/>
                  <a:gd name="connsiteY48" fmla="*/ 42790 h 122256"/>
                  <a:gd name="connsiteX49" fmla="*/ 56127 w 97249"/>
                  <a:gd name="connsiteY49" fmla="*/ 65574 h 122256"/>
                  <a:gd name="connsiteX50" fmla="*/ 56127 w 97249"/>
                  <a:gd name="connsiteY50" fmla="*/ 71687 h 122256"/>
                  <a:gd name="connsiteX51" fmla="*/ 56127 w 97249"/>
                  <a:gd name="connsiteY51" fmla="*/ 71687 h 122256"/>
                  <a:gd name="connsiteX52" fmla="*/ 56127 w 97249"/>
                  <a:gd name="connsiteY52" fmla="*/ 77800 h 122256"/>
                  <a:gd name="connsiteX53" fmla="*/ 56127 w 97249"/>
                  <a:gd name="connsiteY53" fmla="*/ 77800 h 122256"/>
                  <a:gd name="connsiteX54" fmla="*/ 56127 w 97249"/>
                  <a:gd name="connsiteY54" fmla="*/ 77800 h 122256"/>
                  <a:gd name="connsiteX55" fmla="*/ 56127 w 97249"/>
                  <a:gd name="connsiteY55" fmla="*/ 87802 h 122256"/>
                  <a:gd name="connsiteX56" fmla="*/ 43901 w 97249"/>
                  <a:gd name="connsiteY56" fmla="*/ 81690 h 122256"/>
                  <a:gd name="connsiteX57" fmla="*/ 43901 w 97249"/>
                  <a:gd name="connsiteY57" fmla="*/ 79467 h 122256"/>
                  <a:gd name="connsiteX58" fmla="*/ 17227 w 97249"/>
                  <a:gd name="connsiteY58" fmla="*/ 23340 h 122256"/>
                  <a:gd name="connsiteX59" fmla="*/ 29453 w 97249"/>
                  <a:gd name="connsiteY59" fmla="*/ 29453 h 122256"/>
                  <a:gd name="connsiteX60" fmla="*/ 29453 w 97249"/>
                  <a:gd name="connsiteY60" fmla="*/ 68908 h 122256"/>
                  <a:gd name="connsiteX61" fmla="*/ 29453 w 97249"/>
                  <a:gd name="connsiteY61" fmla="*/ 74465 h 122256"/>
                  <a:gd name="connsiteX62" fmla="*/ 19450 w 97249"/>
                  <a:gd name="connsiteY62" fmla="*/ 69464 h 122256"/>
                  <a:gd name="connsiteX63" fmla="*/ 16671 w 97249"/>
                  <a:gd name="connsiteY63" fmla="*/ 68353 h 122256"/>
                  <a:gd name="connsiteX64" fmla="*/ 16671 w 97249"/>
                  <a:gd name="connsiteY64" fmla="*/ 2334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5001" y="77244"/>
                    </a:moveTo>
                    <a:lnTo>
                      <a:pt x="15004" y="82245"/>
                    </a:lnTo>
                    <a:lnTo>
                      <a:pt x="68908" y="109475"/>
                    </a:lnTo>
                    <a:lnTo>
                      <a:pt x="75021" y="112254"/>
                    </a:lnTo>
                    <a:lnTo>
                      <a:pt x="81134" y="115032"/>
                    </a:lnTo>
                    <a:lnTo>
                      <a:pt x="96138" y="122257"/>
                    </a:lnTo>
                    <a:lnTo>
                      <a:pt x="96138" y="122257"/>
                    </a:lnTo>
                    <a:lnTo>
                      <a:pt x="96138" y="121145"/>
                    </a:lnTo>
                    <a:lnTo>
                      <a:pt x="96694" y="87247"/>
                    </a:lnTo>
                    <a:lnTo>
                      <a:pt x="96694" y="86135"/>
                    </a:lnTo>
                    <a:lnTo>
                      <a:pt x="96694" y="86135"/>
                    </a:lnTo>
                    <a:lnTo>
                      <a:pt x="96694" y="80578"/>
                    </a:lnTo>
                    <a:lnTo>
                      <a:pt x="96694" y="79467"/>
                    </a:lnTo>
                    <a:lnTo>
                      <a:pt x="96694" y="73910"/>
                    </a:lnTo>
                    <a:lnTo>
                      <a:pt x="97250" y="47791"/>
                    </a:lnTo>
                    <a:lnTo>
                      <a:pt x="80578" y="40011"/>
                    </a:lnTo>
                    <a:lnTo>
                      <a:pt x="75021" y="36677"/>
                    </a:lnTo>
                    <a:lnTo>
                      <a:pt x="68908" y="33898"/>
                    </a:lnTo>
                    <a:lnTo>
                      <a:pt x="1111" y="0"/>
                    </a:lnTo>
                    <a:lnTo>
                      <a:pt x="1111" y="0"/>
                    </a:lnTo>
                    <a:lnTo>
                      <a:pt x="0" y="75021"/>
                    </a:lnTo>
                    <a:lnTo>
                      <a:pt x="5001" y="77244"/>
                    </a:lnTo>
                    <a:lnTo>
                      <a:pt x="5001" y="77244"/>
                    </a:lnTo>
                    <a:close/>
                    <a:moveTo>
                      <a:pt x="70020" y="76132"/>
                    </a:moveTo>
                    <a:lnTo>
                      <a:pt x="70020" y="76132"/>
                    </a:lnTo>
                    <a:lnTo>
                      <a:pt x="70020" y="70020"/>
                    </a:lnTo>
                    <a:lnTo>
                      <a:pt x="70020" y="70020"/>
                    </a:lnTo>
                    <a:lnTo>
                      <a:pt x="70020" y="49458"/>
                    </a:lnTo>
                    <a:lnTo>
                      <a:pt x="74465" y="51681"/>
                    </a:lnTo>
                    <a:lnTo>
                      <a:pt x="80578" y="54460"/>
                    </a:lnTo>
                    <a:lnTo>
                      <a:pt x="82245" y="55015"/>
                    </a:lnTo>
                    <a:lnTo>
                      <a:pt x="82245" y="66130"/>
                    </a:lnTo>
                    <a:lnTo>
                      <a:pt x="82245" y="71687"/>
                    </a:lnTo>
                    <a:lnTo>
                      <a:pt x="82245" y="72798"/>
                    </a:lnTo>
                    <a:lnTo>
                      <a:pt x="82245" y="78355"/>
                    </a:lnTo>
                    <a:lnTo>
                      <a:pt x="82245" y="78355"/>
                    </a:lnTo>
                    <a:lnTo>
                      <a:pt x="82245" y="79467"/>
                    </a:lnTo>
                    <a:lnTo>
                      <a:pt x="82245" y="99472"/>
                    </a:lnTo>
                    <a:lnTo>
                      <a:pt x="81690" y="98917"/>
                    </a:lnTo>
                    <a:lnTo>
                      <a:pt x="75021" y="97250"/>
                    </a:lnTo>
                    <a:lnTo>
                      <a:pt x="69464" y="94471"/>
                    </a:lnTo>
                    <a:lnTo>
                      <a:pt x="69464" y="76132"/>
                    </a:lnTo>
                    <a:close/>
                    <a:moveTo>
                      <a:pt x="43901" y="79467"/>
                    </a:moveTo>
                    <a:lnTo>
                      <a:pt x="43901" y="79467"/>
                    </a:lnTo>
                    <a:lnTo>
                      <a:pt x="43901" y="73354"/>
                    </a:lnTo>
                    <a:lnTo>
                      <a:pt x="43901" y="73354"/>
                    </a:lnTo>
                    <a:lnTo>
                      <a:pt x="43901" y="67241"/>
                    </a:lnTo>
                    <a:lnTo>
                      <a:pt x="43901" y="36677"/>
                    </a:lnTo>
                    <a:lnTo>
                      <a:pt x="56127" y="42790"/>
                    </a:lnTo>
                    <a:lnTo>
                      <a:pt x="56127" y="65574"/>
                    </a:lnTo>
                    <a:lnTo>
                      <a:pt x="56127" y="71687"/>
                    </a:lnTo>
                    <a:lnTo>
                      <a:pt x="56127" y="71687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77800"/>
                    </a:lnTo>
                    <a:lnTo>
                      <a:pt x="56127" y="87802"/>
                    </a:lnTo>
                    <a:lnTo>
                      <a:pt x="43901" y="81690"/>
                    </a:lnTo>
                    <a:lnTo>
                      <a:pt x="43901" y="79467"/>
                    </a:lnTo>
                    <a:close/>
                    <a:moveTo>
                      <a:pt x="17227" y="23340"/>
                    </a:moveTo>
                    <a:lnTo>
                      <a:pt x="29453" y="29453"/>
                    </a:lnTo>
                    <a:lnTo>
                      <a:pt x="29453" y="68908"/>
                    </a:lnTo>
                    <a:lnTo>
                      <a:pt x="29453" y="74465"/>
                    </a:lnTo>
                    <a:lnTo>
                      <a:pt x="19450" y="69464"/>
                    </a:lnTo>
                    <a:lnTo>
                      <a:pt x="16671" y="68353"/>
                    </a:lnTo>
                    <a:lnTo>
                      <a:pt x="16671" y="2334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D971516-004C-4BEE-AB0F-536517FE653F}"/>
                  </a:ext>
                </a:extLst>
              </p:cNvPr>
              <p:cNvSpPr/>
              <p:nvPr/>
            </p:nvSpPr>
            <p:spPr>
              <a:xfrm>
                <a:off x="2268707" y="2431048"/>
                <a:ext cx="70019" cy="83356"/>
              </a:xfrm>
              <a:custGeom>
                <a:avLst/>
                <a:gdLst>
                  <a:gd name="connsiteX0" fmla="*/ 1111 w 70019"/>
                  <a:gd name="connsiteY0" fmla="*/ 37788 h 83356"/>
                  <a:gd name="connsiteX1" fmla="*/ 1111 w 70019"/>
                  <a:gd name="connsiteY1" fmla="*/ 43901 h 83356"/>
                  <a:gd name="connsiteX2" fmla="*/ 1111 w 70019"/>
                  <a:gd name="connsiteY2" fmla="*/ 45013 h 83356"/>
                  <a:gd name="connsiteX3" fmla="*/ 556 w 70019"/>
                  <a:gd name="connsiteY3" fmla="*/ 50570 h 83356"/>
                  <a:gd name="connsiteX4" fmla="*/ 556 w 70019"/>
                  <a:gd name="connsiteY4" fmla="*/ 50570 h 83356"/>
                  <a:gd name="connsiteX5" fmla="*/ 556 w 70019"/>
                  <a:gd name="connsiteY5" fmla="*/ 51681 h 83356"/>
                  <a:gd name="connsiteX6" fmla="*/ 0 w 70019"/>
                  <a:gd name="connsiteY6" fmla="*/ 83357 h 83356"/>
                  <a:gd name="connsiteX7" fmla="*/ 0 w 70019"/>
                  <a:gd name="connsiteY7" fmla="*/ 83357 h 83356"/>
                  <a:gd name="connsiteX8" fmla="*/ 0 w 70019"/>
                  <a:gd name="connsiteY8" fmla="*/ 83357 h 83356"/>
                  <a:gd name="connsiteX9" fmla="*/ 32787 w 70019"/>
                  <a:gd name="connsiteY9" fmla="*/ 80022 h 83356"/>
                  <a:gd name="connsiteX10" fmla="*/ 53348 w 70019"/>
                  <a:gd name="connsiteY10" fmla="*/ 77800 h 83356"/>
                  <a:gd name="connsiteX11" fmla="*/ 53348 w 70019"/>
                  <a:gd name="connsiteY11" fmla="*/ 77800 h 83356"/>
                  <a:gd name="connsiteX12" fmla="*/ 55015 w 70019"/>
                  <a:gd name="connsiteY12" fmla="*/ 77800 h 83356"/>
                  <a:gd name="connsiteX13" fmla="*/ 64463 w 70019"/>
                  <a:gd name="connsiteY13" fmla="*/ 76688 h 83356"/>
                  <a:gd name="connsiteX14" fmla="*/ 66130 w 70019"/>
                  <a:gd name="connsiteY14" fmla="*/ 76132 h 83356"/>
                  <a:gd name="connsiteX15" fmla="*/ 68353 w 70019"/>
                  <a:gd name="connsiteY15" fmla="*/ 76132 h 83356"/>
                  <a:gd name="connsiteX16" fmla="*/ 68353 w 70019"/>
                  <a:gd name="connsiteY16" fmla="*/ 71687 h 83356"/>
                  <a:gd name="connsiteX17" fmla="*/ 70020 w 70019"/>
                  <a:gd name="connsiteY17" fmla="*/ 0 h 83356"/>
                  <a:gd name="connsiteX18" fmla="*/ 1667 w 70019"/>
                  <a:gd name="connsiteY18" fmla="*/ 7780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111" y="37788"/>
                    </a:moveTo>
                    <a:lnTo>
                      <a:pt x="1111" y="43901"/>
                    </a:lnTo>
                    <a:lnTo>
                      <a:pt x="1111" y="45013"/>
                    </a:lnTo>
                    <a:lnTo>
                      <a:pt x="556" y="50570"/>
                    </a:lnTo>
                    <a:lnTo>
                      <a:pt x="556" y="50570"/>
                    </a:lnTo>
                    <a:lnTo>
                      <a:pt x="556" y="51681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0" y="83357"/>
                    </a:lnTo>
                    <a:lnTo>
                      <a:pt x="32787" y="80022"/>
                    </a:lnTo>
                    <a:lnTo>
                      <a:pt x="53348" y="77800"/>
                    </a:lnTo>
                    <a:lnTo>
                      <a:pt x="53348" y="77800"/>
                    </a:lnTo>
                    <a:lnTo>
                      <a:pt x="55015" y="77800"/>
                    </a:lnTo>
                    <a:lnTo>
                      <a:pt x="64463" y="76688"/>
                    </a:lnTo>
                    <a:lnTo>
                      <a:pt x="66130" y="76132"/>
                    </a:lnTo>
                    <a:lnTo>
                      <a:pt x="68353" y="76132"/>
                    </a:lnTo>
                    <a:lnTo>
                      <a:pt x="68353" y="71687"/>
                    </a:lnTo>
                    <a:lnTo>
                      <a:pt x="70020" y="0"/>
                    </a:lnTo>
                    <a:lnTo>
                      <a:pt x="1667" y="778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0783B90-572E-448A-B1A2-09BD12CFF284}"/>
                  </a:ext>
                </a:extLst>
              </p:cNvPr>
              <p:cNvSpPr/>
              <p:nvPr/>
            </p:nvSpPr>
            <p:spPr>
              <a:xfrm>
                <a:off x="1962510" y="2376588"/>
                <a:ext cx="146152" cy="50569"/>
              </a:xfrm>
              <a:custGeom>
                <a:avLst/>
                <a:gdLst>
                  <a:gd name="connsiteX0" fmla="*/ 81690 w 146152"/>
                  <a:gd name="connsiteY0" fmla="*/ 38900 h 50569"/>
                  <a:gd name="connsiteX1" fmla="*/ 87802 w 146152"/>
                  <a:gd name="connsiteY1" fmla="*/ 35566 h 50569"/>
                  <a:gd name="connsiteX2" fmla="*/ 93915 w 146152"/>
                  <a:gd name="connsiteY2" fmla="*/ 32787 h 50569"/>
                  <a:gd name="connsiteX3" fmla="*/ 146152 w 146152"/>
                  <a:gd name="connsiteY3" fmla="*/ 6113 h 50569"/>
                  <a:gd name="connsiteX4" fmla="*/ 93360 w 146152"/>
                  <a:gd name="connsiteY4" fmla="*/ 556 h 50569"/>
                  <a:gd name="connsiteX5" fmla="*/ 88358 w 146152"/>
                  <a:gd name="connsiteY5" fmla="*/ 0 h 50569"/>
                  <a:gd name="connsiteX6" fmla="*/ 87247 w 146152"/>
                  <a:gd name="connsiteY6" fmla="*/ 556 h 50569"/>
                  <a:gd name="connsiteX7" fmla="*/ 38344 w 146152"/>
                  <a:gd name="connsiteY7" fmla="*/ 25007 h 50569"/>
                  <a:gd name="connsiteX8" fmla="*/ 0 w 146152"/>
                  <a:gd name="connsiteY8" fmla="*/ 43901 h 50569"/>
                  <a:gd name="connsiteX9" fmla="*/ 58350 w 146152"/>
                  <a:gd name="connsiteY9" fmla="*/ 50570 h 5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152" h="50569">
                    <a:moveTo>
                      <a:pt x="81690" y="38900"/>
                    </a:moveTo>
                    <a:lnTo>
                      <a:pt x="87802" y="35566"/>
                    </a:lnTo>
                    <a:lnTo>
                      <a:pt x="93915" y="32787"/>
                    </a:lnTo>
                    <a:lnTo>
                      <a:pt x="146152" y="6113"/>
                    </a:lnTo>
                    <a:lnTo>
                      <a:pt x="93360" y="556"/>
                    </a:lnTo>
                    <a:lnTo>
                      <a:pt x="88358" y="0"/>
                    </a:lnTo>
                    <a:lnTo>
                      <a:pt x="87247" y="556"/>
                    </a:lnTo>
                    <a:lnTo>
                      <a:pt x="38344" y="25007"/>
                    </a:lnTo>
                    <a:lnTo>
                      <a:pt x="0" y="43901"/>
                    </a:lnTo>
                    <a:lnTo>
                      <a:pt x="58350" y="5057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406D072-869C-4743-BA3A-B77EA65A04D7}"/>
                  </a:ext>
                </a:extLst>
              </p:cNvPr>
              <p:cNvSpPr/>
              <p:nvPr/>
            </p:nvSpPr>
            <p:spPr>
              <a:xfrm>
                <a:off x="2028084" y="2564974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3 h 122256"/>
                  <a:gd name="connsiteX26" fmla="*/ 27230 w 97249"/>
                  <a:gd name="connsiteY26" fmla="*/ 76133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3"/>
                    </a:lnTo>
                    <a:lnTo>
                      <a:pt x="27230" y="76133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F2792C6-3CBF-4795-A401-F81E342D430B}"/>
                  </a:ext>
                </a:extLst>
              </p:cNvPr>
              <p:cNvSpPr/>
              <p:nvPr/>
            </p:nvSpPr>
            <p:spPr>
              <a:xfrm>
                <a:off x="1947506" y="260720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04A008-EA8D-4143-85B4-1C06C0A0A747}"/>
                  </a:ext>
                </a:extLst>
              </p:cNvPr>
              <p:cNvSpPr/>
              <p:nvPr/>
            </p:nvSpPr>
            <p:spPr>
              <a:xfrm>
                <a:off x="2028084" y="2476060"/>
                <a:ext cx="97249" cy="122256"/>
              </a:xfrm>
              <a:custGeom>
                <a:avLst/>
                <a:gdLst>
                  <a:gd name="connsiteX0" fmla="*/ 96138 w 97249"/>
                  <a:gd name="connsiteY0" fmla="*/ 0 h 122256"/>
                  <a:gd name="connsiteX1" fmla="*/ 28341 w 97249"/>
                  <a:gd name="connsiteY1" fmla="*/ 33898 h 122256"/>
                  <a:gd name="connsiteX2" fmla="*/ 22228 w 97249"/>
                  <a:gd name="connsiteY2" fmla="*/ 36677 h 122256"/>
                  <a:gd name="connsiteX3" fmla="*/ 16116 w 97249"/>
                  <a:gd name="connsiteY3" fmla="*/ 39456 h 122256"/>
                  <a:gd name="connsiteX4" fmla="*/ 0 w 97249"/>
                  <a:gd name="connsiteY4" fmla="*/ 47791 h 122256"/>
                  <a:gd name="connsiteX5" fmla="*/ 556 w 97249"/>
                  <a:gd name="connsiteY5" fmla="*/ 73910 h 122256"/>
                  <a:gd name="connsiteX6" fmla="*/ 556 w 97249"/>
                  <a:gd name="connsiteY6" fmla="*/ 79467 h 122256"/>
                  <a:gd name="connsiteX7" fmla="*/ 556 w 97249"/>
                  <a:gd name="connsiteY7" fmla="*/ 80578 h 122256"/>
                  <a:gd name="connsiteX8" fmla="*/ 556 w 97249"/>
                  <a:gd name="connsiteY8" fmla="*/ 86135 h 122256"/>
                  <a:gd name="connsiteX9" fmla="*/ 556 w 97249"/>
                  <a:gd name="connsiteY9" fmla="*/ 86135 h 122256"/>
                  <a:gd name="connsiteX10" fmla="*/ 556 w 97249"/>
                  <a:gd name="connsiteY10" fmla="*/ 87247 h 122256"/>
                  <a:gd name="connsiteX11" fmla="*/ 1111 w 97249"/>
                  <a:gd name="connsiteY11" fmla="*/ 121145 h 122256"/>
                  <a:gd name="connsiteX12" fmla="*/ 1111 w 97249"/>
                  <a:gd name="connsiteY12" fmla="*/ 122257 h 122256"/>
                  <a:gd name="connsiteX13" fmla="*/ 1111 w 97249"/>
                  <a:gd name="connsiteY13" fmla="*/ 122257 h 122256"/>
                  <a:gd name="connsiteX14" fmla="*/ 16116 w 97249"/>
                  <a:gd name="connsiteY14" fmla="*/ 115032 h 122256"/>
                  <a:gd name="connsiteX15" fmla="*/ 22228 w 97249"/>
                  <a:gd name="connsiteY15" fmla="*/ 112254 h 122256"/>
                  <a:gd name="connsiteX16" fmla="*/ 28341 w 97249"/>
                  <a:gd name="connsiteY16" fmla="*/ 109475 h 122256"/>
                  <a:gd name="connsiteX17" fmla="*/ 82245 w 97249"/>
                  <a:gd name="connsiteY17" fmla="*/ 82245 h 122256"/>
                  <a:gd name="connsiteX18" fmla="*/ 92248 w 97249"/>
                  <a:gd name="connsiteY18" fmla="*/ 77244 h 122256"/>
                  <a:gd name="connsiteX19" fmla="*/ 92248 w 97249"/>
                  <a:gd name="connsiteY19" fmla="*/ 77244 h 122256"/>
                  <a:gd name="connsiteX20" fmla="*/ 97250 w 97249"/>
                  <a:gd name="connsiteY20" fmla="*/ 75021 h 122256"/>
                  <a:gd name="connsiteX21" fmla="*/ 96138 w 97249"/>
                  <a:gd name="connsiteY21" fmla="*/ 0 h 122256"/>
                  <a:gd name="connsiteX22" fmla="*/ 96138 w 97249"/>
                  <a:gd name="connsiteY22" fmla="*/ 0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53348 w 97249"/>
                  <a:gd name="connsiteY42" fmla="*/ 66685 h 122256"/>
                  <a:gd name="connsiteX43" fmla="*/ 53348 w 97249"/>
                  <a:gd name="connsiteY43" fmla="*/ 72798 h 122256"/>
                  <a:gd name="connsiteX44" fmla="*/ 53348 w 97249"/>
                  <a:gd name="connsiteY44" fmla="*/ 72798 h 122256"/>
                  <a:gd name="connsiteX45" fmla="*/ 53348 w 97249"/>
                  <a:gd name="connsiteY45" fmla="*/ 78911 h 122256"/>
                  <a:gd name="connsiteX46" fmla="*/ 53348 w 97249"/>
                  <a:gd name="connsiteY46" fmla="*/ 78911 h 122256"/>
                  <a:gd name="connsiteX47" fmla="*/ 53348 w 97249"/>
                  <a:gd name="connsiteY47" fmla="*/ 81134 h 122256"/>
                  <a:gd name="connsiteX48" fmla="*/ 41123 w 97249"/>
                  <a:gd name="connsiteY48" fmla="*/ 87802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80022 w 97249"/>
                  <a:gd name="connsiteY58" fmla="*/ 68353 h 122256"/>
                  <a:gd name="connsiteX59" fmla="*/ 77244 w 97249"/>
                  <a:gd name="connsiteY59" fmla="*/ 69464 h 122256"/>
                  <a:gd name="connsiteX60" fmla="*/ 67797 w 97249"/>
                  <a:gd name="connsiteY60" fmla="*/ 74465 h 122256"/>
                  <a:gd name="connsiteX61" fmla="*/ 67797 w 97249"/>
                  <a:gd name="connsiteY61" fmla="*/ 68908 h 122256"/>
                  <a:gd name="connsiteX62" fmla="*/ 67797 w 97249"/>
                  <a:gd name="connsiteY62" fmla="*/ 29453 h 122256"/>
                  <a:gd name="connsiteX63" fmla="*/ 80022 w 97249"/>
                  <a:gd name="connsiteY63" fmla="*/ 23340 h 122256"/>
                  <a:gd name="connsiteX64" fmla="*/ 80022 w 97249"/>
                  <a:gd name="connsiteY64" fmla="*/ 68353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96138" y="0"/>
                    </a:moveTo>
                    <a:lnTo>
                      <a:pt x="28341" y="33898"/>
                    </a:lnTo>
                    <a:lnTo>
                      <a:pt x="22228" y="36677"/>
                    </a:ln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53348" y="66685"/>
                    </a:move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close/>
                    <a:moveTo>
                      <a:pt x="80022" y="68353"/>
                    </a:moveTo>
                    <a:lnTo>
                      <a:pt x="77244" y="69464"/>
                    </a:lnTo>
                    <a:lnTo>
                      <a:pt x="67797" y="74465"/>
                    </a:lnTo>
                    <a:lnTo>
                      <a:pt x="67797" y="68908"/>
                    </a:lnTo>
                    <a:lnTo>
                      <a:pt x="67797" y="29453"/>
                    </a:lnTo>
                    <a:lnTo>
                      <a:pt x="80022" y="23340"/>
                    </a:lnTo>
                    <a:lnTo>
                      <a:pt x="80022" y="68353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39680F1-23C1-4621-9DE2-F8A8627F7469}"/>
                  </a:ext>
                </a:extLst>
              </p:cNvPr>
              <p:cNvSpPr/>
              <p:nvPr/>
            </p:nvSpPr>
            <p:spPr>
              <a:xfrm>
                <a:off x="1947506" y="2518294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4457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4457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D8034A3-351D-4CCF-8F8F-2C3518D67CF3}"/>
                  </a:ext>
                </a:extLst>
              </p:cNvPr>
              <p:cNvSpPr/>
              <p:nvPr/>
            </p:nvSpPr>
            <p:spPr>
              <a:xfrm>
                <a:off x="2028084" y="2388814"/>
                <a:ext cx="97249" cy="122256"/>
              </a:xfrm>
              <a:custGeom>
                <a:avLst/>
                <a:gdLst>
                  <a:gd name="connsiteX0" fmla="*/ 22228 w 97249"/>
                  <a:gd name="connsiteY0" fmla="*/ 36677 h 122256"/>
                  <a:gd name="connsiteX1" fmla="*/ 16116 w 97249"/>
                  <a:gd name="connsiteY1" fmla="*/ 39456 h 122256"/>
                  <a:gd name="connsiteX2" fmla="*/ 0 w 97249"/>
                  <a:gd name="connsiteY2" fmla="*/ 47791 h 122256"/>
                  <a:gd name="connsiteX3" fmla="*/ 556 w 97249"/>
                  <a:gd name="connsiteY3" fmla="*/ 73910 h 122256"/>
                  <a:gd name="connsiteX4" fmla="*/ 556 w 97249"/>
                  <a:gd name="connsiteY4" fmla="*/ 79467 h 122256"/>
                  <a:gd name="connsiteX5" fmla="*/ 556 w 97249"/>
                  <a:gd name="connsiteY5" fmla="*/ 80578 h 122256"/>
                  <a:gd name="connsiteX6" fmla="*/ 556 w 97249"/>
                  <a:gd name="connsiteY6" fmla="*/ 86135 h 122256"/>
                  <a:gd name="connsiteX7" fmla="*/ 556 w 97249"/>
                  <a:gd name="connsiteY7" fmla="*/ 86135 h 122256"/>
                  <a:gd name="connsiteX8" fmla="*/ 556 w 97249"/>
                  <a:gd name="connsiteY8" fmla="*/ 87247 h 122256"/>
                  <a:gd name="connsiteX9" fmla="*/ 1111 w 97249"/>
                  <a:gd name="connsiteY9" fmla="*/ 121145 h 122256"/>
                  <a:gd name="connsiteX10" fmla="*/ 1111 w 97249"/>
                  <a:gd name="connsiteY10" fmla="*/ 122257 h 122256"/>
                  <a:gd name="connsiteX11" fmla="*/ 1111 w 97249"/>
                  <a:gd name="connsiteY11" fmla="*/ 122257 h 122256"/>
                  <a:gd name="connsiteX12" fmla="*/ 16116 w 97249"/>
                  <a:gd name="connsiteY12" fmla="*/ 115032 h 122256"/>
                  <a:gd name="connsiteX13" fmla="*/ 22228 w 97249"/>
                  <a:gd name="connsiteY13" fmla="*/ 112254 h 122256"/>
                  <a:gd name="connsiteX14" fmla="*/ 28341 w 97249"/>
                  <a:gd name="connsiteY14" fmla="*/ 109475 h 122256"/>
                  <a:gd name="connsiteX15" fmla="*/ 82245 w 97249"/>
                  <a:gd name="connsiteY15" fmla="*/ 82245 h 122256"/>
                  <a:gd name="connsiteX16" fmla="*/ 92248 w 97249"/>
                  <a:gd name="connsiteY16" fmla="*/ 77244 h 122256"/>
                  <a:gd name="connsiteX17" fmla="*/ 92248 w 97249"/>
                  <a:gd name="connsiteY17" fmla="*/ 77244 h 122256"/>
                  <a:gd name="connsiteX18" fmla="*/ 97250 w 97249"/>
                  <a:gd name="connsiteY18" fmla="*/ 75021 h 122256"/>
                  <a:gd name="connsiteX19" fmla="*/ 96138 w 97249"/>
                  <a:gd name="connsiteY19" fmla="*/ 0 h 122256"/>
                  <a:gd name="connsiteX20" fmla="*/ 96138 w 97249"/>
                  <a:gd name="connsiteY20" fmla="*/ 0 h 122256"/>
                  <a:gd name="connsiteX21" fmla="*/ 28341 w 97249"/>
                  <a:gd name="connsiteY21" fmla="*/ 33898 h 122256"/>
                  <a:gd name="connsiteX22" fmla="*/ 22228 w 97249"/>
                  <a:gd name="connsiteY22" fmla="*/ 36677 h 122256"/>
                  <a:gd name="connsiteX23" fmla="*/ 27230 w 97249"/>
                  <a:gd name="connsiteY23" fmla="*/ 70020 h 122256"/>
                  <a:gd name="connsiteX24" fmla="*/ 27230 w 97249"/>
                  <a:gd name="connsiteY24" fmla="*/ 70020 h 122256"/>
                  <a:gd name="connsiteX25" fmla="*/ 27230 w 97249"/>
                  <a:gd name="connsiteY25" fmla="*/ 76132 h 122256"/>
                  <a:gd name="connsiteX26" fmla="*/ 27230 w 97249"/>
                  <a:gd name="connsiteY26" fmla="*/ 76132 h 122256"/>
                  <a:gd name="connsiteX27" fmla="*/ 27230 w 97249"/>
                  <a:gd name="connsiteY27" fmla="*/ 94471 h 122256"/>
                  <a:gd name="connsiteX28" fmla="*/ 21673 w 97249"/>
                  <a:gd name="connsiteY28" fmla="*/ 97250 h 122256"/>
                  <a:gd name="connsiteX29" fmla="*/ 15560 w 97249"/>
                  <a:gd name="connsiteY29" fmla="*/ 100028 h 122256"/>
                  <a:gd name="connsiteX30" fmla="*/ 15004 w 97249"/>
                  <a:gd name="connsiteY30" fmla="*/ 100584 h 122256"/>
                  <a:gd name="connsiteX31" fmla="*/ 15004 w 97249"/>
                  <a:gd name="connsiteY31" fmla="*/ 80578 h 122256"/>
                  <a:gd name="connsiteX32" fmla="*/ 15004 w 97249"/>
                  <a:gd name="connsiteY32" fmla="*/ 79467 h 122256"/>
                  <a:gd name="connsiteX33" fmla="*/ 15004 w 97249"/>
                  <a:gd name="connsiteY33" fmla="*/ 79467 h 122256"/>
                  <a:gd name="connsiteX34" fmla="*/ 15004 w 97249"/>
                  <a:gd name="connsiteY34" fmla="*/ 73910 h 122256"/>
                  <a:gd name="connsiteX35" fmla="*/ 15004 w 97249"/>
                  <a:gd name="connsiteY35" fmla="*/ 72798 h 122256"/>
                  <a:gd name="connsiteX36" fmla="*/ 15004 w 97249"/>
                  <a:gd name="connsiteY36" fmla="*/ 67241 h 122256"/>
                  <a:gd name="connsiteX37" fmla="*/ 15004 w 97249"/>
                  <a:gd name="connsiteY37" fmla="*/ 56127 h 122256"/>
                  <a:gd name="connsiteX38" fmla="*/ 16671 w 97249"/>
                  <a:gd name="connsiteY38" fmla="*/ 55571 h 122256"/>
                  <a:gd name="connsiteX39" fmla="*/ 22784 w 97249"/>
                  <a:gd name="connsiteY39" fmla="*/ 52793 h 122256"/>
                  <a:gd name="connsiteX40" fmla="*/ 27230 w 97249"/>
                  <a:gd name="connsiteY40" fmla="*/ 50570 h 122256"/>
                  <a:gd name="connsiteX41" fmla="*/ 27230 w 97249"/>
                  <a:gd name="connsiteY41" fmla="*/ 70020 h 122256"/>
                  <a:gd name="connsiteX42" fmla="*/ 67797 w 97249"/>
                  <a:gd name="connsiteY42" fmla="*/ 68353 h 122256"/>
                  <a:gd name="connsiteX43" fmla="*/ 67797 w 97249"/>
                  <a:gd name="connsiteY43" fmla="*/ 28897 h 122256"/>
                  <a:gd name="connsiteX44" fmla="*/ 80022 w 97249"/>
                  <a:gd name="connsiteY44" fmla="*/ 22784 h 122256"/>
                  <a:gd name="connsiteX45" fmla="*/ 80022 w 97249"/>
                  <a:gd name="connsiteY45" fmla="*/ 67797 h 122256"/>
                  <a:gd name="connsiteX46" fmla="*/ 77244 w 97249"/>
                  <a:gd name="connsiteY46" fmla="*/ 68908 h 122256"/>
                  <a:gd name="connsiteX47" fmla="*/ 67797 w 97249"/>
                  <a:gd name="connsiteY47" fmla="*/ 73910 h 122256"/>
                  <a:gd name="connsiteX48" fmla="*/ 67797 w 97249"/>
                  <a:gd name="connsiteY48" fmla="*/ 68353 h 122256"/>
                  <a:gd name="connsiteX49" fmla="*/ 41123 w 97249"/>
                  <a:gd name="connsiteY49" fmla="*/ 77800 h 122256"/>
                  <a:gd name="connsiteX50" fmla="*/ 41123 w 97249"/>
                  <a:gd name="connsiteY50" fmla="*/ 77800 h 122256"/>
                  <a:gd name="connsiteX51" fmla="*/ 41123 w 97249"/>
                  <a:gd name="connsiteY51" fmla="*/ 77800 h 122256"/>
                  <a:gd name="connsiteX52" fmla="*/ 41123 w 97249"/>
                  <a:gd name="connsiteY52" fmla="*/ 71687 h 122256"/>
                  <a:gd name="connsiteX53" fmla="*/ 41123 w 97249"/>
                  <a:gd name="connsiteY53" fmla="*/ 71687 h 122256"/>
                  <a:gd name="connsiteX54" fmla="*/ 41123 w 97249"/>
                  <a:gd name="connsiteY54" fmla="*/ 65574 h 122256"/>
                  <a:gd name="connsiteX55" fmla="*/ 41123 w 97249"/>
                  <a:gd name="connsiteY55" fmla="*/ 42790 h 122256"/>
                  <a:gd name="connsiteX56" fmla="*/ 53348 w 97249"/>
                  <a:gd name="connsiteY56" fmla="*/ 36677 h 122256"/>
                  <a:gd name="connsiteX57" fmla="*/ 53348 w 97249"/>
                  <a:gd name="connsiteY57" fmla="*/ 66685 h 122256"/>
                  <a:gd name="connsiteX58" fmla="*/ 53348 w 97249"/>
                  <a:gd name="connsiteY58" fmla="*/ 72798 h 122256"/>
                  <a:gd name="connsiteX59" fmla="*/ 53348 w 97249"/>
                  <a:gd name="connsiteY59" fmla="*/ 72798 h 122256"/>
                  <a:gd name="connsiteX60" fmla="*/ 53348 w 97249"/>
                  <a:gd name="connsiteY60" fmla="*/ 78911 h 122256"/>
                  <a:gd name="connsiteX61" fmla="*/ 53348 w 97249"/>
                  <a:gd name="connsiteY61" fmla="*/ 78911 h 122256"/>
                  <a:gd name="connsiteX62" fmla="*/ 53348 w 97249"/>
                  <a:gd name="connsiteY62" fmla="*/ 81134 h 122256"/>
                  <a:gd name="connsiteX63" fmla="*/ 41123 w 97249"/>
                  <a:gd name="connsiteY63" fmla="*/ 87802 h 122256"/>
                  <a:gd name="connsiteX64" fmla="*/ 41123 w 97249"/>
                  <a:gd name="connsiteY64" fmla="*/ 77800 h 12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97249" h="122256">
                    <a:moveTo>
                      <a:pt x="22228" y="36677"/>
                    </a:moveTo>
                    <a:lnTo>
                      <a:pt x="16116" y="39456"/>
                    </a:lnTo>
                    <a:lnTo>
                      <a:pt x="0" y="47791"/>
                    </a:lnTo>
                    <a:lnTo>
                      <a:pt x="556" y="73910"/>
                    </a:lnTo>
                    <a:lnTo>
                      <a:pt x="556" y="79467"/>
                    </a:lnTo>
                    <a:lnTo>
                      <a:pt x="556" y="80578"/>
                    </a:lnTo>
                    <a:lnTo>
                      <a:pt x="556" y="86135"/>
                    </a:lnTo>
                    <a:lnTo>
                      <a:pt x="556" y="86135"/>
                    </a:lnTo>
                    <a:lnTo>
                      <a:pt x="556" y="87247"/>
                    </a:lnTo>
                    <a:lnTo>
                      <a:pt x="1111" y="121145"/>
                    </a:lnTo>
                    <a:lnTo>
                      <a:pt x="1111" y="122257"/>
                    </a:lnTo>
                    <a:lnTo>
                      <a:pt x="1111" y="122257"/>
                    </a:lnTo>
                    <a:lnTo>
                      <a:pt x="16116" y="115032"/>
                    </a:lnTo>
                    <a:lnTo>
                      <a:pt x="22228" y="112254"/>
                    </a:lnTo>
                    <a:lnTo>
                      <a:pt x="28341" y="109475"/>
                    </a:lnTo>
                    <a:lnTo>
                      <a:pt x="82245" y="82245"/>
                    </a:lnTo>
                    <a:lnTo>
                      <a:pt x="92248" y="77244"/>
                    </a:lnTo>
                    <a:lnTo>
                      <a:pt x="92248" y="77244"/>
                    </a:lnTo>
                    <a:lnTo>
                      <a:pt x="97250" y="75021"/>
                    </a:lnTo>
                    <a:lnTo>
                      <a:pt x="96138" y="0"/>
                    </a:lnTo>
                    <a:lnTo>
                      <a:pt x="96138" y="0"/>
                    </a:lnTo>
                    <a:lnTo>
                      <a:pt x="28341" y="33898"/>
                    </a:lnTo>
                    <a:lnTo>
                      <a:pt x="22228" y="36677"/>
                    </a:lnTo>
                    <a:close/>
                    <a:moveTo>
                      <a:pt x="27230" y="70020"/>
                    </a:moveTo>
                    <a:lnTo>
                      <a:pt x="27230" y="70020"/>
                    </a:lnTo>
                    <a:lnTo>
                      <a:pt x="27230" y="76132"/>
                    </a:lnTo>
                    <a:lnTo>
                      <a:pt x="27230" y="76132"/>
                    </a:lnTo>
                    <a:lnTo>
                      <a:pt x="27230" y="94471"/>
                    </a:lnTo>
                    <a:lnTo>
                      <a:pt x="21673" y="97250"/>
                    </a:lnTo>
                    <a:lnTo>
                      <a:pt x="15560" y="100028"/>
                    </a:lnTo>
                    <a:lnTo>
                      <a:pt x="15004" y="100584"/>
                    </a:lnTo>
                    <a:lnTo>
                      <a:pt x="15004" y="80578"/>
                    </a:lnTo>
                    <a:lnTo>
                      <a:pt x="15004" y="79467"/>
                    </a:lnTo>
                    <a:lnTo>
                      <a:pt x="15004" y="79467"/>
                    </a:lnTo>
                    <a:lnTo>
                      <a:pt x="15004" y="73910"/>
                    </a:lnTo>
                    <a:lnTo>
                      <a:pt x="15004" y="72798"/>
                    </a:lnTo>
                    <a:lnTo>
                      <a:pt x="15004" y="67241"/>
                    </a:lnTo>
                    <a:lnTo>
                      <a:pt x="15004" y="56127"/>
                    </a:lnTo>
                    <a:lnTo>
                      <a:pt x="16671" y="55571"/>
                    </a:lnTo>
                    <a:lnTo>
                      <a:pt x="22784" y="52793"/>
                    </a:lnTo>
                    <a:lnTo>
                      <a:pt x="27230" y="50570"/>
                    </a:lnTo>
                    <a:lnTo>
                      <a:pt x="27230" y="70020"/>
                    </a:lnTo>
                    <a:close/>
                    <a:moveTo>
                      <a:pt x="67797" y="68353"/>
                    </a:moveTo>
                    <a:lnTo>
                      <a:pt x="67797" y="28897"/>
                    </a:lnTo>
                    <a:lnTo>
                      <a:pt x="80022" y="22784"/>
                    </a:lnTo>
                    <a:lnTo>
                      <a:pt x="80022" y="67797"/>
                    </a:lnTo>
                    <a:lnTo>
                      <a:pt x="77244" y="68908"/>
                    </a:lnTo>
                    <a:lnTo>
                      <a:pt x="67797" y="73910"/>
                    </a:lnTo>
                    <a:lnTo>
                      <a:pt x="67797" y="68353"/>
                    </a:lnTo>
                    <a:close/>
                    <a:moveTo>
                      <a:pt x="41123" y="77800"/>
                    </a:moveTo>
                    <a:lnTo>
                      <a:pt x="41123" y="77800"/>
                    </a:lnTo>
                    <a:lnTo>
                      <a:pt x="41123" y="77800"/>
                    </a:lnTo>
                    <a:lnTo>
                      <a:pt x="41123" y="71687"/>
                    </a:lnTo>
                    <a:lnTo>
                      <a:pt x="41123" y="71687"/>
                    </a:lnTo>
                    <a:lnTo>
                      <a:pt x="41123" y="65574"/>
                    </a:lnTo>
                    <a:lnTo>
                      <a:pt x="41123" y="42790"/>
                    </a:lnTo>
                    <a:lnTo>
                      <a:pt x="53348" y="36677"/>
                    </a:lnTo>
                    <a:lnTo>
                      <a:pt x="53348" y="66685"/>
                    </a:lnTo>
                    <a:lnTo>
                      <a:pt x="53348" y="72798"/>
                    </a:lnTo>
                    <a:lnTo>
                      <a:pt x="53348" y="72798"/>
                    </a:lnTo>
                    <a:lnTo>
                      <a:pt x="53348" y="78911"/>
                    </a:lnTo>
                    <a:lnTo>
                      <a:pt x="53348" y="78911"/>
                    </a:lnTo>
                    <a:lnTo>
                      <a:pt x="53348" y="81134"/>
                    </a:lnTo>
                    <a:lnTo>
                      <a:pt x="41123" y="87802"/>
                    </a:lnTo>
                    <a:lnTo>
                      <a:pt x="41123" y="77800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1940011-1F53-45B1-BB5C-C2C07DF109AC}"/>
                  </a:ext>
                </a:extLst>
              </p:cNvPr>
              <p:cNvSpPr/>
              <p:nvPr/>
            </p:nvSpPr>
            <p:spPr>
              <a:xfrm>
                <a:off x="1947506" y="2431048"/>
                <a:ext cx="70019" cy="83356"/>
              </a:xfrm>
              <a:custGeom>
                <a:avLst/>
                <a:gdLst>
                  <a:gd name="connsiteX0" fmla="*/ 1667 w 70019"/>
                  <a:gd name="connsiteY0" fmla="*/ 76132 h 83356"/>
                  <a:gd name="connsiteX1" fmla="*/ 3890 w 70019"/>
                  <a:gd name="connsiteY1" fmla="*/ 76132 h 83356"/>
                  <a:gd name="connsiteX2" fmla="*/ 5557 w 70019"/>
                  <a:gd name="connsiteY2" fmla="*/ 76688 h 83356"/>
                  <a:gd name="connsiteX3" fmla="*/ 15004 w 70019"/>
                  <a:gd name="connsiteY3" fmla="*/ 77800 h 83356"/>
                  <a:gd name="connsiteX4" fmla="*/ 16671 w 70019"/>
                  <a:gd name="connsiteY4" fmla="*/ 77800 h 83356"/>
                  <a:gd name="connsiteX5" fmla="*/ 16671 w 70019"/>
                  <a:gd name="connsiteY5" fmla="*/ 77800 h 83356"/>
                  <a:gd name="connsiteX6" fmla="*/ 37233 w 70019"/>
                  <a:gd name="connsiteY6" fmla="*/ 80022 h 83356"/>
                  <a:gd name="connsiteX7" fmla="*/ 70020 w 70019"/>
                  <a:gd name="connsiteY7" fmla="*/ 83357 h 83356"/>
                  <a:gd name="connsiteX8" fmla="*/ 70020 w 70019"/>
                  <a:gd name="connsiteY8" fmla="*/ 83357 h 83356"/>
                  <a:gd name="connsiteX9" fmla="*/ 70020 w 70019"/>
                  <a:gd name="connsiteY9" fmla="*/ 83357 h 83356"/>
                  <a:gd name="connsiteX10" fmla="*/ 69464 w 70019"/>
                  <a:gd name="connsiteY10" fmla="*/ 51681 h 83356"/>
                  <a:gd name="connsiteX11" fmla="*/ 69464 w 70019"/>
                  <a:gd name="connsiteY11" fmla="*/ 50570 h 83356"/>
                  <a:gd name="connsiteX12" fmla="*/ 69464 w 70019"/>
                  <a:gd name="connsiteY12" fmla="*/ 50570 h 83356"/>
                  <a:gd name="connsiteX13" fmla="*/ 68908 w 70019"/>
                  <a:gd name="connsiteY13" fmla="*/ 45013 h 83356"/>
                  <a:gd name="connsiteX14" fmla="*/ 68908 w 70019"/>
                  <a:gd name="connsiteY14" fmla="*/ 43901 h 83356"/>
                  <a:gd name="connsiteX15" fmla="*/ 68908 w 70019"/>
                  <a:gd name="connsiteY15" fmla="*/ 37788 h 83356"/>
                  <a:gd name="connsiteX16" fmla="*/ 68353 w 70019"/>
                  <a:gd name="connsiteY16" fmla="*/ 7780 h 83356"/>
                  <a:gd name="connsiteX17" fmla="*/ 0 w 70019"/>
                  <a:gd name="connsiteY17" fmla="*/ 0 h 83356"/>
                  <a:gd name="connsiteX18" fmla="*/ 1111 w 70019"/>
                  <a:gd name="connsiteY18" fmla="*/ 71687 h 8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0019" h="83356">
                    <a:moveTo>
                      <a:pt x="1667" y="76132"/>
                    </a:moveTo>
                    <a:lnTo>
                      <a:pt x="3890" y="76132"/>
                    </a:lnTo>
                    <a:lnTo>
                      <a:pt x="5557" y="76688"/>
                    </a:lnTo>
                    <a:lnTo>
                      <a:pt x="15004" y="77800"/>
                    </a:lnTo>
                    <a:lnTo>
                      <a:pt x="16671" y="77800"/>
                    </a:lnTo>
                    <a:lnTo>
                      <a:pt x="16671" y="77800"/>
                    </a:lnTo>
                    <a:lnTo>
                      <a:pt x="37233" y="80022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70020" y="83357"/>
                    </a:lnTo>
                    <a:lnTo>
                      <a:pt x="69464" y="51681"/>
                    </a:lnTo>
                    <a:lnTo>
                      <a:pt x="69464" y="50570"/>
                    </a:lnTo>
                    <a:lnTo>
                      <a:pt x="69464" y="50570"/>
                    </a:lnTo>
                    <a:lnTo>
                      <a:pt x="68908" y="45013"/>
                    </a:lnTo>
                    <a:lnTo>
                      <a:pt x="68908" y="43901"/>
                    </a:lnTo>
                    <a:lnTo>
                      <a:pt x="68908" y="37788"/>
                    </a:lnTo>
                    <a:lnTo>
                      <a:pt x="68353" y="7780"/>
                    </a:lnTo>
                    <a:lnTo>
                      <a:pt x="0" y="0"/>
                    </a:lnTo>
                    <a:lnTo>
                      <a:pt x="1111" y="71687"/>
                    </a:lnTo>
                    <a:close/>
                  </a:path>
                </a:pathLst>
              </a:custGeom>
              <a:solidFill>
                <a:srgbClr val="A6A6A6"/>
              </a:solidFill>
              <a:ln w="55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0AA9C5-05C6-4BA1-827A-8C018ECB2844}"/>
                </a:ext>
              </a:extLst>
            </p:cNvPr>
            <p:cNvSpPr/>
            <p:nvPr/>
          </p:nvSpPr>
          <p:spPr>
            <a:xfrm>
              <a:off x="7213192" y="189990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8C28D-4539-4F7E-BF6C-8ABE1130DA0A}"/>
                </a:ext>
              </a:extLst>
            </p:cNvPr>
            <p:cNvSpPr txBox="1"/>
            <p:nvPr/>
          </p:nvSpPr>
          <p:spPr>
            <a:xfrm>
              <a:off x="7393432" y="2678227"/>
              <a:ext cx="61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Container</a:t>
              </a:r>
              <a:br>
                <a:rPr lang="en-US" sz="800" dirty="0"/>
              </a:br>
              <a:r>
                <a:rPr lang="en-US" sz="800" dirty="0"/>
                <a:t>Host</a:t>
              </a:r>
            </a:p>
          </p:txBody>
        </p:sp>
      </p:grpSp>
      <p:pic>
        <p:nvPicPr>
          <p:cNvPr id="87" name="Distribution">
            <a:extLst>
              <a:ext uri="{FF2B5EF4-FFF2-40B4-BE49-F238E27FC236}">
                <a16:creationId xmlns:a16="http://schemas.microsoft.com/office/drawing/2014/main" id="{D48033F7-D650-44B6-A440-40C3AE4BF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6847" y="1138963"/>
            <a:ext cx="335450" cy="335450"/>
          </a:xfrm>
          <a:prstGeom prst="rect">
            <a:avLst/>
          </a:prstGeom>
        </p:spPr>
      </p:pic>
      <p:pic>
        <p:nvPicPr>
          <p:cNvPr id="88" name="Key">
            <a:extLst>
              <a:ext uri="{FF2B5EF4-FFF2-40B4-BE49-F238E27FC236}">
                <a16:creationId xmlns:a16="http://schemas.microsoft.com/office/drawing/2014/main" id="{14DF25E4-2D02-44F4-9AD2-DE5CC23FC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73" y="1020492"/>
            <a:ext cx="122745" cy="122745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644EC52-8D47-4DBF-999B-EA3169D67079}"/>
              </a:ext>
            </a:extLst>
          </p:cNvPr>
          <p:cNvGrpSpPr/>
          <p:nvPr/>
        </p:nvGrpSpPr>
        <p:grpSpPr>
          <a:xfrm>
            <a:off x="6259042" y="1020492"/>
            <a:ext cx="755767" cy="891579"/>
            <a:chOff x="4678472" y="1854124"/>
            <a:chExt cx="755767" cy="89157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9F355B-D903-4D7F-A7E1-4FFF4924517D}"/>
                </a:ext>
              </a:extLst>
            </p:cNvPr>
            <p:cNvSpPr/>
            <p:nvPr/>
          </p:nvSpPr>
          <p:spPr>
            <a:xfrm>
              <a:off x="4678472" y="2047517"/>
              <a:ext cx="238156" cy="2381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pic>
          <p:nvPicPr>
            <p:cNvPr id="91" name="Signature">
              <a:extLst>
                <a:ext uri="{FF2B5EF4-FFF2-40B4-BE49-F238E27FC236}">
                  <a16:creationId xmlns:a16="http://schemas.microsoft.com/office/drawing/2014/main" id="{6E928FDF-BF5F-4086-B46A-85E036CF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584" y="1854124"/>
              <a:ext cx="122744" cy="122744"/>
            </a:xfrm>
            <a:prstGeom prst="rect">
              <a:avLst/>
            </a:prstGeom>
          </p:spPr>
        </p:pic>
        <p:pic>
          <p:nvPicPr>
            <p:cNvPr id="92" name="Distribution">
              <a:extLst>
                <a:ext uri="{FF2B5EF4-FFF2-40B4-BE49-F238E27FC236}">
                  <a16:creationId xmlns:a16="http://schemas.microsoft.com/office/drawing/2014/main" id="{7A2EDD00-60B9-4363-8DC5-D9542185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67084" y="1972596"/>
              <a:ext cx="335450" cy="3354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541E87-015F-449B-BC98-BED78BD0D7B1}"/>
                </a:ext>
              </a:extLst>
            </p:cNvPr>
            <p:cNvSpPr txBox="1"/>
            <p:nvPr/>
          </p:nvSpPr>
          <p:spPr>
            <a:xfrm>
              <a:off x="4788194" y="2314816"/>
              <a:ext cx="6460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Private Registry</a:t>
              </a:r>
            </a:p>
          </p:txBody>
        </p:sp>
        <p:pic>
          <p:nvPicPr>
            <p:cNvPr id="94" name="Key">
              <a:extLst>
                <a:ext uri="{FF2B5EF4-FFF2-40B4-BE49-F238E27FC236}">
                  <a16:creationId xmlns:a16="http://schemas.microsoft.com/office/drawing/2014/main" id="{879D4516-601E-48B0-A1CB-C4619339D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72788" y="1854124"/>
              <a:ext cx="122745" cy="122745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5BF75638-CF8B-45FD-833E-7D1CAFBCCF82}"/>
              </a:ext>
            </a:extLst>
          </p:cNvPr>
          <p:cNvSpPr/>
          <p:nvPr/>
        </p:nvSpPr>
        <p:spPr>
          <a:xfrm>
            <a:off x="1685344" y="585593"/>
            <a:ext cx="1826722" cy="2287201"/>
          </a:xfrm>
          <a:custGeom>
            <a:avLst/>
            <a:gdLst>
              <a:gd name="connsiteX0" fmla="*/ 0 w 1826722"/>
              <a:gd name="connsiteY0" fmla="*/ 0 h 2287201"/>
              <a:gd name="connsiteX1" fmla="*/ 420146 w 1826722"/>
              <a:gd name="connsiteY1" fmla="*/ 0 h 2287201"/>
              <a:gd name="connsiteX2" fmla="*/ 858559 w 1826722"/>
              <a:gd name="connsiteY2" fmla="*/ 0 h 2287201"/>
              <a:gd name="connsiteX3" fmla="*/ 1315240 w 1826722"/>
              <a:gd name="connsiteY3" fmla="*/ 0 h 2287201"/>
              <a:gd name="connsiteX4" fmla="*/ 1826722 w 1826722"/>
              <a:gd name="connsiteY4" fmla="*/ 0 h 2287201"/>
              <a:gd name="connsiteX5" fmla="*/ 1826722 w 1826722"/>
              <a:gd name="connsiteY5" fmla="*/ 617544 h 2287201"/>
              <a:gd name="connsiteX6" fmla="*/ 1826722 w 1826722"/>
              <a:gd name="connsiteY6" fmla="*/ 1143601 h 2287201"/>
              <a:gd name="connsiteX7" fmla="*/ 1826722 w 1826722"/>
              <a:gd name="connsiteY7" fmla="*/ 1761145 h 2287201"/>
              <a:gd name="connsiteX8" fmla="*/ 1826722 w 1826722"/>
              <a:gd name="connsiteY8" fmla="*/ 2287201 h 2287201"/>
              <a:gd name="connsiteX9" fmla="*/ 1351774 w 1826722"/>
              <a:gd name="connsiteY9" fmla="*/ 2287201 h 2287201"/>
              <a:gd name="connsiteX10" fmla="*/ 949895 w 1826722"/>
              <a:gd name="connsiteY10" fmla="*/ 2287201 h 2287201"/>
              <a:gd name="connsiteX11" fmla="*/ 493215 w 1826722"/>
              <a:gd name="connsiteY11" fmla="*/ 2287201 h 2287201"/>
              <a:gd name="connsiteX12" fmla="*/ 0 w 1826722"/>
              <a:gd name="connsiteY12" fmla="*/ 2287201 h 2287201"/>
              <a:gd name="connsiteX13" fmla="*/ 0 w 1826722"/>
              <a:gd name="connsiteY13" fmla="*/ 1715401 h 2287201"/>
              <a:gd name="connsiteX14" fmla="*/ 0 w 1826722"/>
              <a:gd name="connsiteY14" fmla="*/ 1189345 h 2287201"/>
              <a:gd name="connsiteX15" fmla="*/ 0 w 1826722"/>
              <a:gd name="connsiteY15" fmla="*/ 617544 h 2287201"/>
              <a:gd name="connsiteX16" fmla="*/ 0 w 1826722"/>
              <a:gd name="connsiteY16" fmla="*/ 0 h 22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26722" h="2287201" extrusionOk="0">
                <a:moveTo>
                  <a:pt x="0" y="0"/>
                </a:moveTo>
                <a:cubicBezTo>
                  <a:pt x="147020" y="-40010"/>
                  <a:pt x="243272" y="7804"/>
                  <a:pt x="420146" y="0"/>
                </a:cubicBezTo>
                <a:cubicBezTo>
                  <a:pt x="597020" y="-7804"/>
                  <a:pt x="673021" y="48817"/>
                  <a:pt x="858559" y="0"/>
                </a:cubicBezTo>
                <a:cubicBezTo>
                  <a:pt x="1044097" y="-48817"/>
                  <a:pt x="1102717" y="6541"/>
                  <a:pt x="1315240" y="0"/>
                </a:cubicBezTo>
                <a:cubicBezTo>
                  <a:pt x="1527763" y="-6541"/>
                  <a:pt x="1672359" y="3020"/>
                  <a:pt x="1826722" y="0"/>
                </a:cubicBezTo>
                <a:cubicBezTo>
                  <a:pt x="1895332" y="208853"/>
                  <a:pt x="1798092" y="422089"/>
                  <a:pt x="1826722" y="617544"/>
                </a:cubicBezTo>
                <a:cubicBezTo>
                  <a:pt x="1855352" y="812999"/>
                  <a:pt x="1818504" y="1015957"/>
                  <a:pt x="1826722" y="1143601"/>
                </a:cubicBezTo>
                <a:cubicBezTo>
                  <a:pt x="1834940" y="1271245"/>
                  <a:pt x="1814435" y="1521039"/>
                  <a:pt x="1826722" y="1761145"/>
                </a:cubicBezTo>
                <a:cubicBezTo>
                  <a:pt x="1839009" y="2001251"/>
                  <a:pt x="1803243" y="2170613"/>
                  <a:pt x="1826722" y="2287201"/>
                </a:cubicBezTo>
                <a:cubicBezTo>
                  <a:pt x="1632152" y="2333024"/>
                  <a:pt x="1500485" y="2258696"/>
                  <a:pt x="1351774" y="2287201"/>
                </a:cubicBezTo>
                <a:cubicBezTo>
                  <a:pt x="1203063" y="2315706"/>
                  <a:pt x="1099164" y="2255328"/>
                  <a:pt x="949895" y="2287201"/>
                </a:cubicBezTo>
                <a:cubicBezTo>
                  <a:pt x="800626" y="2319074"/>
                  <a:pt x="615970" y="2280238"/>
                  <a:pt x="493215" y="2287201"/>
                </a:cubicBezTo>
                <a:cubicBezTo>
                  <a:pt x="370460" y="2294164"/>
                  <a:pt x="180981" y="2265192"/>
                  <a:pt x="0" y="2287201"/>
                </a:cubicBezTo>
                <a:cubicBezTo>
                  <a:pt x="-15640" y="2151787"/>
                  <a:pt x="56294" y="1907929"/>
                  <a:pt x="0" y="1715401"/>
                </a:cubicBezTo>
                <a:cubicBezTo>
                  <a:pt x="-56294" y="1522873"/>
                  <a:pt x="17661" y="1426596"/>
                  <a:pt x="0" y="1189345"/>
                </a:cubicBezTo>
                <a:cubicBezTo>
                  <a:pt x="-17661" y="952094"/>
                  <a:pt x="64649" y="808241"/>
                  <a:pt x="0" y="617544"/>
                </a:cubicBezTo>
                <a:cubicBezTo>
                  <a:pt x="-64649" y="426847"/>
                  <a:pt x="51165" y="231782"/>
                  <a:pt x="0" y="0"/>
                </a:cubicBezTo>
                <a:close/>
              </a:path>
            </a:pathLst>
          </a:custGeom>
          <a:noFill/>
          <a:ln w="19050">
            <a:prstDash val="dash"/>
            <a:extLst>
              <a:ext uri="{C807C97D-BFC1-408E-A445-0C87EB9F89A2}">
                <ask:lineSketchStyleProps xmlns:ask="http://schemas.microsoft.com/office/drawing/2018/sketchyshapes" sd="40417598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FA0A529-6168-412B-81D9-1A176A93ED75}"/>
              </a:ext>
            </a:extLst>
          </p:cNvPr>
          <p:cNvGrpSpPr/>
          <p:nvPr/>
        </p:nvGrpSpPr>
        <p:grpSpPr>
          <a:xfrm>
            <a:off x="2473195" y="1616228"/>
            <a:ext cx="887103" cy="1154096"/>
            <a:chOff x="3696469" y="2602261"/>
            <a:chExt cx="887103" cy="115409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7AF2AFF-661E-4E56-BC13-F115E3A62324}"/>
                </a:ext>
              </a:extLst>
            </p:cNvPr>
            <p:cNvSpPr/>
            <p:nvPr/>
          </p:nvSpPr>
          <p:spPr>
            <a:xfrm>
              <a:off x="3995766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3A3771D-695D-44EC-93AA-418F3DCEDC1D}"/>
                </a:ext>
              </a:extLst>
            </p:cNvPr>
            <p:cNvSpPr/>
            <p:nvPr/>
          </p:nvSpPr>
          <p:spPr>
            <a:xfrm>
              <a:off x="3995766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AD2234-43ED-4063-8280-13AC45A58F9F}"/>
                </a:ext>
              </a:extLst>
            </p:cNvPr>
            <p:cNvSpPr/>
            <p:nvPr/>
          </p:nvSpPr>
          <p:spPr>
            <a:xfrm>
              <a:off x="3995766" y="3536932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3090D8-0CF2-4739-AEA6-936BAEB91314}"/>
                </a:ext>
              </a:extLst>
            </p:cNvPr>
            <p:cNvSpPr/>
            <p:nvPr/>
          </p:nvSpPr>
          <p:spPr>
            <a:xfrm>
              <a:off x="3696469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E931D232-B06E-4263-83D1-1C7C1495C2D7}"/>
                </a:ext>
              </a:extLst>
            </p:cNvPr>
            <p:cNvCxnSpPr>
              <a:stCxn id="100" idx="2"/>
              <a:endCxn id="97" idx="1"/>
            </p:cNvCxnSpPr>
            <p:nvPr/>
          </p:nvCxnSpPr>
          <p:spPr>
            <a:xfrm rot="16200000" flipH="1">
              <a:off x="3866845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5A6D5481-2E28-4D6C-9A01-A5440D24F2FC}"/>
                </a:ext>
              </a:extLst>
            </p:cNvPr>
            <p:cNvCxnSpPr>
              <a:cxnSpLocks/>
              <a:stCxn id="100" idx="2"/>
              <a:endCxn id="98" idx="1"/>
            </p:cNvCxnSpPr>
            <p:nvPr/>
          </p:nvCxnSpPr>
          <p:spPr>
            <a:xfrm rot="16200000" flipH="1">
              <a:off x="3704266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87EFF98A-E190-4636-8483-36FAD1F3499A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 rot="16200000" flipH="1">
              <a:off x="3541688" y="3192566"/>
              <a:ext cx="824959" cy="8319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Signature">
              <a:extLst>
                <a:ext uri="{FF2B5EF4-FFF2-40B4-BE49-F238E27FC236}">
                  <a16:creationId xmlns:a16="http://schemas.microsoft.com/office/drawing/2014/main" id="{A1BD87C1-5755-4FC2-820E-960A6B93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69349" y="2652229"/>
              <a:ext cx="122744" cy="122744"/>
            </a:xfrm>
            <a:prstGeom prst="rect">
              <a:avLst/>
            </a:prstGeom>
          </p:spPr>
        </p:pic>
        <p:pic>
          <p:nvPicPr>
            <p:cNvPr id="105" name="Signature">
              <a:extLst>
                <a:ext uri="{FF2B5EF4-FFF2-40B4-BE49-F238E27FC236}">
                  <a16:creationId xmlns:a16="http://schemas.microsoft.com/office/drawing/2014/main" id="{79E49438-406F-466D-B1C8-99036734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107" y="2939472"/>
              <a:ext cx="122744" cy="122744"/>
            </a:xfrm>
            <a:prstGeom prst="rect">
              <a:avLst/>
            </a:prstGeom>
          </p:spPr>
        </p:pic>
        <p:pic>
          <p:nvPicPr>
            <p:cNvPr id="106" name="Signature">
              <a:extLst>
                <a:ext uri="{FF2B5EF4-FFF2-40B4-BE49-F238E27FC236}">
                  <a16:creationId xmlns:a16="http://schemas.microsoft.com/office/drawing/2014/main" id="{A98ED375-A7FA-450C-B58A-47A34D39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828" y="3258952"/>
              <a:ext cx="122744" cy="122744"/>
            </a:xfrm>
            <a:prstGeom prst="rect">
              <a:avLst/>
            </a:prstGeom>
          </p:spPr>
        </p:pic>
        <p:pic>
          <p:nvPicPr>
            <p:cNvPr id="107" name="Signature">
              <a:extLst>
                <a:ext uri="{FF2B5EF4-FFF2-40B4-BE49-F238E27FC236}">
                  <a16:creationId xmlns:a16="http://schemas.microsoft.com/office/drawing/2014/main" id="{15E2265F-9844-4406-9D69-E7A3795D4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6008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6AA0788-5BB6-40DE-B1C9-7E0EAEF26A39}"/>
              </a:ext>
            </a:extLst>
          </p:cNvPr>
          <p:cNvGrpSpPr/>
          <p:nvPr/>
        </p:nvGrpSpPr>
        <p:grpSpPr>
          <a:xfrm>
            <a:off x="4825503" y="1610369"/>
            <a:ext cx="1023615" cy="1151505"/>
            <a:chOff x="5700027" y="2602261"/>
            <a:chExt cx="1023615" cy="115150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BEC5EDD-0A97-423C-8170-4DE22757BF9B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4A4FAE-06B8-4C3A-A1BA-F174B0D9B2C1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04A6C3-B710-4169-855E-36CBBE189B8B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E94BD1DA-E588-49E0-BF02-79B315FE3840}"/>
                </a:ext>
              </a:extLst>
            </p:cNvPr>
            <p:cNvCxnSpPr>
              <a:cxnSpLocks/>
              <a:stCxn id="111" idx="2"/>
              <a:endCxn id="109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2E9D527F-1E2B-4645-A408-F2AB55A77ED9}"/>
                </a:ext>
              </a:extLst>
            </p:cNvPr>
            <p:cNvCxnSpPr>
              <a:cxnSpLocks/>
              <a:stCxn id="111" idx="2"/>
              <a:endCxn id="110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E89DEB8-7C0E-4646-B8F8-10F25117BBD4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06395637-6144-4848-8959-A0FC9371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7A46CAA1-505F-404A-97B8-2F1B099D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4907DB31-9A37-48D0-9A7B-F71DE397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18" name="Signature">
              <a:extLst>
                <a:ext uri="{FF2B5EF4-FFF2-40B4-BE49-F238E27FC236}">
                  <a16:creationId xmlns:a16="http://schemas.microsoft.com/office/drawing/2014/main" id="{4D5AA264-112F-4652-A7BD-88BB8665D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2C3D19CD-2F42-476E-A7CE-8B748BB74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1CB76819-9DD2-4A71-A9CF-0CC895C38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4188C38B-EA18-4B35-8ADB-B912F38C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22" name="Signature">
              <a:extLst>
                <a:ext uri="{FF2B5EF4-FFF2-40B4-BE49-F238E27FC236}">
                  <a16:creationId xmlns:a16="http://schemas.microsoft.com/office/drawing/2014/main" id="{4C881945-7674-4911-BE6C-A6250976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510A8D7-B6E1-4BE1-B086-702E6EDAF357}"/>
              </a:ext>
            </a:extLst>
          </p:cNvPr>
          <p:cNvGrpSpPr/>
          <p:nvPr/>
        </p:nvGrpSpPr>
        <p:grpSpPr>
          <a:xfrm>
            <a:off x="2941506" y="1666196"/>
            <a:ext cx="414223" cy="1050806"/>
            <a:chOff x="1360936" y="2499829"/>
            <a:chExt cx="414223" cy="1050806"/>
          </a:xfrm>
        </p:grpSpPr>
        <p:pic>
          <p:nvPicPr>
            <p:cNvPr id="124" name="Signature">
              <a:extLst>
                <a:ext uri="{FF2B5EF4-FFF2-40B4-BE49-F238E27FC236}">
                  <a16:creationId xmlns:a16="http://schemas.microsoft.com/office/drawing/2014/main" id="{10802EF1-BD40-4A98-846B-E4454CD0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936" y="2499829"/>
              <a:ext cx="122744" cy="122744"/>
            </a:xfrm>
            <a:prstGeom prst="rect">
              <a:avLst/>
            </a:prstGeom>
          </p:spPr>
        </p:pic>
        <p:pic>
          <p:nvPicPr>
            <p:cNvPr id="125" name="Signature">
              <a:extLst>
                <a:ext uri="{FF2B5EF4-FFF2-40B4-BE49-F238E27FC236}">
                  <a16:creationId xmlns:a16="http://schemas.microsoft.com/office/drawing/2014/main" id="{7556E040-FC6F-4021-9989-E0A7C5C2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94" y="2787072"/>
              <a:ext cx="122744" cy="122744"/>
            </a:xfrm>
            <a:prstGeom prst="rect">
              <a:avLst/>
            </a:prstGeom>
          </p:spPr>
        </p:pic>
        <p:pic>
          <p:nvPicPr>
            <p:cNvPr id="126" name="Signature">
              <a:extLst>
                <a:ext uri="{FF2B5EF4-FFF2-40B4-BE49-F238E27FC236}">
                  <a16:creationId xmlns:a16="http://schemas.microsoft.com/office/drawing/2014/main" id="{23730F17-C198-4E39-A6FB-8E1D1CFD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415" y="3106552"/>
              <a:ext cx="122744" cy="122744"/>
            </a:xfrm>
            <a:prstGeom prst="rect">
              <a:avLst/>
            </a:prstGeom>
          </p:spPr>
        </p:pic>
        <p:pic>
          <p:nvPicPr>
            <p:cNvPr id="127" name="Signature">
              <a:extLst>
                <a:ext uri="{FF2B5EF4-FFF2-40B4-BE49-F238E27FC236}">
                  <a16:creationId xmlns:a16="http://schemas.microsoft.com/office/drawing/2014/main" id="{9EB36B65-FB0C-4CB6-8420-372D7EA9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1670" y="3427891"/>
              <a:ext cx="122744" cy="122744"/>
            </a:xfrm>
            <a:prstGeom prst="rect">
              <a:avLst/>
            </a:prstGeom>
          </p:spPr>
        </p:pic>
      </p:grpSp>
      <p:sp>
        <p:nvSpPr>
          <p:cNvPr id="128" name="Docker Hub">
            <a:extLst>
              <a:ext uri="{FF2B5EF4-FFF2-40B4-BE49-F238E27FC236}">
                <a16:creationId xmlns:a16="http://schemas.microsoft.com/office/drawing/2014/main" id="{08654DA6-2B8A-4AB6-9266-FD8D64F20C48}"/>
              </a:ext>
            </a:extLst>
          </p:cNvPr>
          <p:cNvSpPr txBox="1"/>
          <p:nvPr/>
        </p:nvSpPr>
        <p:spPr>
          <a:xfrm>
            <a:off x="3822039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Hub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27E5E37-E517-4B91-90F7-14A0D75EB36F}"/>
              </a:ext>
            </a:extLst>
          </p:cNvPr>
          <p:cNvSpPr txBox="1"/>
          <p:nvPr/>
        </p:nvSpPr>
        <p:spPr>
          <a:xfrm>
            <a:off x="6069986" y="630310"/>
            <a:ext cx="127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ACME Rockets</a:t>
            </a:r>
          </a:p>
        </p:txBody>
      </p:sp>
      <p:grpSp>
        <p:nvGrpSpPr>
          <p:cNvPr id="130" name="Deploy-Artifact">
            <a:extLst>
              <a:ext uri="{FF2B5EF4-FFF2-40B4-BE49-F238E27FC236}">
                <a16:creationId xmlns:a16="http://schemas.microsoft.com/office/drawing/2014/main" id="{65B12AE4-FC8C-4FEA-821F-7C5520F149C9}"/>
              </a:ext>
            </a:extLst>
          </p:cNvPr>
          <p:cNvGrpSpPr/>
          <p:nvPr/>
        </p:nvGrpSpPr>
        <p:grpSpPr>
          <a:xfrm>
            <a:off x="7322822" y="2881146"/>
            <a:ext cx="852154" cy="219425"/>
            <a:chOff x="5742252" y="3714778"/>
            <a:chExt cx="852154" cy="2194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3A4499E-05A4-42FC-BC9F-771B265CFAEC}"/>
                </a:ext>
              </a:extLst>
            </p:cNvPr>
            <p:cNvSpPr/>
            <p:nvPr/>
          </p:nvSpPr>
          <p:spPr>
            <a:xfrm>
              <a:off x="5742252" y="371477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deploy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6F147DCB-9079-4BDC-952D-4D69295B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1662" y="3760728"/>
              <a:ext cx="122744" cy="122744"/>
            </a:xfrm>
            <a:prstGeom prst="rect">
              <a:avLst/>
            </a:prstGeom>
          </p:spPr>
        </p:pic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890FD51-DD84-4C92-BEB6-60EB25A80432}"/>
              </a:ext>
            </a:extLst>
          </p:cNvPr>
          <p:cNvSpPr/>
          <p:nvPr/>
        </p:nvSpPr>
        <p:spPr>
          <a:xfrm>
            <a:off x="6096000" y="607557"/>
            <a:ext cx="3735945" cy="2580445"/>
          </a:xfrm>
          <a:prstGeom prst="rect">
            <a:avLst/>
          </a:prstGeom>
          <a:noFill/>
          <a:ln w="28575" cmpd="thickThin">
            <a:prstDash val="sysDash"/>
            <a:extLst>
              <a:ext uri="{C807C97D-BFC1-408E-A445-0C87EB9F89A2}">
                <ask:lineSketchStyleProps xmlns:ask="http://schemas.microsoft.com/office/drawing/2018/sketchyshapes" sd="4041759816">
                  <a:custGeom>
                    <a:avLst/>
                    <a:gdLst>
                      <a:gd name="connsiteX0" fmla="*/ 0 w 3735945"/>
                      <a:gd name="connsiteY0" fmla="*/ 0 h 2580445"/>
                      <a:gd name="connsiteX1" fmla="*/ 547939 w 3735945"/>
                      <a:gd name="connsiteY1" fmla="*/ 0 h 2580445"/>
                      <a:gd name="connsiteX2" fmla="*/ 1133237 w 3735945"/>
                      <a:gd name="connsiteY2" fmla="*/ 0 h 2580445"/>
                      <a:gd name="connsiteX3" fmla="*/ 1755894 w 3735945"/>
                      <a:gd name="connsiteY3" fmla="*/ 0 h 2580445"/>
                      <a:gd name="connsiteX4" fmla="*/ 2378552 w 3735945"/>
                      <a:gd name="connsiteY4" fmla="*/ 0 h 2580445"/>
                      <a:gd name="connsiteX5" fmla="*/ 3075928 w 3735945"/>
                      <a:gd name="connsiteY5" fmla="*/ 0 h 2580445"/>
                      <a:gd name="connsiteX6" fmla="*/ 3735945 w 3735945"/>
                      <a:gd name="connsiteY6" fmla="*/ 0 h 2580445"/>
                      <a:gd name="connsiteX7" fmla="*/ 3735945 w 3735945"/>
                      <a:gd name="connsiteY7" fmla="*/ 645111 h 2580445"/>
                      <a:gd name="connsiteX8" fmla="*/ 3735945 w 3735945"/>
                      <a:gd name="connsiteY8" fmla="*/ 1316027 h 2580445"/>
                      <a:gd name="connsiteX9" fmla="*/ 3735945 w 3735945"/>
                      <a:gd name="connsiteY9" fmla="*/ 1986943 h 2580445"/>
                      <a:gd name="connsiteX10" fmla="*/ 3735945 w 3735945"/>
                      <a:gd name="connsiteY10" fmla="*/ 2580445 h 2580445"/>
                      <a:gd name="connsiteX11" fmla="*/ 3188006 w 3735945"/>
                      <a:gd name="connsiteY11" fmla="*/ 2580445 h 2580445"/>
                      <a:gd name="connsiteX12" fmla="*/ 2490630 w 3735945"/>
                      <a:gd name="connsiteY12" fmla="*/ 2580445 h 2580445"/>
                      <a:gd name="connsiteX13" fmla="*/ 1867973 w 3735945"/>
                      <a:gd name="connsiteY13" fmla="*/ 2580445 h 2580445"/>
                      <a:gd name="connsiteX14" fmla="*/ 1282674 w 3735945"/>
                      <a:gd name="connsiteY14" fmla="*/ 2580445 h 2580445"/>
                      <a:gd name="connsiteX15" fmla="*/ 697376 w 3735945"/>
                      <a:gd name="connsiteY15" fmla="*/ 2580445 h 2580445"/>
                      <a:gd name="connsiteX16" fmla="*/ 0 w 3735945"/>
                      <a:gd name="connsiteY16" fmla="*/ 2580445 h 2580445"/>
                      <a:gd name="connsiteX17" fmla="*/ 0 w 3735945"/>
                      <a:gd name="connsiteY17" fmla="*/ 1883725 h 2580445"/>
                      <a:gd name="connsiteX18" fmla="*/ 0 w 3735945"/>
                      <a:gd name="connsiteY18" fmla="*/ 1187005 h 2580445"/>
                      <a:gd name="connsiteX19" fmla="*/ 0 w 3735945"/>
                      <a:gd name="connsiteY19" fmla="*/ 619307 h 2580445"/>
                      <a:gd name="connsiteX20" fmla="*/ 0 w 3735945"/>
                      <a:gd name="connsiteY20" fmla="*/ 0 h 2580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35945" h="2580445" extrusionOk="0">
                        <a:moveTo>
                          <a:pt x="0" y="0"/>
                        </a:moveTo>
                        <a:cubicBezTo>
                          <a:pt x="263038" y="26769"/>
                          <a:pt x="420780" y="-6663"/>
                          <a:pt x="547939" y="0"/>
                        </a:cubicBezTo>
                        <a:cubicBezTo>
                          <a:pt x="675098" y="6663"/>
                          <a:pt x="918419" y="17275"/>
                          <a:pt x="1133237" y="0"/>
                        </a:cubicBezTo>
                        <a:cubicBezTo>
                          <a:pt x="1348055" y="-17275"/>
                          <a:pt x="1569411" y="-20917"/>
                          <a:pt x="1755894" y="0"/>
                        </a:cubicBezTo>
                        <a:cubicBezTo>
                          <a:pt x="1942377" y="20917"/>
                          <a:pt x="2209657" y="-24178"/>
                          <a:pt x="2378552" y="0"/>
                        </a:cubicBezTo>
                        <a:cubicBezTo>
                          <a:pt x="2547447" y="24178"/>
                          <a:pt x="2786869" y="-8451"/>
                          <a:pt x="3075928" y="0"/>
                        </a:cubicBezTo>
                        <a:cubicBezTo>
                          <a:pt x="3364987" y="8451"/>
                          <a:pt x="3565446" y="-26444"/>
                          <a:pt x="3735945" y="0"/>
                        </a:cubicBezTo>
                        <a:cubicBezTo>
                          <a:pt x="3756705" y="295708"/>
                          <a:pt x="3737359" y="489800"/>
                          <a:pt x="3735945" y="645111"/>
                        </a:cubicBezTo>
                        <a:cubicBezTo>
                          <a:pt x="3734531" y="800422"/>
                          <a:pt x="3717936" y="1039665"/>
                          <a:pt x="3735945" y="1316027"/>
                        </a:cubicBezTo>
                        <a:cubicBezTo>
                          <a:pt x="3753954" y="1592389"/>
                          <a:pt x="3717661" y="1812121"/>
                          <a:pt x="3735945" y="1986943"/>
                        </a:cubicBezTo>
                        <a:cubicBezTo>
                          <a:pt x="3754229" y="2161765"/>
                          <a:pt x="3737694" y="2412544"/>
                          <a:pt x="3735945" y="2580445"/>
                        </a:cubicBezTo>
                        <a:cubicBezTo>
                          <a:pt x="3521684" y="2600927"/>
                          <a:pt x="3347422" y="2598234"/>
                          <a:pt x="3188006" y="2580445"/>
                        </a:cubicBezTo>
                        <a:cubicBezTo>
                          <a:pt x="3028590" y="2562656"/>
                          <a:pt x="2650332" y="2571582"/>
                          <a:pt x="2490630" y="2580445"/>
                        </a:cubicBezTo>
                        <a:cubicBezTo>
                          <a:pt x="2330928" y="2589308"/>
                          <a:pt x="2042360" y="2585503"/>
                          <a:pt x="1867973" y="2580445"/>
                        </a:cubicBezTo>
                        <a:cubicBezTo>
                          <a:pt x="1693586" y="2575387"/>
                          <a:pt x="1486638" y="2552140"/>
                          <a:pt x="1282674" y="2580445"/>
                        </a:cubicBezTo>
                        <a:cubicBezTo>
                          <a:pt x="1078710" y="2608750"/>
                          <a:pt x="823615" y="2594233"/>
                          <a:pt x="697376" y="2580445"/>
                        </a:cubicBezTo>
                        <a:cubicBezTo>
                          <a:pt x="571137" y="2566657"/>
                          <a:pt x="165569" y="2548080"/>
                          <a:pt x="0" y="2580445"/>
                        </a:cubicBezTo>
                        <a:cubicBezTo>
                          <a:pt x="23876" y="2354580"/>
                          <a:pt x="-12284" y="2059628"/>
                          <a:pt x="0" y="1883725"/>
                        </a:cubicBezTo>
                        <a:cubicBezTo>
                          <a:pt x="12284" y="1707822"/>
                          <a:pt x="8405" y="1494956"/>
                          <a:pt x="0" y="1187005"/>
                        </a:cubicBezTo>
                        <a:cubicBezTo>
                          <a:pt x="-8405" y="879054"/>
                          <a:pt x="21345" y="764960"/>
                          <a:pt x="0" y="619307"/>
                        </a:cubicBezTo>
                        <a:cubicBezTo>
                          <a:pt x="-21345" y="473654"/>
                          <a:pt x="-20389" y="2532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Key">
            <a:extLst>
              <a:ext uri="{FF2B5EF4-FFF2-40B4-BE49-F238E27FC236}">
                <a16:creationId xmlns:a16="http://schemas.microsoft.com/office/drawing/2014/main" id="{C449558F-B0A6-48F5-A663-E4494D65B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6912" y="805495"/>
            <a:ext cx="122745" cy="12274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BE081F5-7BB6-434A-9F39-7EA92EA24058}"/>
              </a:ext>
            </a:extLst>
          </p:cNvPr>
          <p:cNvSpPr txBox="1"/>
          <p:nvPr/>
        </p:nvSpPr>
        <p:spPr>
          <a:xfrm>
            <a:off x="3232798" y="3844151"/>
            <a:ext cx="81145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An entity authors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signs their content with their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Publish to a well-known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May get certified by the aggregator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Consume the public content into an entity's private 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Add a verification signature, attesting to its usage in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Policy management enforces which keys can be used for deployment, even what registries content can be pulled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Only after all signatures and policies are verified can the artifact be deployed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EE39604-1EAA-40AF-A4A8-656D8AB80879}"/>
              </a:ext>
            </a:extLst>
          </p:cNvPr>
          <p:cNvGrpSpPr/>
          <p:nvPr/>
        </p:nvGrpSpPr>
        <p:grpSpPr>
          <a:xfrm>
            <a:off x="7025525" y="1609295"/>
            <a:ext cx="1023615" cy="1381563"/>
            <a:chOff x="5700027" y="2602261"/>
            <a:chExt cx="1023615" cy="1381563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9661CB-250B-458A-950B-80902C1622BD}"/>
                </a:ext>
              </a:extLst>
            </p:cNvPr>
            <p:cNvSpPr/>
            <p:nvPr/>
          </p:nvSpPr>
          <p:spPr>
            <a:xfrm>
              <a:off x="5999324" y="2886618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5F6D4D4-71A8-4923-A234-F8B881B36E40}"/>
                </a:ext>
              </a:extLst>
            </p:cNvPr>
            <p:cNvSpPr/>
            <p:nvPr/>
          </p:nvSpPr>
          <p:spPr>
            <a:xfrm>
              <a:off x="5999324" y="3211775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SBoM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91BACE7-F8EA-4B75-8B3B-15908EABF637}"/>
                </a:ext>
              </a:extLst>
            </p:cNvPr>
            <p:cNvSpPr/>
            <p:nvPr/>
          </p:nvSpPr>
          <p:spPr>
            <a:xfrm>
              <a:off x="5700027" y="260226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Index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166D70F7-0B3A-48EA-91A0-CA8A7E3A9A1A}"/>
                </a:ext>
              </a:extLst>
            </p:cNvPr>
            <p:cNvCxnSpPr>
              <a:cxnSpLocks/>
              <a:stCxn id="139" idx="2"/>
              <a:endCxn id="137" idx="1"/>
            </p:cNvCxnSpPr>
            <p:nvPr/>
          </p:nvCxnSpPr>
          <p:spPr>
            <a:xfrm rot="16200000" flipH="1">
              <a:off x="5870403" y="2867409"/>
              <a:ext cx="174645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CBDD946B-C438-41EF-8F00-62F036289EED}"/>
                </a:ext>
              </a:extLst>
            </p:cNvPr>
            <p:cNvCxnSpPr>
              <a:cxnSpLocks/>
              <a:stCxn id="139" idx="2"/>
              <a:endCxn id="138" idx="1"/>
            </p:cNvCxnSpPr>
            <p:nvPr/>
          </p:nvCxnSpPr>
          <p:spPr>
            <a:xfrm rot="16200000" flipH="1">
              <a:off x="5707824" y="3029988"/>
              <a:ext cx="499802" cy="83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2C34226-7421-45EE-B7F6-539DC99CCE6E}"/>
                </a:ext>
              </a:extLst>
            </p:cNvPr>
            <p:cNvSpPr/>
            <p:nvPr/>
          </p:nvSpPr>
          <p:spPr>
            <a:xfrm>
              <a:off x="6008321" y="353434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 err="1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src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43" name="Signature">
              <a:extLst>
                <a:ext uri="{FF2B5EF4-FFF2-40B4-BE49-F238E27FC236}">
                  <a16:creationId xmlns:a16="http://schemas.microsoft.com/office/drawing/2014/main" id="{99681EDD-3072-4D67-8C2B-4D54C7311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1170" y="2652229"/>
              <a:ext cx="122744" cy="122744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486B395A-3320-4D1D-9074-10DD7CDE6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28" y="2939472"/>
              <a:ext cx="122744" cy="122744"/>
            </a:xfrm>
            <a:prstGeom prst="rect">
              <a:avLst/>
            </a:prstGeom>
          </p:spPr>
        </p:pic>
        <p:pic>
          <p:nvPicPr>
            <p:cNvPr id="145" name="Signature">
              <a:extLst>
                <a:ext uri="{FF2B5EF4-FFF2-40B4-BE49-F238E27FC236}">
                  <a16:creationId xmlns:a16="http://schemas.microsoft.com/office/drawing/2014/main" id="{39ABE5CD-D84F-4205-A7BE-0800EF3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2649" y="3258952"/>
              <a:ext cx="122744" cy="122744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FEAADDB0-58AF-4B18-B2F3-05728119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904" y="3580291"/>
              <a:ext cx="122744" cy="122744"/>
            </a:xfrm>
            <a:prstGeom prst="rect">
              <a:avLst/>
            </a:prstGeom>
          </p:spPr>
        </p:pic>
        <p:pic>
          <p:nvPicPr>
            <p:cNvPr id="147" name="Signature">
              <a:extLst>
                <a:ext uri="{FF2B5EF4-FFF2-40B4-BE49-F238E27FC236}">
                  <a16:creationId xmlns:a16="http://schemas.microsoft.com/office/drawing/2014/main" id="{EB3CDF1B-0C4E-4D10-9D60-58A1BBC3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9419" y="2652229"/>
              <a:ext cx="122744" cy="122744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2E94BE4C-E62C-401A-86E2-C0C52F10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77" y="2939472"/>
              <a:ext cx="122744" cy="122744"/>
            </a:xfrm>
            <a:prstGeom prst="rect">
              <a:avLst/>
            </a:prstGeom>
          </p:spPr>
        </p:pic>
        <p:pic>
          <p:nvPicPr>
            <p:cNvPr id="149" name="Signature">
              <a:extLst>
                <a:ext uri="{FF2B5EF4-FFF2-40B4-BE49-F238E27FC236}">
                  <a16:creationId xmlns:a16="http://schemas.microsoft.com/office/drawing/2014/main" id="{E8741B90-3FCB-4FA8-BBA7-93302681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898" y="3258952"/>
              <a:ext cx="122744" cy="122744"/>
            </a:xfrm>
            <a:prstGeom prst="rect">
              <a:avLst/>
            </a:prstGeom>
          </p:spPr>
        </p:pic>
        <p:pic>
          <p:nvPicPr>
            <p:cNvPr id="150" name="Signature">
              <a:extLst>
                <a:ext uri="{FF2B5EF4-FFF2-40B4-BE49-F238E27FC236}">
                  <a16:creationId xmlns:a16="http://schemas.microsoft.com/office/drawing/2014/main" id="{1668D9D3-3724-47E5-9C1C-49C70E57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0153" y="3580291"/>
              <a:ext cx="122744" cy="122744"/>
            </a:xfrm>
            <a:prstGeom prst="rect">
              <a:avLst/>
            </a:prstGeom>
          </p:spPr>
        </p:pic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D33E0816-366C-496E-8216-1F0E5933F065}"/>
                </a:ext>
              </a:extLst>
            </p:cNvPr>
            <p:cNvCxnSpPr>
              <a:cxnSpLocks/>
              <a:stCxn id="139" idx="2"/>
              <a:endCxn id="142" idx="1"/>
            </p:cNvCxnSpPr>
            <p:nvPr/>
          </p:nvCxnSpPr>
          <p:spPr>
            <a:xfrm rot="16200000" flipH="1">
              <a:off x="5551039" y="3186772"/>
              <a:ext cx="822368" cy="92195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E2C96858-5E80-4DC9-8615-60C9AF7E47D5}"/>
                </a:ext>
              </a:extLst>
            </p:cNvPr>
            <p:cNvCxnSpPr>
              <a:cxnSpLocks/>
              <a:stCxn id="139" idx="2"/>
              <a:endCxn id="131" idx="1"/>
            </p:cNvCxnSpPr>
            <p:nvPr/>
          </p:nvCxnSpPr>
          <p:spPr>
            <a:xfrm rot="16200000" flipH="1">
              <a:off x="5375656" y="3362156"/>
              <a:ext cx="1162139" cy="81198"/>
            </a:xfrm>
            <a:prstGeom prst="bent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CA3C858-67B0-4B56-86AC-6456D232266C}"/>
              </a:ext>
            </a:extLst>
          </p:cNvPr>
          <p:cNvCxnSpPr>
            <a:cxnSpLocks/>
            <a:stCxn id="111" idx="2"/>
            <a:endCxn id="114" idx="1"/>
          </p:cNvCxnSpPr>
          <p:nvPr/>
        </p:nvCxnSpPr>
        <p:spPr>
          <a:xfrm rot="16200000" flipH="1">
            <a:off x="4676515" y="2194880"/>
            <a:ext cx="822368" cy="921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7CDBB4C-DD9F-4F56-8C16-FDC719DBE78C}"/>
              </a:ext>
            </a:extLst>
          </p:cNvPr>
          <p:cNvGrpSpPr/>
          <p:nvPr/>
        </p:nvGrpSpPr>
        <p:grpSpPr>
          <a:xfrm rot="20304828">
            <a:off x="3275363" y="1610377"/>
            <a:ext cx="695114" cy="187040"/>
            <a:chOff x="3096300" y="4308065"/>
            <a:chExt cx="695114" cy="187040"/>
          </a:xfrm>
        </p:grpSpPr>
        <p:sp>
          <p:nvSpPr>
            <p:cNvPr id="161" name="Arrow: Up 160">
              <a:extLst>
                <a:ext uri="{FF2B5EF4-FFF2-40B4-BE49-F238E27FC236}">
                  <a16:creationId xmlns:a16="http://schemas.microsoft.com/office/drawing/2014/main" id="{F0157BEE-4BFC-4AC6-8240-0959B6F4EA13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7F957B1-05D6-4A5C-B71E-58D7CA6FC992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Push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E7CDE8E-7532-4559-B69C-F94F82B9E740}"/>
              </a:ext>
            </a:extLst>
          </p:cNvPr>
          <p:cNvGrpSpPr/>
          <p:nvPr/>
        </p:nvGrpSpPr>
        <p:grpSpPr>
          <a:xfrm>
            <a:off x="4696396" y="1237361"/>
            <a:ext cx="1561513" cy="187040"/>
            <a:chOff x="3096300" y="4308065"/>
            <a:chExt cx="695114" cy="187040"/>
          </a:xfrm>
        </p:grpSpPr>
        <p:sp>
          <p:nvSpPr>
            <p:cNvPr id="164" name="Arrow: Up 163">
              <a:extLst>
                <a:ext uri="{FF2B5EF4-FFF2-40B4-BE49-F238E27FC236}">
                  <a16:creationId xmlns:a16="http://schemas.microsoft.com/office/drawing/2014/main" id="{72821C01-C111-42CB-A267-73927A1CA900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051348C-7B72-4AC5-B3F9-9FFFA9F03C85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Import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FDD62F4-0837-4D9C-B279-8F148EF75708}"/>
              </a:ext>
            </a:extLst>
          </p:cNvPr>
          <p:cNvGrpSpPr/>
          <p:nvPr/>
        </p:nvGrpSpPr>
        <p:grpSpPr>
          <a:xfrm rot="643906">
            <a:off x="6921916" y="1399460"/>
            <a:ext cx="2051659" cy="187040"/>
            <a:chOff x="3096300" y="4308065"/>
            <a:chExt cx="695114" cy="187040"/>
          </a:xfrm>
        </p:grpSpPr>
        <p:sp>
          <p:nvSpPr>
            <p:cNvPr id="167" name="Arrow: Up 166">
              <a:extLst>
                <a:ext uri="{FF2B5EF4-FFF2-40B4-BE49-F238E27FC236}">
                  <a16:creationId xmlns:a16="http://schemas.microsoft.com/office/drawing/2014/main" id="{B955A49E-8E66-4826-B113-B10379CC1518}"/>
                </a:ext>
              </a:extLst>
            </p:cNvPr>
            <p:cNvSpPr/>
            <p:nvPr/>
          </p:nvSpPr>
          <p:spPr>
            <a:xfrm rot="5400000">
              <a:off x="3353005" y="4056695"/>
              <a:ext cx="187040" cy="689779"/>
            </a:xfrm>
            <a:prstGeom prst="upArrow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1DC32C2-82E6-41DC-9A9F-B614791FC3D7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>
                      <a:lumMod val="65000"/>
                    </a:schemeClr>
                  </a:solidFill>
                </a:rPr>
                <a:t>Artifact Deployment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C0A8A05-A199-46B4-90E0-D87E74E28C3A}"/>
              </a:ext>
            </a:extLst>
          </p:cNvPr>
          <p:cNvGrpSpPr/>
          <p:nvPr/>
        </p:nvGrpSpPr>
        <p:grpSpPr>
          <a:xfrm>
            <a:off x="9120902" y="2175972"/>
            <a:ext cx="631712" cy="219425"/>
            <a:chOff x="7586049" y="2987821"/>
            <a:chExt cx="631712" cy="21942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3A8F08-8177-4BE1-8B4C-C3A61D2D3F09}"/>
                </a:ext>
              </a:extLst>
            </p:cNvPr>
            <p:cNvSpPr/>
            <p:nvPr/>
          </p:nvSpPr>
          <p:spPr>
            <a:xfrm>
              <a:off x="7586049" y="2987821"/>
              <a:ext cx="432198" cy="21942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732">
                <a:defRPr/>
              </a:pPr>
              <a:r>
                <a:rPr lang="en-US" sz="980" kern="0" dirty="0">
                  <a:solidFill>
                    <a:schemeClr val="bg1">
                      <a:lumMod val="65000"/>
                    </a:schemeClr>
                  </a:solidFill>
                  <a:latin typeface="Calibri"/>
                </a:rPr>
                <a:t>Image</a:t>
              </a:r>
              <a:endParaRPr lang="en-US" sz="491" kern="0" dirty="0">
                <a:solidFill>
                  <a:schemeClr val="bg1">
                    <a:lumMod val="65000"/>
                  </a:schemeClr>
                </a:solidFill>
                <a:latin typeface="Calibri"/>
              </a:endParaRPr>
            </a:p>
          </p:txBody>
        </p:sp>
        <p:pic>
          <p:nvPicPr>
            <p:cNvPr id="172" name="Signature">
              <a:extLst>
                <a:ext uri="{FF2B5EF4-FFF2-40B4-BE49-F238E27FC236}">
                  <a16:creationId xmlns:a16="http://schemas.microsoft.com/office/drawing/2014/main" id="{CBA64442-3108-4BA7-8BDD-C6D81030B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95017" y="3050952"/>
              <a:ext cx="122744" cy="122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12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5889761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5929887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4334145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4374271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4258293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5823242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6029184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4364038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513EB-A053-489D-A7DA-C8AC54369491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3968456" y="4690908"/>
            <a:ext cx="877868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3112783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90908"/>
            <a:ext cx="436245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129817" y="4364971"/>
            <a:ext cx="1903816" cy="302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7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09DA37B-4F2B-4CB5-A924-15BF4C15C8D8}"/>
              </a:ext>
            </a:extLst>
          </p:cNvPr>
          <p:cNvGrpSpPr/>
          <p:nvPr/>
        </p:nvGrpSpPr>
        <p:grpSpPr>
          <a:xfrm>
            <a:off x="4863561" y="2307314"/>
            <a:ext cx="1010034" cy="748315"/>
            <a:chOff x="5308157" y="2060309"/>
            <a:chExt cx="1010034" cy="748315"/>
          </a:xfrm>
        </p:grpSpPr>
        <p:pic>
          <p:nvPicPr>
            <p:cNvPr id="14" name="x_Picture 1">
              <a:extLst>
                <a:ext uri="{FF2B5EF4-FFF2-40B4-BE49-F238E27FC236}">
                  <a16:creationId xmlns:a16="http://schemas.microsoft.com/office/drawing/2014/main" id="{173FF093-4BC7-4283-8A1D-E538DCA5197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6" t="10178" r="77161" b="71938"/>
            <a:stretch/>
          </p:blipFill>
          <p:spPr bwMode="auto">
            <a:xfrm>
              <a:off x="5591106" y="2060309"/>
              <a:ext cx="444137" cy="50375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CCF61452-8F06-4D0D-95C8-B22AA479E8D5}"/>
                </a:ext>
              </a:extLst>
            </p:cNvPr>
            <p:cNvSpPr txBox="1"/>
            <p:nvPr/>
          </p:nvSpPr>
          <p:spPr>
            <a:xfrm>
              <a:off x="5308157" y="2577792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Artifact</a:t>
              </a:r>
            </a:p>
          </p:txBody>
        </p:sp>
      </p:grpSp>
      <p:grpSp>
        <p:nvGrpSpPr>
          <p:cNvPr id="37" name="Signature">
            <a:extLst>
              <a:ext uri="{FF2B5EF4-FFF2-40B4-BE49-F238E27FC236}">
                <a16:creationId xmlns:a16="http://schemas.microsoft.com/office/drawing/2014/main" id="{D7E849D5-61C3-4D19-89B1-1E1B68AB6567}"/>
              </a:ext>
            </a:extLst>
          </p:cNvPr>
          <p:cNvGrpSpPr/>
          <p:nvPr/>
        </p:nvGrpSpPr>
        <p:grpSpPr>
          <a:xfrm>
            <a:off x="5486254" y="2360024"/>
            <a:ext cx="1010034" cy="692979"/>
            <a:chOff x="10144411" y="3029273"/>
            <a:chExt cx="1010034" cy="692979"/>
          </a:xfrm>
        </p:grpSpPr>
        <p:sp>
          <p:nvSpPr>
            <p:cNvPr id="38" name="label">
              <a:extLst>
                <a:ext uri="{FF2B5EF4-FFF2-40B4-BE49-F238E27FC236}">
                  <a16:creationId xmlns:a16="http://schemas.microsoft.com/office/drawing/2014/main" id="{5D4D60A7-F749-4682-AC42-0CAA0F9B5E81}"/>
                </a:ext>
              </a:extLst>
            </p:cNvPr>
            <p:cNvSpPr txBox="1"/>
            <p:nvPr/>
          </p:nvSpPr>
          <p:spPr>
            <a:xfrm>
              <a:off x="10144411" y="3491420"/>
              <a:ext cx="10100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Signature</a:t>
              </a:r>
            </a:p>
          </p:txBody>
        </p:sp>
        <p:pic>
          <p:nvPicPr>
            <p:cNvPr id="39" name="Signature">
              <a:extLst>
                <a:ext uri="{FF2B5EF4-FFF2-40B4-BE49-F238E27FC236}">
                  <a16:creationId xmlns:a16="http://schemas.microsoft.com/office/drawing/2014/main" id="{98760C94-3A5E-4879-87F8-37C01CDC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43396" y="3029273"/>
              <a:ext cx="412064" cy="4120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61A02A0-771A-4E03-BD1E-D98DB1305A93}"/>
              </a:ext>
            </a:extLst>
          </p:cNvPr>
          <p:cNvGrpSpPr>
            <a:grpSpLocks noChangeAspect="1"/>
          </p:cNvGrpSpPr>
          <p:nvPr/>
        </p:nvGrpSpPr>
        <p:grpSpPr>
          <a:xfrm>
            <a:off x="4633138" y="1114165"/>
            <a:ext cx="2003882" cy="878516"/>
            <a:chOff x="1499608" y="125108"/>
            <a:chExt cx="5090683" cy="2231789"/>
          </a:xfrm>
        </p:grpSpPr>
        <p:pic>
          <p:nvPicPr>
            <p:cNvPr id="5" name="Distribution">
              <a:extLst>
                <a:ext uri="{FF2B5EF4-FFF2-40B4-BE49-F238E27FC236}">
                  <a16:creationId xmlns:a16="http://schemas.microsoft.com/office/drawing/2014/main" id="{D0AF4864-2468-4EE1-8DFE-EFC09C48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513" y="125108"/>
              <a:ext cx="904874" cy="904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533DCE-2130-4279-821B-8F7306C9BEB1}"/>
                </a:ext>
              </a:extLst>
            </p:cNvPr>
            <p:cNvSpPr txBox="1"/>
            <p:nvPr/>
          </p:nvSpPr>
          <p:spPr>
            <a:xfrm>
              <a:off x="1499608" y="1066799"/>
              <a:ext cx="5090683" cy="1290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Registry</a:t>
              </a:r>
              <a:br>
                <a:rPr lang="en-US" sz="900" dirty="0"/>
              </a:br>
              <a:r>
                <a:rPr lang="en-US" sz="900" dirty="0"/>
                <a:t>OCI Artifact enabled</a:t>
              </a:r>
              <a:br>
                <a:rPr lang="en-US" sz="900" dirty="0"/>
              </a:br>
              <a:r>
                <a:rPr lang="en-US" sz="900" dirty="0"/>
                <a:t>OCI distribution-spec compliant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433D4B-3002-47F4-9424-2FA7B4667BDB}"/>
              </a:ext>
            </a:extLst>
          </p:cNvPr>
          <p:cNvCxnSpPr>
            <a:cxnSpLocks/>
          </p:cNvCxnSpPr>
          <p:nvPr/>
        </p:nvCxnSpPr>
        <p:spPr>
          <a:xfrm flipV="1">
            <a:off x="5368578" y="1977203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04A118-030F-44D4-BC61-7BF182CAAAA3}"/>
              </a:ext>
            </a:extLst>
          </p:cNvPr>
          <p:cNvCxnSpPr>
            <a:cxnSpLocks/>
          </p:cNvCxnSpPr>
          <p:nvPr/>
        </p:nvCxnSpPr>
        <p:spPr>
          <a:xfrm flipV="1">
            <a:off x="5999723" y="1977202"/>
            <a:ext cx="0" cy="26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E17FB-4DAD-4D76-A17E-DAEA0C8584C7}"/>
              </a:ext>
            </a:extLst>
          </p:cNvPr>
          <p:cNvSpPr/>
          <p:nvPr/>
        </p:nvSpPr>
        <p:spPr>
          <a:xfrm>
            <a:off x="4723794" y="2562806"/>
            <a:ext cx="195105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34C8DD-4C1C-4A86-82DC-EBDC2EFEA684}"/>
              </a:ext>
            </a:extLst>
          </p:cNvPr>
          <p:cNvSpPr/>
          <p:nvPr/>
        </p:nvSpPr>
        <p:spPr>
          <a:xfrm>
            <a:off x="5044119" y="1301141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97DB7F-8EC4-48D1-A1BB-326C1888A682}"/>
              </a:ext>
            </a:extLst>
          </p:cNvPr>
          <p:cNvSpPr/>
          <p:nvPr/>
        </p:nvSpPr>
        <p:spPr>
          <a:xfrm>
            <a:off x="6284119" y="2551455"/>
            <a:ext cx="177368" cy="17737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A859A-18DC-44B9-9AEA-ABAE99700FB1}"/>
              </a:ext>
            </a:extLst>
          </p:cNvPr>
          <p:cNvGrpSpPr/>
          <p:nvPr/>
        </p:nvGrpSpPr>
        <p:grpSpPr>
          <a:xfrm>
            <a:off x="4549293" y="3279076"/>
            <a:ext cx="2316484" cy="647682"/>
            <a:chOff x="5113173" y="3318055"/>
            <a:chExt cx="2316484" cy="647682"/>
          </a:xfrm>
        </p:grpSpPr>
        <p:grpSp>
          <p:nvGrpSpPr>
            <p:cNvPr id="11" name="Signature">
              <a:extLst>
                <a:ext uri="{FF2B5EF4-FFF2-40B4-BE49-F238E27FC236}">
                  <a16:creationId xmlns:a16="http://schemas.microsoft.com/office/drawing/2014/main" id="{139ED5B6-FC03-4E76-AF94-4EA316138BFD}"/>
                </a:ext>
              </a:extLst>
            </p:cNvPr>
            <p:cNvGrpSpPr/>
            <p:nvPr/>
          </p:nvGrpSpPr>
          <p:grpSpPr>
            <a:xfrm>
              <a:off x="5146510" y="3318055"/>
              <a:ext cx="1010034" cy="647682"/>
              <a:chOff x="9296027" y="2976564"/>
              <a:chExt cx="1010034" cy="647682"/>
            </a:xfrm>
          </p:grpSpPr>
          <p:sp>
            <p:nvSpPr>
              <p:cNvPr id="12" name="label">
                <a:extLst>
                  <a:ext uri="{FF2B5EF4-FFF2-40B4-BE49-F238E27FC236}">
                    <a16:creationId xmlns:a16="http://schemas.microsoft.com/office/drawing/2014/main" id="{0012ED11-BBFD-4508-9246-1996EE7314D5}"/>
                  </a:ext>
                </a:extLst>
              </p:cNvPr>
              <p:cNvSpPr txBox="1"/>
              <p:nvPr/>
            </p:nvSpPr>
            <p:spPr>
              <a:xfrm>
                <a:off x="9296027" y="3393414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nv2 client</a:t>
                </a:r>
              </a:p>
            </p:txBody>
          </p:sp>
          <p:pic>
            <p:nvPicPr>
              <p:cNvPr id="13" name="Signature">
                <a:extLst>
                  <a:ext uri="{FF2B5EF4-FFF2-40B4-BE49-F238E27FC236}">
                    <a16:creationId xmlns:a16="http://schemas.microsoft.com/office/drawing/2014/main" id="{CB2EB7C9-B086-43F3-8DB2-B56BBA404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9616378" y="297656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77B780-B147-4FB2-948C-CFC615005369}"/>
                </a:ext>
              </a:extLst>
            </p:cNvPr>
            <p:cNvGrpSpPr/>
            <p:nvPr/>
          </p:nvGrpSpPr>
          <p:grpSpPr>
            <a:xfrm>
              <a:off x="6330939" y="3374785"/>
              <a:ext cx="1010034" cy="590952"/>
              <a:chOff x="5644885" y="3011481"/>
              <a:chExt cx="1010034" cy="59095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CAF85D1-C178-475A-9555-D53EC46C8A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8430" y="3011481"/>
                <a:ext cx="702945" cy="255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label">
                <a:extLst>
                  <a:ext uri="{FF2B5EF4-FFF2-40B4-BE49-F238E27FC236}">
                    <a16:creationId xmlns:a16="http://schemas.microsoft.com/office/drawing/2014/main" id="{D84A052B-31F9-4A85-9648-82BF24C70264}"/>
                  </a:ext>
                </a:extLst>
              </p:cNvPr>
              <p:cNvSpPr txBox="1"/>
              <p:nvPr/>
            </p:nvSpPr>
            <p:spPr>
              <a:xfrm>
                <a:off x="5644885" y="3371601"/>
                <a:ext cx="10100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ORAS client</a:t>
                </a: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7B1228B-C28A-4176-8E25-567603068539}"/>
                </a:ext>
              </a:extLst>
            </p:cNvPr>
            <p:cNvSpPr/>
            <p:nvPr/>
          </p:nvSpPr>
          <p:spPr>
            <a:xfrm>
              <a:off x="5113173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8AF25C-38C9-4DBB-B398-3B43BE75D348}"/>
                </a:ext>
              </a:extLst>
            </p:cNvPr>
            <p:cNvSpPr/>
            <p:nvPr/>
          </p:nvSpPr>
          <p:spPr>
            <a:xfrm>
              <a:off x="7252289" y="3594096"/>
              <a:ext cx="177368" cy="17737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1AB86-DEEF-4FBD-A92F-B87A43451CCF}"/>
              </a:ext>
            </a:extLst>
          </p:cNvPr>
          <p:cNvGrpSpPr/>
          <p:nvPr/>
        </p:nvGrpSpPr>
        <p:grpSpPr>
          <a:xfrm>
            <a:off x="3522029" y="3279076"/>
            <a:ext cx="674134" cy="765828"/>
            <a:chOff x="8616655" y="1888626"/>
            <a:chExt cx="1287500" cy="1462624"/>
          </a:xfrm>
        </p:grpSpPr>
        <p:pic>
          <p:nvPicPr>
            <p:cNvPr id="53" name="Developer">
              <a:extLst>
                <a:ext uri="{FF2B5EF4-FFF2-40B4-BE49-F238E27FC236}">
                  <a16:creationId xmlns:a16="http://schemas.microsoft.com/office/drawing/2014/main" id="{2FD08BAE-21F5-4BCE-8F27-701F4EFCE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7967" y="1888626"/>
              <a:ext cx="904875" cy="90487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F3780E1-2F73-407B-B528-FB146D9A307E}"/>
                </a:ext>
              </a:extLst>
            </p:cNvPr>
            <p:cNvSpPr txBox="1"/>
            <p:nvPr/>
          </p:nvSpPr>
          <p:spPr>
            <a:xfrm>
              <a:off x="8616655" y="2910393"/>
              <a:ext cx="1287500" cy="440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Developer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3D7653E3-4EEF-4C51-AFD7-530E7B446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9302" y="5154810"/>
            <a:ext cx="390525" cy="4476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F44BA14-75FF-4DEB-A297-7A98133A6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9661" y="3814072"/>
            <a:ext cx="17240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Images</a:t>
            </a:r>
          </a:p>
          <a:p>
            <a:r>
              <a:rPr lang="en-US" dirty="0"/>
              <a:t>Singularity Images</a:t>
            </a:r>
          </a:p>
          <a:p>
            <a:r>
              <a:rPr lang="en-US" dirty="0"/>
              <a:t>WASM modules</a:t>
            </a:r>
          </a:p>
          <a:p>
            <a:r>
              <a:rPr lang="en-US" dirty="0"/>
              <a:t>Helm Charts</a:t>
            </a:r>
          </a:p>
          <a:p>
            <a:r>
              <a:rPr lang="en-US" dirty="0"/>
              <a:t>Terraform</a:t>
            </a:r>
          </a:p>
          <a:p>
            <a:r>
              <a:rPr lang="en-US" dirty="0"/>
              <a:t>Azure Resource Manager Templates</a:t>
            </a:r>
          </a:p>
          <a:p>
            <a:r>
              <a:rPr lang="en-US" dirty="0"/>
              <a:t>AWS Cloud Formation Templates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Multi-arch index</a:t>
            </a:r>
          </a:p>
          <a:p>
            <a:r>
              <a:rPr lang="en-US" dirty="0"/>
              <a:t>CNAB</a:t>
            </a:r>
          </a:p>
          <a:p>
            <a:r>
              <a:rPr lang="en-US" dirty="0"/>
              <a:t>Signatures?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4A210-A19C-4346-A803-62C2FCB1CA72}"/>
              </a:ext>
            </a:extLst>
          </p:cNvPr>
          <p:cNvSpPr/>
          <p:nvPr/>
        </p:nvSpPr>
        <p:spPr>
          <a:xfrm>
            <a:off x="839789" y="3875314"/>
            <a:ext cx="5256212" cy="2314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B5A5738-ABF7-4053-A794-9FABC5442C95}"/>
              </a:ext>
            </a:extLst>
          </p:cNvPr>
          <p:cNvSpPr/>
          <p:nvPr/>
        </p:nvSpPr>
        <p:spPr>
          <a:xfrm>
            <a:off x="7611291" y="4267200"/>
            <a:ext cx="3466012" cy="1219200"/>
          </a:xfrm>
          <a:prstGeom prst="wedgeRoundRectCallout">
            <a:avLst>
              <a:gd name="adj1" fmla="val -92944"/>
              <a:gd name="adj2" fmla="val -1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 that reference other artifacts</a:t>
            </a:r>
            <a:br>
              <a:rPr lang="en-US" dirty="0"/>
            </a:br>
            <a:r>
              <a:rPr lang="en-US" dirty="0"/>
              <a:t>Not “collections” of artifacts, but a collection of references</a:t>
            </a:r>
          </a:p>
        </p:txBody>
      </p:sp>
    </p:spTree>
    <p:extLst>
      <p:ext uri="{BB962C8B-B14F-4D97-AF65-F5344CB8AC3E}">
        <p14:creationId xmlns:p14="http://schemas.microsoft.com/office/powerpoint/2010/main" val="289630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48D9D6-B611-48DE-8E37-E52F3355ECDB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922BF74-4B86-4492-A12C-B98C73E9383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60" name="Rectangle: Folded Corner 5">
                <a:extLst>
                  <a:ext uri="{FF2B5EF4-FFF2-40B4-BE49-F238E27FC236}">
                    <a16:creationId xmlns:a16="http://schemas.microsoft.com/office/drawing/2014/main" id="{69AB99D9-B610-454C-B0B7-3090F3E3A086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Rectangle: Folded Corner 44">
                <a:extLst>
                  <a:ext uri="{FF2B5EF4-FFF2-40B4-BE49-F238E27FC236}">
                    <a16:creationId xmlns:a16="http://schemas.microsoft.com/office/drawing/2014/main" id="{9DB15613-C0A0-492E-A9C8-9B38B9A3DC1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87DA815-BE3E-44B5-A5D9-9AF19021CFBA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D9842B2-F83C-4B11-928B-91FD96B2DC58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AF8710-EBC7-4389-AEDC-2FC91D355005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55" name="Rectangle: Folded Corner 5">
                <a:extLst>
                  <a:ext uri="{FF2B5EF4-FFF2-40B4-BE49-F238E27FC236}">
                    <a16:creationId xmlns:a16="http://schemas.microsoft.com/office/drawing/2014/main" id="{65626311-8F4E-4A28-9349-9AB98462C3B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6" name="Rectangle: Folded Corner 44">
                <a:extLst>
                  <a:ext uri="{FF2B5EF4-FFF2-40B4-BE49-F238E27FC236}">
                    <a16:creationId xmlns:a16="http://schemas.microsoft.com/office/drawing/2014/main" id="{60979CA3-38E5-426C-9FD2-038277E16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2EC7DBC-8C19-4EA4-BEF7-0AE54D2FB87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ainer Image">
            <a:extLst>
              <a:ext uri="{FF2B5EF4-FFF2-40B4-BE49-F238E27FC236}">
                <a16:creationId xmlns:a16="http://schemas.microsoft.com/office/drawing/2014/main" id="{D204966B-D98E-4F0F-9063-137D83CBA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9803" y="2459103"/>
            <a:ext cx="291498" cy="29149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321268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Wabbit-networks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FE4DE-F9AA-4198-B489-6916FF55EB0C}"/>
              </a:ext>
            </a:extLst>
          </p:cNvPr>
          <p:cNvGrpSpPr/>
          <p:nvPr/>
        </p:nvGrpSpPr>
        <p:grpSpPr>
          <a:xfrm>
            <a:off x="3449924" y="3278756"/>
            <a:ext cx="1400494" cy="1626258"/>
            <a:chOff x="6534738" y="3837082"/>
            <a:chExt cx="1400494" cy="1626258"/>
          </a:xfrm>
        </p:grpSpPr>
        <p:pic>
          <p:nvPicPr>
            <p:cNvPr id="42" name="Signature">
              <a:extLst>
                <a:ext uri="{FF2B5EF4-FFF2-40B4-BE49-F238E27FC236}">
                  <a16:creationId xmlns:a16="http://schemas.microsoft.com/office/drawing/2014/main" id="{3DB159C0-335C-4A35-A663-88AB8017C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96B621-B271-4BDB-A308-9378FDE7EF7C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EF806A1-EEA9-4DF8-ACD8-C5426AADADC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50" name="Rectangle: Folded Corner 5">
                  <a:extLst>
                    <a:ext uri="{FF2B5EF4-FFF2-40B4-BE49-F238E27FC236}">
                      <a16:creationId xmlns:a16="http://schemas.microsoft.com/office/drawing/2014/main" id="{D925444F-7846-4D99-9EA4-F4538EB693A4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51" name="Rectangle: Folded Corner 44">
                  <a:extLst>
                    <a:ext uri="{FF2B5EF4-FFF2-40B4-BE49-F238E27FC236}">
                      <a16:creationId xmlns:a16="http://schemas.microsoft.com/office/drawing/2014/main" id="{ADC2B9F7-5C12-4AD3-9978-FB685ED07111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AC1A41-1873-4281-8D8C-AE85FE98350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C52BA6A-F0B1-472D-BD88-5B8B90F990E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16212672-1A25-4710-A221-80E9699BD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4358CD-D93C-45B0-B9E7-27798A5ED92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docker-hub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650D180-A669-441D-A0EC-FC597A28E4FC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49" idx="1"/>
            <a:endCxn id="15" idx="8"/>
          </p:cNvCxnSpPr>
          <p:nvPr/>
        </p:nvCxnSpPr>
        <p:spPr>
          <a:xfrm rot="10800000">
            <a:off x="2117136" y="3282792"/>
            <a:ext cx="1332788" cy="20262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9ACF89-283F-4ED2-8A10-003717A46FA8}"/>
              </a:ext>
            </a:extLst>
          </p:cNvPr>
          <p:cNvCxnSpPr>
            <a:cxnSpLocks/>
            <a:stCxn id="60" idx="1"/>
            <a:endCxn id="15" idx="8"/>
          </p:cNvCxnSpPr>
          <p:nvPr/>
        </p:nvCxnSpPr>
        <p:spPr>
          <a:xfrm rot="10800000">
            <a:off x="2117137" y="3282792"/>
            <a:ext cx="1332195" cy="204766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0A787A-0DBD-48D9-9514-98CA7413EB81}"/>
              </a:ext>
            </a:extLst>
          </p:cNvPr>
          <p:cNvGrpSpPr/>
          <p:nvPr/>
        </p:nvGrpSpPr>
        <p:grpSpPr>
          <a:xfrm>
            <a:off x="3449331" y="5123796"/>
            <a:ext cx="1400494" cy="1626258"/>
            <a:chOff x="6534738" y="3837082"/>
            <a:chExt cx="1400494" cy="162625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C977F6E-E1AC-43FE-ABBC-7E0C61EFE0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7DA2B91-812D-4818-AD29-280FB7B8CCA9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62" name="Rectangle: Folded Corner 44">
                  <a:extLst>
                    <a:ext uri="{FF2B5EF4-FFF2-40B4-BE49-F238E27FC236}">
                      <a16:creationId xmlns:a16="http://schemas.microsoft.com/office/drawing/2014/main" id="{1EA777AE-2E66-4258-A6A0-E4F7DFFA224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  <p:sp>
              <p:nvSpPr>
                <p:cNvPr id="61" name="Rectangle: Folded Corner 5">
                  <a:extLst>
                    <a:ext uri="{FF2B5EF4-FFF2-40B4-BE49-F238E27FC236}">
                      <a16:creationId xmlns:a16="http://schemas.microsoft.com/office/drawing/2014/main" id="{96B6628A-5919-4F7D-858E-976CA8FA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3F9453-D425-4CE9-9CEF-C26327A08D02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1BDAE7D-33D3-419E-BDFA-FBBA06E7ACB7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Graphic 59">
                  <a:extLst>
                    <a:ext uri="{FF2B5EF4-FFF2-40B4-BE49-F238E27FC236}">
                      <a16:creationId xmlns:a16="http://schemas.microsoft.com/office/drawing/2014/main" id="{6412E51C-ACE0-4954-AE2D-CE165F0A8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C03A88-F275-425E-A0F6-9807FB64D1E2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Acme-rockets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961BD4-6E2B-4619-A316-3AE25C3437D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pic>
          <p:nvPicPr>
            <p:cNvPr id="53" name="Signature">
              <a:extLst>
                <a:ext uri="{FF2B5EF4-FFF2-40B4-BE49-F238E27FC236}">
                  <a16:creationId xmlns:a16="http://schemas.microsoft.com/office/drawing/2014/main" id="{FE5AA9A6-EE80-4137-89DA-7B876264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6696897" y="1819840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69A3042-A4E9-40EF-A833-C6DC9FACAF3C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A36ED2-B829-4F87-B447-6BD9AD452012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2" name="Rectangle: Folded Corner 5">
                <a:extLst>
                  <a:ext uri="{FF2B5EF4-FFF2-40B4-BE49-F238E27FC236}">
                    <a16:creationId xmlns:a16="http://schemas.microsoft.com/office/drawing/2014/main" id="{9EE32A40-4610-490F-BB3C-2A36895C4B54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Rectangle: Folded Corner 44">
                <a:extLst>
                  <a:ext uri="{FF2B5EF4-FFF2-40B4-BE49-F238E27FC236}">
                    <a16:creationId xmlns:a16="http://schemas.microsoft.com/office/drawing/2014/main" id="{88AA86F5-CEAE-48B2-9D53-A73232E3220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2C81934-2C4A-4FCA-B5B7-D4D89178BE62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26036E5-EA33-4695-A366-BD11F963DD4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Graphic 130">
                <a:extLst>
                  <a:ext uri="{FF2B5EF4-FFF2-40B4-BE49-F238E27FC236}">
                    <a16:creationId xmlns:a16="http://schemas.microsoft.com/office/drawing/2014/main" id="{602AB672-AD36-4732-9FB6-3626F8A3A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1306F4F-4A17-4DC2-A466-80E5960C3EF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7FC65B9-FAE7-433A-8205-EAAC7607D6B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A3C7D4B-9F37-4019-A5D4-ECEAC53BE1C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0" name="Rectangle: Folded Corner 5">
                <a:extLst>
                  <a:ext uri="{FF2B5EF4-FFF2-40B4-BE49-F238E27FC236}">
                    <a16:creationId xmlns:a16="http://schemas.microsoft.com/office/drawing/2014/main" id="{7B0C61BF-CBA9-47A3-B45F-8E58302E1A90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Rectangle: Folded Corner 44">
                <a:extLst>
                  <a:ext uri="{FF2B5EF4-FFF2-40B4-BE49-F238E27FC236}">
                    <a16:creationId xmlns:a16="http://schemas.microsoft.com/office/drawing/2014/main" id="{E0F3733E-D88C-4470-873A-FACB17D04D1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14027F6-7C81-4188-B634-E8E0C590BC0A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13CB3AC-7AB8-486E-A657-7C6F1283A22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9" name="Graphic 138">
                <a:extLst>
                  <a:ext uri="{FF2B5EF4-FFF2-40B4-BE49-F238E27FC236}">
                    <a16:creationId xmlns:a16="http://schemas.microsoft.com/office/drawing/2014/main" id="{3136CCD8-16CA-4162-A7FE-310D76DC6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ADEC00-2909-486C-9E4B-F3F23E809E41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AA33B48-FCF5-4C76-BF9D-C2F8593C18F3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2092E5-8EFB-4B96-8247-AD11B7C4739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16948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2" grpId="0"/>
      <p:bldP spid="83" grpId="0" animBg="1"/>
      <p:bldP spid="86" grpId="0" animBg="1"/>
      <p:bldP spid="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  <a:p>
              <a:r>
                <a:rPr lang="en-US" sz="2000" dirty="0"/>
                <a:t>CNAB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5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A2F4BE-3BA6-4EE4-8237-967707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Types</a:t>
            </a:r>
          </a:p>
        </p:txBody>
      </p:sp>
      <p:sp>
        <p:nvSpPr>
          <p:cNvPr id="140" name="Title 6">
            <a:extLst>
              <a:ext uri="{FF2B5EF4-FFF2-40B4-BE49-F238E27FC236}">
                <a16:creationId xmlns:a16="http://schemas.microsoft.com/office/drawing/2014/main" id="{E1F702BD-4B72-4454-BAE0-2BFB55272AB7}"/>
              </a:ext>
            </a:extLst>
          </p:cNvPr>
          <p:cNvSpPr txBox="1">
            <a:spLocks/>
          </p:cNvSpPr>
          <p:nvPr/>
        </p:nvSpPr>
        <p:spPr>
          <a:xfrm>
            <a:off x="838200" y="359831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trike="sngStrike" dirty="0"/>
              <a:t>Collection</a:t>
            </a:r>
            <a:r>
              <a:rPr lang="en-US" dirty="0"/>
              <a:t> Reference Types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FC7EF9-049F-4054-939A-8C5D2BD60862}"/>
              </a:ext>
            </a:extLst>
          </p:cNvPr>
          <p:cNvGrpSpPr/>
          <p:nvPr/>
        </p:nvGrpSpPr>
        <p:grpSpPr>
          <a:xfrm>
            <a:off x="716717" y="2237017"/>
            <a:ext cx="1400494" cy="1626258"/>
            <a:chOff x="3296661" y="4120393"/>
            <a:chExt cx="1400494" cy="16262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E44042-9E5D-4ABF-84C7-6EDB38D6F28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4A75200C-A6AF-439F-B4CD-C25E5B7B204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44">
                <a:extLst>
                  <a:ext uri="{FF2B5EF4-FFF2-40B4-BE49-F238E27FC236}">
                    <a16:creationId xmlns:a16="http://schemas.microsoft.com/office/drawing/2014/main" id="{E03B7202-3E29-4884-B1F5-23C24825C2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FE337B-1C71-460C-B262-7319E51A7EF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B91F24-C5B1-4C51-84EE-857E897D6CF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6F6CAEE-4299-476C-A4BD-82300CF11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52E580-505F-4CAB-8886-05D54094B71B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E4555-6F67-4075-8791-7DC85B488D27}"/>
              </a:ext>
            </a:extLst>
          </p:cNvPr>
          <p:cNvSpPr/>
          <p:nvPr/>
        </p:nvSpPr>
        <p:spPr>
          <a:xfrm>
            <a:off x="1125960" y="2480374"/>
            <a:ext cx="4555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CNAB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C0DB2F-B449-490B-A2D6-72398D57F30B}"/>
              </a:ext>
            </a:extLst>
          </p:cNvPr>
          <p:cNvSpPr/>
          <p:nvPr/>
        </p:nvSpPr>
        <p:spPr>
          <a:xfrm>
            <a:off x="485950" y="234027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ACEDBC-B9D0-4F1B-B964-8F2C46120698}"/>
              </a:ext>
            </a:extLst>
          </p:cNvPr>
          <p:cNvCxnSpPr>
            <a:cxnSpLocks/>
            <a:stCxn id="36" idx="1"/>
            <a:endCxn id="15" idx="8"/>
          </p:cNvCxnSpPr>
          <p:nvPr/>
        </p:nvCxnSpPr>
        <p:spPr>
          <a:xfrm rot="10800000" flipV="1">
            <a:off x="2117137" y="1679893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20721A3-6F74-4472-9F63-B32635A8FB34}"/>
              </a:ext>
            </a:extLst>
          </p:cNvPr>
          <p:cNvSpPr/>
          <p:nvPr/>
        </p:nvSpPr>
        <p:spPr>
          <a:xfrm>
            <a:off x="2873489" y="296122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39BD08-499E-4209-A766-6F980CD2114C}"/>
              </a:ext>
            </a:extLst>
          </p:cNvPr>
          <p:cNvGrpSpPr/>
          <p:nvPr/>
        </p:nvGrpSpPr>
        <p:grpSpPr>
          <a:xfrm>
            <a:off x="3450517" y="1473229"/>
            <a:ext cx="1400494" cy="1626258"/>
            <a:chOff x="6534738" y="3837082"/>
            <a:chExt cx="1400494" cy="1626258"/>
          </a:xfrm>
        </p:grpSpPr>
        <p:pic>
          <p:nvPicPr>
            <p:cNvPr id="30" name="Signature">
              <a:extLst>
                <a:ext uri="{FF2B5EF4-FFF2-40B4-BE49-F238E27FC236}">
                  <a16:creationId xmlns:a16="http://schemas.microsoft.com/office/drawing/2014/main" id="{B0565C52-49B3-4230-9648-52E9B7FE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49592" y="4162127"/>
              <a:ext cx="230886" cy="230886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53512C-05DE-43A9-BD16-2519D468910F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BA0EBA7-70B4-4E97-8CEE-8CDB286E4C4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37" name="Rectangle: Folded Corner 5">
                  <a:extLst>
                    <a:ext uri="{FF2B5EF4-FFF2-40B4-BE49-F238E27FC236}">
                      <a16:creationId xmlns:a16="http://schemas.microsoft.com/office/drawing/2014/main" id="{89C66C63-7C53-456C-9C30-C4B11BCC2F6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8" name="Rectangle: Folded Corner 44">
                  <a:extLst>
                    <a:ext uri="{FF2B5EF4-FFF2-40B4-BE49-F238E27FC236}">
                      <a16:creationId xmlns:a16="http://schemas.microsoft.com/office/drawing/2014/main" id="{63113674-0593-47C0-8262-5F0E56AE269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2F5AFA1-D9B9-4C13-9389-3B55C97A4B66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2DCB51C-F6F5-45B5-BAC7-CE70F18EEF5B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ECBFC5A0-2A46-447A-BED1-3A6755F3E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691B121-8F52-41F9-8541-62DE7EAB99F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Invocation image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1A4B5D7-6AC5-4735-B6EA-1927A2DF1A99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C00000"/>
                  </a:solidFill>
                </a:rPr>
                <a:t>notary.v2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AD90BC8-FE9D-455E-9708-1D54BC0792D8}"/>
              </a:ext>
            </a:extLst>
          </p:cNvPr>
          <p:cNvCxnSpPr>
            <a:cxnSpLocks/>
            <a:stCxn id="79" idx="1"/>
            <a:endCxn id="15" idx="8"/>
          </p:cNvCxnSpPr>
          <p:nvPr/>
        </p:nvCxnSpPr>
        <p:spPr>
          <a:xfrm rot="10800000" flipV="1">
            <a:off x="2117136" y="1923249"/>
            <a:ext cx="4810528" cy="1359541"/>
          </a:xfrm>
          <a:prstGeom prst="bentConnector3">
            <a:avLst>
              <a:gd name="adj1" fmla="val 25289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AC54F9-BFC5-4CAD-A50B-4E9E328E8C1A}"/>
              </a:ext>
            </a:extLst>
          </p:cNvPr>
          <p:cNvGrpSpPr/>
          <p:nvPr/>
        </p:nvGrpSpPr>
        <p:grpSpPr>
          <a:xfrm>
            <a:off x="6927664" y="1716586"/>
            <a:ext cx="1400494" cy="1626258"/>
            <a:chOff x="3296661" y="4120393"/>
            <a:chExt cx="1400494" cy="162625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E3BB0EB-DA15-4A72-B1B9-88A92983CD47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80" name="Rectangle: Folded Corner 5">
                <a:extLst>
                  <a:ext uri="{FF2B5EF4-FFF2-40B4-BE49-F238E27FC236}">
                    <a16:creationId xmlns:a16="http://schemas.microsoft.com/office/drawing/2014/main" id="{D5E19BB9-BAA8-46F7-B3C5-60EDEAE6AEA9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: Folded Corner 44">
                <a:extLst>
                  <a:ext uri="{FF2B5EF4-FFF2-40B4-BE49-F238E27FC236}">
                    <a16:creationId xmlns:a16="http://schemas.microsoft.com/office/drawing/2014/main" id="{A314EB65-D375-4827-853A-31A0CD5E6306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B32D18F-D06B-446D-9BB7-57DD4BBD8047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C967B5-3AED-45D7-9E5D-D85EAB99A7B0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796BD1BF-7DCE-4C48-9671-6C0048F8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61D9C60-2D53-40CC-99DE-ABC3EDD84450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wordpress:v3.1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sha256:888m…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46BA962-FCB1-46B8-8156-CFD873D504A5}"/>
              </a:ext>
            </a:extLst>
          </p:cNvPr>
          <p:cNvSpPr/>
          <p:nvPr/>
        </p:nvSpPr>
        <p:spPr>
          <a:xfrm>
            <a:off x="7336907" y="1959943"/>
            <a:ext cx="6671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cncf.helm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618E72C-0D33-44ED-AA78-071FD882FBE1}"/>
              </a:ext>
            </a:extLst>
          </p:cNvPr>
          <p:cNvSpPr/>
          <p:nvPr/>
        </p:nvSpPr>
        <p:spPr>
          <a:xfrm>
            <a:off x="7352215" y="1515173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66BD59F-B8D3-42FF-8E35-08888CAB94AA}"/>
              </a:ext>
            </a:extLst>
          </p:cNvPr>
          <p:cNvCxnSpPr>
            <a:cxnSpLocks/>
            <a:stCxn id="95" idx="1"/>
            <a:endCxn id="81" idx="8"/>
          </p:cNvCxnSpPr>
          <p:nvPr/>
        </p:nvCxnSpPr>
        <p:spPr>
          <a:xfrm rot="10800000" flipV="1">
            <a:off x="8328084" y="1159462"/>
            <a:ext cx="1333381" cy="1602898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DCDB668-2E52-462F-82C3-7FE51BA87B64}"/>
              </a:ext>
            </a:extLst>
          </p:cNvPr>
          <p:cNvSpPr/>
          <p:nvPr/>
        </p:nvSpPr>
        <p:spPr>
          <a:xfrm>
            <a:off x="9069137" y="266674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81ECF1F-5BD4-49BB-9957-EE5097C6CF9D}"/>
              </a:ext>
            </a:extLst>
          </p:cNvPr>
          <p:cNvGrpSpPr/>
          <p:nvPr/>
        </p:nvGrpSpPr>
        <p:grpSpPr>
          <a:xfrm>
            <a:off x="9661464" y="952798"/>
            <a:ext cx="1400494" cy="1626258"/>
            <a:chOff x="6534738" y="3837082"/>
            <a:chExt cx="1400494" cy="162625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8A5BB9A-8388-47AD-99DE-DA739B0A69B1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2627FE9-76E4-4E2D-A837-44817F62F73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96" name="Rectangle: Folded Corner 5">
                  <a:extLst>
                    <a:ext uri="{FF2B5EF4-FFF2-40B4-BE49-F238E27FC236}">
                      <a16:creationId xmlns:a16="http://schemas.microsoft.com/office/drawing/2014/main" id="{3FB4E664-C9D9-480F-8F5C-33AC701DF09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7" name="Rectangle: Folded Corner 44">
                  <a:extLst>
                    <a:ext uri="{FF2B5EF4-FFF2-40B4-BE49-F238E27FC236}">
                      <a16:creationId xmlns:a16="http://schemas.microsoft.com/office/drawing/2014/main" id="{FBDE0741-6DB1-4DC9-B3C3-81A5F16B8F1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FE628E9-2736-4A80-8CA7-664298DC487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16FDF34-46CC-4E3E-9561-4F5BEB602421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Graphic 94">
                  <a:extLst>
                    <a:ext uri="{FF2B5EF4-FFF2-40B4-BE49-F238E27FC236}">
                      <a16:creationId xmlns:a16="http://schemas.microsoft.com/office/drawing/2014/main" id="{F02C8DEB-6550-4342-B678-7A1601539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CDD5539-FB7E-43D2-9733-CAF68685F235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F09A50-8162-4D37-8FFD-ECD6DBC785D0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9F83DE6-C965-4499-827B-220010315915}"/>
              </a:ext>
            </a:extLst>
          </p:cNvPr>
          <p:cNvGrpSpPr/>
          <p:nvPr/>
        </p:nvGrpSpPr>
        <p:grpSpPr>
          <a:xfrm>
            <a:off x="9660871" y="2758325"/>
            <a:ext cx="1400494" cy="1626258"/>
            <a:chOff x="6534738" y="3837082"/>
            <a:chExt cx="1400494" cy="162625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9517350-E3DB-460D-A56A-D69FD0D583B7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E8A11B-2911-4D44-B26E-71FD14A58A5A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107" name="Rectangle: Folded Corner 5">
                  <a:extLst>
                    <a:ext uri="{FF2B5EF4-FFF2-40B4-BE49-F238E27FC236}">
                      <a16:creationId xmlns:a16="http://schemas.microsoft.com/office/drawing/2014/main" id="{0A40BB26-9E18-402D-94E8-FF707F17A9B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08" name="Rectangle: Folded Corner 44">
                  <a:extLst>
                    <a:ext uri="{FF2B5EF4-FFF2-40B4-BE49-F238E27FC236}">
                      <a16:creationId xmlns:a16="http://schemas.microsoft.com/office/drawing/2014/main" id="{1CE6674E-628E-42E8-8DFD-7FAFBCE8546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0ABFCDE-9FE1-4D6D-AFCE-0C9D0EC31E7A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C461D43-4901-455C-98C8-1BAAA6A9D4D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Graphic 105">
                  <a:extLst>
                    <a:ext uri="{FF2B5EF4-FFF2-40B4-BE49-F238E27FC236}">
                      <a16:creationId xmlns:a16="http://schemas.microsoft.com/office/drawing/2014/main" id="{BC7FA4D8-60B7-4749-ADDB-A8C515711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8A55CB-68E6-490D-A1AE-E27AC6700F83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Mysql:5.7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7C19682-8605-4FFE-B822-273A773C50DF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D5B9EBC-7821-4CCA-96BA-F4FB95A41AD0}"/>
              </a:ext>
            </a:extLst>
          </p:cNvPr>
          <p:cNvCxnSpPr>
            <a:cxnSpLocks/>
            <a:stCxn id="106" idx="1"/>
            <a:endCxn id="81" idx="8"/>
          </p:cNvCxnSpPr>
          <p:nvPr/>
        </p:nvCxnSpPr>
        <p:spPr>
          <a:xfrm rot="10800000">
            <a:off x="8328083" y="2762361"/>
            <a:ext cx="1332788" cy="20262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F3F2CE6-3786-48E4-821A-CE0E69CB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1701" y="1994123"/>
            <a:ext cx="222236" cy="231419"/>
          </a:xfrm>
          <a:prstGeom prst="rect">
            <a:avLst/>
          </a:prstGeom>
        </p:spPr>
      </p:pic>
      <p:pic>
        <p:nvPicPr>
          <p:cNvPr id="124" name="Container Image">
            <a:extLst>
              <a:ext uri="{FF2B5EF4-FFF2-40B4-BE49-F238E27FC236}">
                <a16:creationId xmlns:a16="http://schemas.microsoft.com/office/drawing/2014/main" id="{0AD1EA63-4856-4412-8B64-97CA35188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1619" y="1211611"/>
            <a:ext cx="291498" cy="291498"/>
          </a:xfrm>
          <a:prstGeom prst="rect">
            <a:avLst/>
          </a:prstGeom>
        </p:spPr>
      </p:pic>
      <p:pic>
        <p:nvPicPr>
          <p:cNvPr id="125" name="Container Image">
            <a:extLst>
              <a:ext uri="{FF2B5EF4-FFF2-40B4-BE49-F238E27FC236}">
                <a16:creationId xmlns:a16="http://schemas.microsoft.com/office/drawing/2014/main" id="{5EFBA481-4558-410B-925A-970F2AE554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58156" y="3000796"/>
            <a:ext cx="291498" cy="291498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FDA12D8-89FB-431A-AFC7-473AF9F1EF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5" y="2507684"/>
            <a:ext cx="334414" cy="334414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B227A3F-7814-46D2-9B91-BEDAA0561AEF}"/>
              </a:ext>
            </a:extLst>
          </p:cNvPr>
          <p:cNvCxnSpPr>
            <a:cxnSpLocks/>
            <a:stCxn id="73" idx="1"/>
            <a:endCxn id="15" idx="8"/>
          </p:cNvCxnSpPr>
          <p:nvPr/>
        </p:nvCxnSpPr>
        <p:spPr>
          <a:xfrm rot="10800000">
            <a:off x="2117136" y="3282792"/>
            <a:ext cx="1332862" cy="615639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525E766-4FFE-4D03-9A41-7B23FA0564A6}"/>
              </a:ext>
            </a:extLst>
          </p:cNvPr>
          <p:cNvGrpSpPr/>
          <p:nvPr/>
        </p:nvGrpSpPr>
        <p:grpSpPr>
          <a:xfrm>
            <a:off x="3449998" y="3691766"/>
            <a:ext cx="1400494" cy="1626258"/>
            <a:chOff x="6534738" y="3837082"/>
            <a:chExt cx="1400494" cy="16262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8B14931-95E3-4DAD-9DE5-A32AF6CD6133}"/>
                </a:ext>
              </a:extLst>
            </p:cNvPr>
            <p:cNvGrpSpPr/>
            <p:nvPr/>
          </p:nvGrpSpPr>
          <p:grpSpPr>
            <a:xfrm>
              <a:off x="6534738" y="3837082"/>
              <a:ext cx="1400494" cy="1626258"/>
              <a:chOff x="3296661" y="4120393"/>
              <a:chExt cx="1400494" cy="162625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7C28AEF-FE63-429B-B543-EEF0415C55F1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975" cy="1553572"/>
                <a:chOff x="3492072" y="2239670"/>
                <a:chExt cx="2121573" cy="2470825"/>
              </a:xfrm>
            </p:grpSpPr>
            <p:sp>
              <p:nvSpPr>
                <p:cNvPr id="85" name="Rectangle: Folded Corner 5">
                  <a:extLst>
                    <a:ext uri="{FF2B5EF4-FFF2-40B4-BE49-F238E27FC236}">
                      <a16:creationId xmlns:a16="http://schemas.microsoft.com/office/drawing/2014/main" id="{B67B4E7D-C3DA-4027-8C18-36C650518EC6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44">
                  <a:extLst>
                    <a:ext uri="{FF2B5EF4-FFF2-40B4-BE49-F238E27FC236}">
                      <a16:creationId xmlns:a16="http://schemas.microsoft.com/office/drawing/2014/main" id="{053ACEE8-CD32-4AA9-9373-11D66E20BD4B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1573" cy="2470825"/>
                </a:xfrm>
                <a:custGeom>
                  <a:avLst/>
                  <a:gdLst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3382 w 1333382"/>
                    <a:gd name="connsiteY7" fmla="*/ 1331337 h 1553572"/>
                    <a:gd name="connsiteX0" fmla="*/ 0 w 1333382"/>
                    <a:gd name="connsiteY0" fmla="*/ 0 h 1553572"/>
                    <a:gd name="connsiteX1" fmla="*/ 1333382 w 1333382"/>
                    <a:gd name="connsiteY1" fmla="*/ 0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0" fmla="*/ 1111147 w 1333382"/>
                    <a:gd name="connsiteY0" fmla="*/ 1553572 h 1553572"/>
                    <a:gd name="connsiteX1" fmla="*/ 1155594 w 1333382"/>
                    <a:gd name="connsiteY1" fmla="*/ 1375784 h 1553572"/>
                    <a:gd name="connsiteX2" fmla="*/ 1333382 w 1333382"/>
                    <a:gd name="connsiteY2" fmla="*/ 1331337 h 1553572"/>
                    <a:gd name="connsiteX3" fmla="*/ 1111147 w 1333382"/>
                    <a:gd name="connsiteY3" fmla="*/ 1553572 h 1553572"/>
                    <a:gd name="connsiteX4" fmla="*/ 0 w 1333382"/>
                    <a:gd name="connsiteY4" fmla="*/ 1553572 h 1553572"/>
                    <a:gd name="connsiteX5" fmla="*/ 0 w 1333382"/>
                    <a:gd name="connsiteY5" fmla="*/ 0 h 1553572"/>
                    <a:gd name="connsiteX6" fmla="*/ 1333382 w 1333382"/>
                    <a:gd name="connsiteY6" fmla="*/ 0 h 1553572"/>
                    <a:gd name="connsiteX7" fmla="*/ 1331518 w 1333382"/>
                    <a:gd name="connsiteY7" fmla="*/ 568276 h 1553572"/>
                    <a:gd name="connsiteX8" fmla="*/ 1333382 w 1333382"/>
                    <a:gd name="connsiteY8" fmla="*/ 1331337 h 1553572"/>
                    <a:gd name="connsiteX0" fmla="*/ 0 w 1333975"/>
                    <a:gd name="connsiteY0" fmla="*/ 0 h 1553572"/>
                    <a:gd name="connsiteX1" fmla="*/ 1333382 w 1333975"/>
                    <a:gd name="connsiteY1" fmla="*/ 0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0" fmla="*/ 1111147 w 1333975"/>
                    <a:gd name="connsiteY0" fmla="*/ 1553572 h 1553572"/>
                    <a:gd name="connsiteX1" fmla="*/ 1155594 w 1333975"/>
                    <a:gd name="connsiteY1" fmla="*/ 1375784 h 1553572"/>
                    <a:gd name="connsiteX2" fmla="*/ 1333382 w 1333975"/>
                    <a:gd name="connsiteY2" fmla="*/ 1331337 h 1553572"/>
                    <a:gd name="connsiteX3" fmla="*/ 1111147 w 1333975"/>
                    <a:gd name="connsiteY3" fmla="*/ 1553572 h 1553572"/>
                    <a:gd name="connsiteX4" fmla="*/ 0 w 1333975"/>
                    <a:gd name="connsiteY4" fmla="*/ 1553572 h 1553572"/>
                    <a:gd name="connsiteX5" fmla="*/ 0 w 1333975"/>
                    <a:gd name="connsiteY5" fmla="*/ 0 h 1553572"/>
                    <a:gd name="connsiteX6" fmla="*/ 1333382 w 1333975"/>
                    <a:gd name="connsiteY6" fmla="*/ 0 h 1553572"/>
                    <a:gd name="connsiteX7" fmla="*/ 1331518 w 1333975"/>
                    <a:gd name="connsiteY7" fmla="*/ 568276 h 1553572"/>
                    <a:gd name="connsiteX8" fmla="*/ 1333900 w 1333975"/>
                    <a:gd name="connsiteY8" fmla="*/ 973088 h 1553572"/>
                    <a:gd name="connsiteX9" fmla="*/ 1333382 w 1333975"/>
                    <a:gd name="connsiteY9" fmla="*/ 1331337 h 1553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33975" h="1553572" stroke="0" extrusionOk="0">
                      <a:moveTo>
                        <a:pt x="0" y="0"/>
                      </a:moveTo>
                      <a:lnTo>
                        <a:pt x="1333382" y="0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close/>
                    </a:path>
                    <a:path w="1333975" h="1553572" fill="darkenLess" stroke="0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close/>
                    </a:path>
                    <a:path w="1333975" h="1553572" fill="none" extrusionOk="0">
                      <a:moveTo>
                        <a:pt x="1111147" y="1553572"/>
                      </a:moveTo>
                      <a:lnTo>
                        <a:pt x="1155594" y="1375784"/>
                      </a:lnTo>
                      <a:lnTo>
                        <a:pt x="1333382" y="1331337"/>
                      </a:lnTo>
                      <a:lnTo>
                        <a:pt x="1111147" y="1553572"/>
                      </a:lnTo>
                      <a:lnTo>
                        <a:pt x="0" y="1553572"/>
                      </a:lnTo>
                      <a:lnTo>
                        <a:pt x="0" y="0"/>
                      </a:lnTo>
                      <a:lnTo>
                        <a:pt x="1333382" y="0"/>
                      </a:lnTo>
                      <a:cubicBezTo>
                        <a:pt x="1332761" y="189425"/>
                        <a:pt x="1332139" y="378851"/>
                        <a:pt x="1331518" y="568276"/>
                      </a:cubicBezTo>
                      <a:cubicBezTo>
                        <a:pt x="1331604" y="730457"/>
                        <a:pt x="1333589" y="845911"/>
                        <a:pt x="1333900" y="973088"/>
                      </a:cubicBezTo>
                      <a:cubicBezTo>
                        <a:pt x="1334211" y="1100265"/>
                        <a:pt x="1333468" y="1271629"/>
                        <a:pt x="1333382" y="1331337"/>
                      </a:cubicBez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tabLst>
                      <a:tab pos="342900" algn="l"/>
                    </a:tabLst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	OCI Artifact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53D5BC-0206-4AAE-B20C-BC93F86823FE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E20D2B-DD9E-4330-803B-D5848BC8CE2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Graphic 72">
                  <a:extLst>
                    <a:ext uri="{FF2B5EF4-FFF2-40B4-BE49-F238E27FC236}">
                      <a16:creationId xmlns:a16="http://schemas.microsoft.com/office/drawing/2014/main" id="{76B4E936-628E-4F65-8E8F-E69F42D71F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6CB382-7A44-4162-9AAF-574F16F84ED0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182581" cy="207749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0"/>
                <a:r>
                  <a:rPr lang="en-US" sz="1050" b="1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wordpress:v3.1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769F0A-4549-4C0F-9868-88586D922FC6}"/>
                </a:ext>
              </a:extLst>
            </p:cNvPr>
            <p:cNvSpPr/>
            <p:nvPr/>
          </p:nvSpPr>
          <p:spPr>
            <a:xfrm>
              <a:off x="6877879" y="4080439"/>
              <a:ext cx="64633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047B7A-93F5-4738-A20A-FEDDF4CCFC35}"/>
              </a:ext>
            </a:extLst>
          </p:cNvPr>
          <p:cNvGrpSpPr/>
          <p:nvPr/>
        </p:nvGrpSpPr>
        <p:grpSpPr>
          <a:xfrm>
            <a:off x="9427483" y="5262024"/>
            <a:ext cx="1333975" cy="1553572"/>
            <a:chOff x="3363180" y="4193079"/>
            <a:chExt cx="1333975" cy="155357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5335488-13D9-4C2E-8295-CBA6AEDDD49A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2" name="Rectangle: Folded Corner 5">
                <a:extLst>
                  <a:ext uri="{FF2B5EF4-FFF2-40B4-BE49-F238E27FC236}">
                    <a16:creationId xmlns:a16="http://schemas.microsoft.com/office/drawing/2014/main" id="{B50097B7-9B37-471C-A0CD-702910493F1E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Rectangle: Folded Corner 44">
                <a:extLst>
                  <a:ext uri="{FF2B5EF4-FFF2-40B4-BE49-F238E27FC236}">
                    <a16:creationId xmlns:a16="http://schemas.microsoft.com/office/drawing/2014/main" id="{71DF5EA8-6092-4F78-8DC7-64EE16FA4D93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B80B76C-D483-441E-8E77-12A4C8DA5A2F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86B8F68-6DF4-4B34-BDD2-BCB2BAF6029B}"/>
              </a:ext>
            </a:extLst>
          </p:cNvPr>
          <p:cNvGrpSpPr/>
          <p:nvPr/>
        </p:nvGrpSpPr>
        <p:grpSpPr>
          <a:xfrm>
            <a:off x="9275083" y="5109624"/>
            <a:ext cx="1333975" cy="1553572"/>
            <a:chOff x="3363180" y="4193079"/>
            <a:chExt cx="1333975" cy="155357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F82D27A-3F04-430E-8AE6-A91139ED29B8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17" name="Rectangle: Folded Corner 5">
                <a:extLst>
                  <a:ext uri="{FF2B5EF4-FFF2-40B4-BE49-F238E27FC236}">
                    <a16:creationId xmlns:a16="http://schemas.microsoft.com/office/drawing/2014/main" id="{B3C95826-0F10-4448-890F-FE77DB5A1697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: Folded Corner 44">
                <a:extLst>
                  <a:ext uri="{FF2B5EF4-FFF2-40B4-BE49-F238E27FC236}">
                    <a16:creationId xmlns:a16="http://schemas.microsoft.com/office/drawing/2014/main" id="{5D90EBC7-B4F1-421B-BFFB-AA0AB12F9A71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575D5A-D15E-43FE-8DB7-F3085D3622E6}"/>
                </a:ext>
              </a:extLst>
            </p:cNvPr>
            <p:cNvSpPr/>
            <p:nvPr/>
          </p:nvSpPr>
          <p:spPr>
            <a:xfrm>
              <a:off x="3478016" y="4824146"/>
              <a:ext cx="1034141" cy="200055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endParaRPr lang="en-US" sz="10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9CA962-8292-438E-9662-0562CDC79422}"/>
              </a:ext>
            </a:extLst>
          </p:cNvPr>
          <p:cNvGrpSpPr/>
          <p:nvPr/>
        </p:nvGrpSpPr>
        <p:grpSpPr>
          <a:xfrm>
            <a:off x="6408772" y="3920822"/>
            <a:ext cx="1400494" cy="1626258"/>
            <a:chOff x="3296661" y="4120393"/>
            <a:chExt cx="1400494" cy="162625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62EADB-26BA-4D34-A916-AEA316746E6B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28" name="Rectangle: Folded Corner 5">
                <a:extLst>
                  <a:ext uri="{FF2B5EF4-FFF2-40B4-BE49-F238E27FC236}">
                    <a16:creationId xmlns:a16="http://schemas.microsoft.com/office/drawing/2014/main" id="{552ECE2D-2166-4A75-B84F-134181344D3F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Rectangle: Folded Corner 44">
                <a:extLst>
                  <a:ext uri="{FF2B5EF4-FFF2-40B4-BE49-F238E27FC236}">
                    <a16:creationId xmlns:a16="http://schemas.microsoft.com/office/drawing/2014/main" id="{5542D55F-CECD-450D-92D7-E34133EA2E5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16FC594-A037-4209-B614-F9534634E42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4E78A5C-7D10-4AF2-B6B3-0B51CBA7D024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Graphic 126">
                <a:extLst>
                  <a:ext uri="{FF2B5EF4-FFF2-40B4-BE49-F238E27FC236}">
                    <a16:creationId xmlns:a16="http://schemas.microsoft.com/office/drawing/2014/main" id="{E80B43E8-F27A-44D3-9719-D679CDE7A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7E058EF-721C-461D-80D6-E392F34ECA86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EB8528B-E75A-4E12-85BA-751FA7766E32}"/>
              </a:ext>
            </a:extLst>
          </p:cNvPr>
          <p:cNvGrpSpPr/>
          <p:nvPr/>
        </p:nvGrpSpPr>
        <p:grpSpPr>
          <a:xfrm>
            <a:off x="9016355" y="4866617"/>
            <a:ext cx="1400494" cy="1626258"/>
            <a:chOff x="3296661" y="4120393"/>
            <a:chExt cx="1400494" cy="1626258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984129-8B35-45E4-B444-986C50C112DD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136" name="Rectangle: Folded Corner 5">
                <a:extLst>
                  <a:ext uri="{FF2B5EF4-FFF2-40B4-BE49-F238E27FC236}">
                    <a16:creationId xmlns:a16="http://schemas.microsoft.com/office/drawing/2014/main" id="{DB775870-AB29-4EF3-8109-24AB252ADF1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Rectangle: Folded Corner 44">
                <a:extLst>
                  <a:ext uri="{FF2B5EF4-FFF2-40B4-BE49-F238E27FC236}">
                    <a16:creationId xmlns:a16="http://schemas.microsoft.com/office/drawing/2014/main" id="{017BF417-72FF-4120-B2E5-B22696AC5CBE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Artifact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F21E5C-68F1-4180-9A00-D9B4AE5E4A7E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B29ACAD-8C37-44A0-B8CB-11C9A884C2CB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5" name="Graphic 134">
                <a:extLst>
                  <a:ext uri="{FF2B5EF4-FFF2-40B4-BE49-F238E27FC236}">
                    <a16:creationId xmlns:a16="http://schemas.microsoft.com/office/drawing/2014/main" id="{4EAA4E43-BACB-4687-99FE-1C1CA11D1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F7EE2F9-BE74-4952-AC3D-4AB1E9B8D365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 thing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sha256:---</a:t>
              </a:r>
            </a:p>
          </p:txBody>
        </p:sp>
      </p:grp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6F153F2-EA45-4219-8E12-F8AADD75DE47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7817705" y="4749699"/>
            <a:ext cx="1198651" cy="323583"/>
          </a:xfrm>
          <a:prstGeom prst="bentConnector3">
            <a:avLst>
              <a:gd name="adj1" fmla="val 50000"/>
            </a:avLst>
          </a:prstGeom>
          <a:ln w="254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B87A4F-E26D-4142-B2AB-FD9B4AB5D9CB}"/>
              </a:ext>
            </a:extLst>
          </p:cNvPr>
          <p:cNvSpPr txBox="1"/>
          <p:nvPr/>
        </p:nvSpPr>
        <p:spPr>
          <a:xfrm>
            <a:off x="8153394" y="4096572"/>
            <a:ext cx="91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1:1</a:t>
            </a:r>
          </a:p>
          <a:p>
            <a:r>
              <a:rPr lang="en-US" sz="1200" dirty="0"/>
              <a:t>1:many</a:t>
            </a:r>
          </a:p>
          <a:p>
            <a:r>
              <a:rPr lang="en-US" sz="1200" dirty="0"/>
              <a:t>many:1</a:t>
            </a:r>
          </a:p>
        </p:txBody>
      </p:sp>
    </p:spTree>
    <p:extLst>
      <p:ext uri="{BB962C8B-B14F-4D97-AF65-F5344CB8AC3E}">
        <p14:creationId xmlns:p14="http://schemas.microsoft.com/office/powerpoint/2010/main" val="325304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9" grpId="0" animBg="1"/>
      <p:bldP spid="82" grpId="0"/>
      <p:bldP spid="83" grpId="0" animBg="1"/>
      <p:bldP spid="86" grpId="0" animBg="1"/>
      <p:bldP spid="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2087-CA0A-4EEF-9F6E-A01EB3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9AFE-BFEA-420A-8174-2DC91CD4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12460"/>
            <a:ext cx="3078559" cy="823912"/>
          </a:xfrm>
        </p:spPr>
        <p:txBody>
          <a:bodyPr/>
          <a:lstStyle/>
          <a:p>
            <a:r>
              <a:rPr lang="en-US" dirty="0"/>
              <a:t>Individual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3A3C-A141-4868-B5E5-42438FA5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6372"/>
            <a:ext cx="3078559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Container Images</a:t>
            </a:r>
          </a:p>
          <a:p>
            <a:r>
              <a:rPr lang="en-US" sz="2000" dirty="0"/>
              <a:t>Singularity Images</a:t>
            </a:r>
          </a:p>
          <a:p>
            <a:r>
              <a:rPr lang="en-US" sz="2000" dirty="0"/>
              <a:t>WASM modules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AE18-16A3-4BBA-BAB1-7B873E2E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7571" y="1712460"/>
            <a:ext cx="3093720" cy="823912"/>
          </a:xfrm>
        </p:spPr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FC6C2-9B81-406F-89BC-83ACB16A0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17571" y="2536372"/>
            <a:ext cx="309372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Signatures*</a:t>
            </a:r>
          </a:p>
          <a:p>
            <a:r>
              <a:rPr lang="en-US" sz="2000" dirty="0"/>
              <a:t>Helm Charts</a:t>
            </a:r>
          </a:p>
          <a:p>
            <a:r>
              <a:rPr lang="en-US" sz="2000" dirty="0"/>
              <a:t>Terraform Templates</a:t>
            </a:r>
          </a:p>
          <a:p>
            <a:r>
              <a:rPr lang="en-US" sz="2000" dirty="0"/>
              <a:t>Azure Resource Manager Templates</a:t>
            </a:r>
          </a:p>
          <a:p>
            <a:r>
              <a:rPr lang="en-US" sz="2000" dirty="0"/>
              <a:t>AWS Cloud Formation Templates</a:t>
            </a:r>
          </a:p>
          <a:p>
            <a:r>
              <a:rPr lang="en-US" sz="2000" dirty="0"/>
              <a:t>CNAB</a:t>
            </a:r>
          </a:p>
          <a:p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0EC96A-2504-4C3D-BA4D-73EF3C4E832B}"/>
              </a:ext>
            </a:extLst>
          </p:cNvPr>
          <p:cNvGrpSpPr/>
          <p:nvPr/>
        </p:nvGrpSpPr>
        <p:grpSpPr>
          <a:xfrm>
            <a:off x="8101148" y="1712460"/>
            <a:ext cx="3093720" cy="4508500"/>
            <a:chOff x="8101148" y="1712460"/>
            <a:chExt cx="3093720" cy="4508500"/>
          </a:xfrm>
        </p:grpSpPr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3220487B-9B4B-43A4-9934-14DF0884647B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1712460"/>
              <a:ext cx="3093720" cy="82391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Types</a:t>
              </a:r>
            </a:p>
          </p:txBody>
        </p:sp>
        <p:sp>
          <p:nvSpPr>
            <p:cNvPr id="10" name="Content Placeholder 5">
              <a:extLst>
                <a:ext uri="{FF2B5EF4-FFF2-40B4-BE49-F238E27FC236}">
                  <a16:creationId xmlns:a16="http://schemas.microsoft.com/office/drawing/2014/main" id="{6032FBC2-8B9D-4CCF-AB1D-F4730A434D18}"/>
                </a:ext>
              </a:extLst>
            </p:cNvPr>
            <p:cNvSpPr txBox="1">
              <a:spLocks/>
            </p:cNvSpPr>
            <p:nvPr/>
          </p:nvSpPr>
          <p:spPr>
            <a:xfrm>
              <a:off x="8101148" y="2536372"/>
              <a:ext cx="3093720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Multi-arch index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98C13D8-74C5-4809-A714-1AAF62B85573}"/>
              </a:ext>
            </a:extLst>
          </p:cNvPr>
          <p:cNvSpPr/>
          <p:nvPr/>
        </p:nvSpPr>
        <p:spPr>
          <a:xfrm>
            <a:off x="4517571" y="2542950"/>
            <a:ext cx="2022566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70FA1BA-2D61-48B5-825F-D5B39EE02BCB}"/>
              </a:ext>
            </a:extLst>
          </p:cNvPr>
          <p:cNvSpPr/>
          <p:nvPr/>
        </p:nvSpPr>
        <p:spPr>
          <a:xfrm>
            <a:off x="8210515" y="3187769"/>
            <a:ext cx="3466012" cy="1219200"/>
          </a:xfrm>
          <a:prstGeom prst="wedgeRoundRectCallout">
            <a:avLst>
              <a:gd name="adj1" fmla="val -98472"/>
              <a:gd name="adj2" fmla="val -78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 signature an Artifact,</a:t>
            </a:r>
            <a:br>
              <a:rPr lang="en-US" dirty="0"/>
            </a:br>
            <a:r>
              <a:rPr lang="en-US" dirty="0"/>
              <a:t>or an Attribute of an artifact?</a:t>
            </a:r>
          </a:p>
        </p:txBody>
      </p:sp>
    </p:spTree>
    <p:extLst>
      <p:ext uri="{BB962C8B-B14F-4D97-AF65-F5344CB8AC3E}">
        <p14:creationId xmlns:p14="http://schemas.microsoft.com/office/powerpoint/2010/main" val="365965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37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C5E-176A-4762-B93B-CF15C872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Persistence – Meta-data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5BC1F-22A5-48B5-B41A-47BDEEA73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DCC21-7CBF-4A09-B264-6425087219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Container Images</a:t>
            </a:r>
          </a:p>
          <a:p>
            <a:r>
              <a:rPr lang="en-US" sz="2800" dirty="0"/>
              <a:t>Singularity Images</a:t>
            </a:r>
          </a:p>
          <a:p>
            <a:r>
              <a:rPr lang="en-US" sz="2800" dirty="0"/>
              <a:t>WASM modules</a:t>
            </a:r>
          </a:p>
          <a:p>
            <a:r>
              <a:rPr lang="en-US" sz="2800" dirty="0"/>
              <a:t>Helm Charts</a:t>
            </a:r>
          </a:p>
          <a:p>
            <a:r>
              <a:rPr lang="en-US" sz="2800" dirty="0"/>
              <a:t>Terraform Templates</a:t>
            </a:r>
          </a:p>
          <a:p>
            <a:r>
              <a:rPr lang="en-US" sz="2800" dirty="0"/>
              <a:t>Azure Resource Manager Templates</a:t>
            </a:r>
          </a:p>
          <a:p>
            <a:r>
              <a:rPr lang="en-US" sz="2800" dirty="0"/>
              <a:t>AWS Cloud Formation Templates</a:t>
            </a:r>
          </a:p>
          <a:p>
            <a:r>
              <a:rPr lang="en-US" sz="2800" dirty="0"/>
              <a:t>CNAB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0FE60-6675-4F6E-B148-AD08C08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Meta-data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2F7DA-9E61-482F-AB5D-369D5D83F6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Signatures</a:t>
            </a:r>
          </a:p>
          <a:p>
            <a:r>
              <a:rPr lang="en-US" dirty="0" err="1"/>
              <a:t>SBoMs</a:t>
            </a:r>
            <a:endParaRPr lang="en-US" dirty="0"/>
          </a:p>
          <a:p>
            <a:r>
              <a:rPr lang="en-US" dirty="0"/>
              <a:t>Vulnerability Summaries</a:t>
            </a:r>
          </a:p>
          <a:p>
            <a:r>
              <a:rPr lang="en-US" dirty="0"/>
              <a:t>Hub –</a:t>
            </a:r>
            <a:r>
              <a:rPr lang="en-US" dirty="0" err="1"/>
              <a:t>esque</a:t>
            </a:r>
            <a:r>
              <a:rPr lang="en-US" dirty="0"/>
              <a:t> Docs/Descriptions</a:t>
            </a:r>
          </a:p>
          <a:p>
            <a:r>
              <a:rPr lang="en-US" dirty="0" err="1"/>
              <a:t>LastTag</a:t>
            </a:r>
            <a:endParaRPr lang="en-US" dirty="0"/>
          </a:p>
          <a:p>
            <a:r>
              <a:rPr lang="en-US" dirty="0" err="1"/>
              <a:t>TagHistory</a:t>
            </a:r>
            <a:endParaRPr lang="en-US" dirty="0"/>
          </a:p>
          <a:p>
            <a:r>
              <a:rPr lang="en-US" dirty="0" err="1"/>
              <a:t>PullCount</a:t>
            </a:r>
            <a:endParaRPr lang="en-US" dirty="0"/>
          </a:p>
          <a:p>
            <a:r>
              <a:rPr lang="en-US" dirty="0" err="1"/>
              <a:t>LastPullDate</a:t>
            </a:r>
            <a:endParaRPr lang="en-US" dirty="0"/>
          </a:p>
          <a:p>
            <a:r>
              <a:rPr lang="en-US" dirty="0"/>
              <a:t>ExpirationDate</a:t>
            </a:r>
          </a:p>
          <a:p>
            <a:r>
              <a:rPr lang="en-US" dirty="0" err="1"/>
              <a:t>DeployedTo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AC8F76-7223-4E33-AC9A-620364FAFB49}"/>
              </a:ext>
            </a:extLst>
          </p:cNvPr>
          <p:cNvGrpSpPr/>
          <p:nvPr/>
        </p:nvGrpSpPr>
        <p:grpSpPr>
          <a:xfrm>
            <a:off x="4407957" y="2860337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FE6E2D5F-7E2B-4ACF-B85F-1E422F3CD02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95CBB7F0-58B2-49BC-80F3-A2A7AE8FEE3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16A00E-E5B8-4781-B588-651E37FF2810}"/>
              </a:ext>
            </a:extLst>
          </p:cNvPr>
          <p:cNvSpPr txBox="1"/>
          <p:nvPr/>
        </p:nvSpPr>
        <p:spPr>
          <a:xfrm>
            <a:off x="4448083" y="4413909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AFCA53-D2FB-4967-A189-113C6A0E61CA}"/>
              </a:ext>
            </a:extLst>
          </p:cNvPr>
          <p:cNvGrpSpPr/>
          <p:nvPr/>
        </p:nvGrpSpPr>
        <p:grpSpPr>
          <a:xfrm>
            <a:off x="2852341" y="2860337"/>
            <a:ext cx="1333382" cy="1553572"/>
            <a:chOff x="3492072" y="2239670"/>
            <a:chExt cx="2120630" cy="2470825"/>
          </a:xfrm>
        </p:grpSpPr>
        <p:sp>
          <p:nvSpPr>
            <p:cNvPr id="9" name="Rectangle: Folded Corner 5">
              <a:extLst>
                <a:ext uri="{FF2B5EF4-FFF2-40B4-BE49-F238E27FC236}">
                  <a16:creationId xmlns:a16="http://schemas.microsoft.com/office/drawing/2014/main" id="{49E1EA93-F2C0-4429-A8B1-212123F5A7BB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4A223B19-7690-4444-A57C-6628B83C8E57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AE2D02-4792-478B-BEFD-2269C74E50B6}"/>
              </a:ext>
            </a:extLst>
          </p:cNvPr>
          <p:cNvSpPr txBox="1"/>
          <p:nvPr/>
        </p:nvSpPr>
        <p:spPr>
          <a:xfrm>
            <a:off x="2892467" y="4413909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Index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58AA3-DDE4-4C63-9C99-4599CD769A42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941BCA-0C3C-4014-AF50-91E5E13EB9DA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F9B26B-D642-4D22-AAB5-E791B426BDC8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53029F23-C0D1-445C-A26E-DFBA3C395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DF1510-6B4B-40C6-9041-1E914D901B36}"/>
              </a:ext>
            </a:extLst>
          </p:cNvPr>
          <p:cNvGrpSpPr/>
          <p:nvPr/>
        </p:nvGrpSpPr>
        <p:grpSpPr>
          <a:xfrm>
            <a:off x="2776489" y="2795917"/>
            <a:ext cx="413327" cy="413327"/>
            <a:chOff x="1077722" y="1328760"/>
            <a:chExt cx="720680" cy="72068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9BB84F-B5CC-4733-9063-3E67E1DA72C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BD52C9E-9653-427A-80C3-29CFAE6C3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7E7CE7-578E-4760-B8D4-29193C575CB0}"/>
              </a:ext>
            </a:extLst>
          </p:cNvPr>
          <p:cNvGrpSpPr/>
          <p:nvPr/>
        </p:nvGrpSpPr>
        <p:grpSpPr>
          <a:xfrm>
            <a:off x="4341438" y="2787651"/>
            <a:ext cx="413327" cy="413327"/>
            <a:chOff x="1077722" y="1328760"/>
            <a:chExt cx="720680" cy="7206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365CBC-A76E-4174-9676-FFC068E953B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E1F7976-2455-493D-963C-02144E7F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BB9338D-743E-4C93-9970-23D851CDB36C}"/>
              </a:ext>
            </a:extLst>
          </p:cNvPr>
          <p:cNvGrpSpPr/>
          <p:nvPr/>
        </p:nvGrpSpPr>
        <p:grpSpPr>
          <a:xfrm>
            <a:off x="587127" y="5094788"/>
            <a:ext cx="2176268" cy="1103870"/>
            <a:chOff x="587127" y="5094788"/>
            <a:chExt cx="2176268" cy="11038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53857E-3005-489D-BF4A-8E7AAC3C7AC0}"/>
                </a:ext>
              </a:extLst>
            </p:cNvPr>
            <p:cNvSpPr/>
            <p:nvPr/>
          </p:nvSpPr>
          <p:spPr>
            <a:xfrm>
              <a:off x="7036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962A31-4E18-4D02-9870-DD60E482A7F9}"/>
                </a:ext>
              </a:extLst>
            </p:cNvPr>
            <p:cNvGrpSpPr/>
            <p:nvPr/>
          </p:nvGrpSpPr>
          <p:grpSpPr>
            <a:xfrm>
              <a:off x="587127" y="5094788"/>
              <a:ext cx="413327" cy="413327"/>
              <a:chOff x="1077722" y="1328760"/>
              <a:chExt cx="720680" cy="72068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F057F85-7AD7-4560-A33D-9F23A1FB6DF5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07AFBC38-35BE-42F3-A7A7-75B10ABC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45AC7-7899-4EA6-83AE-0ACEDCD39391}"/>
              </a:ext>
            </a:extLst>
          </p:cNvPr>
          <p:cNvSpPr/>
          <p:nvPr/>
        </p:nvSpPr>
        <p:spPr>
          <a:xfrm>
            <a:off x="4547380" y="314807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F91C25-5C69-462A-B521-0CB692FFB4D0}"/>
              </a:ext>
            </a:extLst>
          </p:cNvPr>
          <p:cNvSpPr/>
          <p:nvPr/>
        </p:nvSpPr>
        <p:spPr>
          <a:xfrm>
            <a:off x="2882234" y="314807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20BC43-492E-4CE6-9700-05AE932D072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968456" y="4699174"/>
            <a:ext cx="2276364" cy="469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3CD6B7-3104-4A02-8D07-2AD34A94BA2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203371" y="4670818"/>
            <a:ext cx="173045" cy="498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C60D5-EBB6-4594-8849-F0BA944B6BF6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420027" y="4701648"/>
            <a:ext cx="2018259" cy="467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80FC01F-4BD7-485E-8D00-7463D569CC8E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8BFB04-D5FC-488E-9DEF-13E75A9C1953}"/>
              </a:ext>
            </a:extLst>
          </p:cNvPr>
          <p:cNvGrpSpPr/>
          <p:nvPr/>
        </p:nvGrpSpPr>
        <p:grpSpPr>
          <a:xfrm>
            <a:off x="9574404" y="5096090"/>
            <a:ext cx="2128651" cy="1102568"/>
            <a:chOff x="9574404" y="5096090"/>
            <a:chExt cx="2128651" cy="11025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BD54C5-E539-41B9-B337-9E3EC2FB9327}"/>
                </a:ext>
              </a:extLst>
            </p:cNvPr>
            <p:cNvSpPr/>
            <p:nvPr/>
          </p:nvSpPr>
          <p:spPr>
            <a:xfrm>
              <a:off x="964334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WASM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7FE7BC7-673A-4C83-98B2-F0CFD81F3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4404" y="5096090"/>
              <a:ext cx="400201" cy="40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FCD159-6D9E-4C32-842B-1E8B9160C5C2}"/>
              </a:ext>
            </a:extLst>
          </p:cNvPr>
          <p:cNvGrpSpPr/>
          <p:nvPr/>
        </p:nvGrpSpPr>
        <p:grpSpPr>
          <a:xfrm>
            <a:off x="7302168" y="5094788"/>
            <a:ext cx="2165972" cy="1103870"/>
            <a:chOff x="7302168" y="5094788"/>
            <a:chExt cx="2165972" cy="1103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EA7BA-BD67-426A-AF17-96B4AF3425C5}"/>
                </a:ext>
              </a:extLst>
            </p:cNvPr>
            <p:cNvSpPr/>
            <p:nvPr/>
          </p:nvSpPr>
          <p:spPr>
            <a:xfrm>
              <a:off x="740843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6" name="SIngularity">
              <a:extLst>
                <a:ext uri="{FF2B5EF4-FFF2-40B4-BE49-F238E27FC236}">
                  <a16:creationId xmlns:a16="http://schemas.microsoft.com/office/drawing/2014/main" id="{B2D0DA74-33A8-4D29-80A1-29EED5BB6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35" t="4842" r="4720" b="4024"/>
            <a:stretch/>
          </p:blipFill>
          <p:spPr>
            <a:xfrm>
              <a:off x="7302168" y="5094788"/>
              <a:ext cx="385884" cy="390552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A41135-EEAA-4697-8DE3-09DB48449231}"/>
              </a:ext>
            </a:extLst>
          </p:cNvPr>
          <p:cNvGrpSpPr/>
          <p:nvPr/>
        </p:nvGrpSpPr>
        <p:grpSpPr>
          <a:xfrm>
            <a:off x="5072927" y="5094788"/>
            <a:ext cx="2160298" cy="1103870"/>
            <a:chOff x="5072927" y="5094788"/>
            <a:chExt cx="2160298" cy="11038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05988-F64C-4C1F-B695-A3DA178F779E}"/>
                </a:ext>
              </a:extLst>
            </p:cNvPr>
            <p:cNvSpPr/>
            <p:nvPr/>
          </p:nvSpPr>
          <p:spPr>
            <a:xfrm>
              <a:off x="517351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5BA6BB-846F-4A7A-966C-CDE32A8E9FA6}"/>
                </a:ext>
              </a:extLst>
            </p:cNvPr>
            <p:cNvGrpSpPr/>
            <p:nvPr/>
          </p:nvGrpSpPr>
          <p:grpSpPr>
            <a:xfrm>
              <a:off x="5072927" y="5094788"/>
              <a:ext cx="413327" cy="413327"/>
              <a:chOff x="4561388" y="5094788"/>
              <a:chExt cx="413327" cy="41332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64D8BE4-A32C-44E5-AF3E-8EAD06CDDA2C}"/>
                  </a:ext>
                </a:extLst>
              </p:cNvPr>
              <p:cNvSpPr/>
              <p:nvPr/>
            </p:nvSpPr>
            <p:spPr>
              <a:xfrm>
                <a:off x="4614085" y="5154612"/>
                <a:ext cx="305594" cy="3055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Helm" descr="Related image">
                <a:extLst>
                  <a:ext uri="{FF2B5EF4-FFF2-40B4-BE49-F238E27FC236}">
                    <a16:creationId xmlns:a16="http://schemas.microsoft.com/office/drawing/2014/main" id="{557B40A3-91A6-4CEB-A757-732594FA9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1388" y="5094788"/>
                <a:ext cx="413327" cy="41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0ED2DC-3DF4-4411-A4C8-9977638D57E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6604000" y="4690908"/>
            <a:ext cx="4069201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C34DEF7-86B3-4891-99A2-842932D0CA6A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733541" y="4690908"/>
            <a:ext cx="1630979" cy="477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22425A-647A-4BEC-8070-742A60A09DF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33541" y="4688877"/>
            <a:ext cx="2844977" cy="480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OPA">
            <a:extLst>
              <a:ext uri="{FF2B5EF4-FFF2-40B4-BE49-F238E27FC236}">
                <a16:creationId xmlns:a16="http://schemas.microsoft.com/office/drawing/2014/main" id="{1261A40C-D509-4FAB-9F62-46C09383F8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3633" y="4010526"/>
            <a:ext cx="708889" cy="70888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0DF7BFD-A286-4272-AEFB-A906F83F82B1}"/>
              </a:ext>
            </a:extLst>
          </p:cNvPr>
          <p:cNvGrpSpPr/>
          <p:nvPr/>
        </p:nvGrpSpPr>
        <p:grpSpPr>
          <a:xfrm>
            <a:off x="2871517" y="5105739"/>
            <a:ext cx="2126793" cy="1092919"/>
            <a:chOff x="2871517" y="5105739"/>
            <a:chExt cx="2126793" cy="1092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857B39-0071-4B30-B5EB-CAFE07CE696B}"/>
                </a:ext>
              </a:extLst>
            </p:cNvPr>
            <p:cNvSpPr/>
            <p:nvPr/>
          </p:nvSpPr>
          <p:spPr>
            <a:xfrm>
              <a:off x="293860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CNAB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(Index &amp; Manifest)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54" name="Picture 6" descr="CNAB: Cloud Native Application Bundles">
              <a:extLst>
                <a:ext uri="{FF2B5EF4-FFF2-40B4-BE49-F238E27FC236}">
                  <a16:creationId xmlns:a16="http://schemas.microsoft.com/office/drawing/2014/main" id="{B9196683-F8D1-4DC1-8D97-1DAA21AC0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17" y="5105739"/>
              <a:ext cx="378883" cy="413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4CE1B2-C428-40D0-9DF1-24137142D7F5}"/>
              </a:ext>
            </a:extLst>
          </p:cNvPr>
          <p:cNvCxnSpPr>
            <a:cxnSpLocks/>
            <a:stCxn id="53" idx="1"/>
            <a:endCxn id="62" idx="3"/>
          </p:cNvCxnSpPr>
          <p:nvPr/>
        </p:nvCxnSpPr>
        <p:spPr>
          <a:xfrm flipH="1">
            <a:off x="7342901" y="4364971"/>
            <a:ext cx="1690732" cy="191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C4FF75-782A-4ADD-9147-6E1D2D73A534}"/>
              </a:ext>
            </a:extLst>
          </p:cNvPr>
          <p:cNvGrpSpPr/>
          <p:nvPr/>
        </p:nvGrpSpPr>
        <p:grpSpPr>
          <a:xfrm>
            <a:off x="6068719" y="2864274"/>
            <a:ext cx="1333382" cy="1553572"/>
            <a:chOff x="3492072" y="2239670"/>
            <a:chExt cx="2120630" cy="2470825"/>
          </a:xfrm>
        </p:grpSpPr>
        <p:sp>
          <p:nvSpPr>
            <p:cNvPr id="60" name="Rectangle: Folded Corner 5">
              <a:extLst>
                <a:ext uri="{FF2B5EF4-FFF2-40B4-BE49-F238E27FC236}">
                  <a16:creationId xmlns:a16="http://schemas.microsoft.com/office/drawing/2014/main" id="{DA6E7394-FC9F-49D2-B996-7478D6EA954F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: Folded Corner 60">
              <a:extLst>
                <a:ext uri="{FF2B5EF4-FFF2-40B4-BE49-F238E27FC236}">
                  <a16:creationId xmlns:a16="http://schemas.microsoft.com/office/drawing/2014/main" id="{AF10EA5F-142F-4A25-B897-1BC0F8A4FDC0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683F8B9-8770-4D47-9C19-1F74B22B7292}"/>
              </a:ext>
            </a:extLst>
          </p:cNvPr>
          <p:cNvSpPr txBox="1"/>
          <p:nvPr/>
        </p:nvSpPr>
        <p:spPr>
          <a:xfrm>
            <a:off x="6108845" y="4417846"/>
            <a:ext cx="1234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Artifact Manifest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F023F-2F87-4C69-9CE3-A6622F204DD3}"/>
              </a:ext>
            </a:extLst>
          </p:cNvPr>
          <p:cNvGrpSpPr/>
          <p:nvPr/>
        </p:nvGrpSpPr>
        <p:grpSpPr>
          <a:xfrm>
            <a:off x="6002200" y="2791588"/>
            <a:ext cx="413327" cy="413327"/>
            <a:chOff x="1077722" y="1328760"/>
            <a:chExt cx="720680" cy="72068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B735B5-8FE2-4F6C-86A6-134D687D5A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AC1B320-33A9-47CB-8274-C722BAABC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BEAD273-34AC-4B76-AFE9-DB560AB3F791}"/>
              </a:ext>
            </a:extLst>
          </p:cNvPr>
          <p:cNvSpPr/>
          <p:nvPr/>
        </p:nvSpPr>
        <p:spPr>
          <a:xfrm>
            <a:off x="6208142" y="3152013"/>
            <a:ext cx="130734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“blobs": [{}]</a:t>
            </a:r>
          </a:p>
          <a:p>
            <a:r>
              <a:rPr lang="en-US" sz="1100" dirty="0"/>
              <a:t>  “refs": [{}]</a:t>
            </a:r>
          </a:p>
        </p:txBody>
      </p:sp>
      <p:pic>
        <p:nvPicPr>
          <p:cNvPr id="68" name="Picture 2" descr="69 PNG and SVG attribute icons for free download | UIHere">
            <a:extLst>
              <a:ext uri="{FF2B5EF4-FFF2-40B4-BE49-F238E27FC236}">
                <a16:creationId xmlns:a16="http://schemas.microsoft.com/office/drawing/2014/main" id="{C4D0510C-7DDA-4128-ACB8-A50001C2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0" y="6230326"/>
            <a:ext cx="702610" cy="7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Signature">
            <a:extLst>
              <a:ext uri="{FF2B5EF4-FFF2-40B4-BE49-F238E27FC236}">
                <a16:creationId xmlns:a16="http://schemas.microsoft.com/office/drawing/2014/main" id="{CA32D9F5-0C13-475F-86E7-A352641931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7593" y="6212946"/>
            <a:ext cx="607491" cy="6074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97D77-2A58-4FCA-AC72-721E3FC23514}"/>
              </a:ext>
            </a:extLst>
          </p:cNvPr>
          <p:cNvGrpSpPr/>
          <p:nvPr/>
        </p:nvGrpSpPr>
        <p:grpSpPr>
          <a:xfrm>
            <a:off x="6986248" y="6143093"/>
            <a:ext cx="493953" cy="747195"/>
            <a:chOff x="7154643" y="6360342"/>
            <a:chExt cx="493953" cy="74719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D5DF2E-6A0B-480F-B93B-5E489C38FD91}"/>
                </a:ext>
              </a:extLst>
            </p:cNvPr>
            <p:cNvSpPr txBox="1"/>
            <p:nvPr/>
          </p:nvSpPr>
          <p:spPr>
            <a:xfrm>
              <a:off x="7154643" y="6360342"/>
              <a:ext cx="45719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dirty="0"/>
                <a:t>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CA56B6-000B-44C3-B657-36751A9F3DAE}"/>
                </a:ext>
              </a:extLst>
            </p:cNvPr>
            <p:cNvSpPr txBox="1"/>
            <p:nvPr/>
          </p:nvSpPr>
          <p:spPr>
            <a:xfrm>
              <a:off x="7302168" y="6440493"/>
              <a:ext cx="61932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4C69E9-B4DB-4039-97B5-2B189FC17C9E}"/>
                </a:ext>
              </a:extLst>
            </p:cNvPr>
            <p:cNvSpPr txBox="1"/>
            <p:nvPr/>
          </p:nvSpPr>
          <p:spPr>
            <a:xfrm>
              <a:off x="7459893" y="6534855"/>
              <a:ext cx="92910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3200" dirty="0"/>
                <a:t>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2B16CF8-DA30-4350-98A8-3B5A57480019}"/>
                </a:ext>
              </a:extLst>
            </p:cNvPr>
            <p:cNvSpPr txBox="1"/>
            <p:nvPr/>
          </p:nvSpPr>
          <p:spPr>
            <a:xfrm>
              <a:off x="7567452" y="6676650"/>
              <a:ext cx="81144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155993A-61D9-4628-BE69-A6B2870EF669}"/>
              </a:ext>
            </a:extLst>
          </p:cNvPr>
          <p:cNvSpPr/>
          <p:nvPr/>
        </p:nvSpPr>
        <p:spPr>
          <a:xfrm>
            <a:off x="6324015" y="4031695"/>
            <a:ext cx="871690" cy="365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4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2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test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signed by:</a:t>
              </a:r>
            </a:p>
            <a:p>
              <a:r>
                <a:rPr lang="en-US" sz="1100" dirty="0"/>
                <a:t>  </a:t>
              </a:r>
              <a:r>
                <a:rPr lang="en-US" sz="1100" b="1" dirty="0"/>
                <a:t>scan</a:t>
              </a:r>
              <a:r>
                <a:rPr lang="en-US" sz="1100" dirty="0"/>
                <a:t>.contoso.com</a:t>
              </a:r>
            </a:p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3D690C-4F29-46DA-947A-CC9233FD44B7}"/>
              </a:ext>
            </a:extLst>
          </p:cNvPr>
          <p:cNvSpPr/>
          <p:nvPr/>
        </p:nvSpPr>
        <p:spPr>
          <a:xfrm>
            <a:off x="4520844" y="1722294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658242" y="1703300"/>
            <a:ext cx="7296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cncf.notary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95B6D3-9F8B-45E7-9F41-1F3933FF07C4}"/>
              </a:ext>
            </a:extLst>
          </p:cNvPr>
          <p:cNvGrpSpPr/>
          <p:nvPr/>
        </p:nvGrpSpPr>
        <p:grpSpPr>
          <a:xfrm>
            <a:off x="4865735" y="3544892"/>
            <a:ext cx="1399901" cy="1626258"/>
            <a:chOff x="3296661" y="4120393"/>
            <a:chExt cx="1399901" cy="162625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309E276-4BE5-4B23-986A-29D709B0A7EC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87" name="Rectangle: Folded Corner 5">
                <a:extLst>
                  <a:ext uri="{FF2B5EF4-FFF2-40B4-BE49-F238E27FC236}">
                    <a16:creationId xmlns:a16="http://schemas.microsoft.com/office/drawing/2014/main" id="{ACD6136B-C0E5-4A2C-BD7C-5FD03628240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Rectangle: Folded Corner 87">
                <a:extLst>
                  <a:ext uri="{FF2B5EF4-FFF2-40B4-BE49-F238E27FC236}">
                    <a16:creationId xmlns:a16="http://schemas.microsoft.com/office/drawing/2014/main" id="{9E2736A4-5C47-4D0E-B9B3-78DB80CBCF6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98C9D81-6013-45B2-911C-C0D7E2DE94CC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15CA090-C424-4F39-8B45-3B329AF2619F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CF179817-8C8A-4B57-89ED-C82433A31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579A3F8-8195-4A51-A244-01AB3813B2DF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A73E688-6EE5-4EF0-8A8E-BF8DAC2A1D11}"/>
              </a:ext>
            </a:extLst>
          </p:cNvPr>
          <p:cNvSpPr/>
          <p:nvPr/>
        </p:nvSpPr>
        <p:spPr>
          <a:xfrm>
            <a:off x="5395467" y="3788249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cncf.signature.pgp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8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EDD2974-1227-4C3A-BF25-34F5A69E5298}"/>
              </a:ext>
            </a:extLst>
          </p:cNvPr>
          <p:cNvGrpSpPr/>
          <p:nvPr/>
        </p:nvGrpSpPr>
        <p:grpSpPr>
          <a:xfrm>
            <a:off x="3872181" y="1485197"/>
            <a:ext cx="1501158" cy="1617992"/>
            <a:chOff x="2114945" y="8266"/>
            <a:chExt cx="1501158" cy="16179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F07B04-16D9-4682-847B-14E6490F4851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71" name="Rectangle: Folded Corner 5">
                <a:extLst>
                  <a:ext uri="{FF2B5EF4-FFF2-40B4-BE49-F238E27FC236}">
                    <a16:creationId xmlns:a16="http://schemas.microsoft.com/office/drawing/2014/main" id="{98851590-D958-443E-81A3-82019107310C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: Folded Corner 71">
                <a:extLst>
                  <a:ext uri="{FF2B5EF4-FFF2-40B4-BE49-F238E27FC236}">
                    <a16:creationId xmlns:a16="http://schemas.microsoft.com/office/drawing/2014/main" id="{3B9848F1-DDBA-4F4E-8961-483A27402C9C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0836F0B-6336-4A67-896F-FE3E7E951AB5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E24814-6FF1-49F4-A597-E27B12EC5EA9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71A0F119-ED1F-4197-8FF7-3C183AC80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DAB62CD-3BAC-4543-9D3B-02D032DEBE66}"/>
                </a:ext>
              </a:extLst>
            </p:cNvPr>
            <p:cNvSpPr/>
            <p:nvPr/>
          </p:nvSpPr>
          <p:spPr>
            <a:xfrm>
              <a:off x="2133052" y="481670"/>
              <a:ext cx="14830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100" dirty="0"/>
                <a:t>  sha256:efg123</a:t>
              </a:r>
            </a:p>
            <a:p>
              <a:r>
                <a:rPr lang="en-US" sz="1100" dirty="0"/>
                <a:t>  sha256:hgi456</a:t>
              </a:r>
            </a:p>
            <a:p>
              <a:endParaRPr lang="en-US" sz="1100" dirty="0"/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72" idx="3"/>
            <a:endCxn id="45" idx="1"/>
          </p:cNvCxnSpPr>
          <p:nvPr/>
        </p:nvCxnSpPr>
        <p:spPr>
          <a:xfrm flipV="1">
            <a:off x="5281415" y="1311029"/>
            <a:ext cx="647498" cy="10153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1558008" cy="1617992"/>
            <a:chOff x="2114945" y="8266"/>
            <a:chExt cx="1558008" cy="161799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189902" y="550664"/>
              <a:ext cx="1483051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references:</a:t>
              </a:r>
            </a:p>
            <a:p>
              <a:r>
                <a:rPr lang="en-US" sz="1050" dirty="0"/>
                <a:t>  sha256:efg123</a:t>
              </a:r>
            </a:p>
            <a:p>
              <a:r>
                <a:rPr lang="en-US" sz="1050" dirty="0"/>
                <a:t>  sha256:eia821</a:t>
              </a:r>
            </a:p>
            <a:p>
              <a:endParaRPr lang="en-US" sz="1050" dirty="0"/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3"/>
          </p:cNvCxnSpPr>
          <p:nvPr/>
        </p:nvCxnSpPr>
        <p:spPr>
          <a:xfrm rot="10800000">
            <a:off x="7262296" y="1311030"/>
            <a:ext cx="826435" cy="10171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B25877-64DB-4C4A-9266-AF4FC4C93EC6}"/>
              </a:ext>
            </a:extLst>
          </p:cNvPr>
          <p:cNvCxnSpPr>
            <a:cxnSpLocks/>
            <a:stCxn id="72" idx="2"/>
            <a:endCxn id="88" idx="0"/>
          </p:cNvCxnSpPr>
          <p:nvPr/>
        </p:nvCxnSpPr>
        <p:spPr>
          <a:xfrm rot="16200000" flipH="1">
            <a:off x="4849640" y="2868272"/>
            <a:ext cx="514389" cy="9842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389ADC12-7950-4891-AD71-3DD32EDEAB4B}"/>
              </a:ext>
            </a:extLst>
          </p:cNvPr>
          <p:cNvCxnSpPr>
            <a:cxnSpLocks/>
            <a:stCxn id="111" idx="2"/>
            <a:endCxn id="95" idx="0"/>
          </p:cNvCxnSpPr>
          <p:nvPr/>
        </p:nvCxnSpPr>
        <p:spPr>
          <a:xfrm rot="5400000">
            <a:off x="8032850" y="2905957"/>
            <a:ext cx="523583" cy="92156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824745" y="654942"/>
            <a:ext cx="1472700" cy="519528"/>
          </a:xfrm>
          <a:prstGeom prst="wedgeRectCallout">
            <a:avLst>
              <a:gd name="adj1" fmla="val 76150"/>
              <a:gd name="adj2" fmla="val 129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8829360" y="615120"/>
            <a:ext cx="1472700" cy="519528"/>
          </a:xfrm>
          <a:prstGeom prst="wedgeRectCallout">
            <a:avLst>
              <a:gd name="adj1" fmla="val -55504"/>
              <a:gd name="adj2" fmla="val 1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493111" y="530508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580492" y="440509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4500063" y="5159118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306592" y="5182101"/>
            <a:ext cx="260058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399901" cy="1626258"/>
            <a:chOff x="3296661" y="4120393"/>
            <a:chExt cx="1399901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382" cy="1553572"/>
              <a:chOff x="3492072" y="2239670"/>
              <a:chExt cx="2120630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66264" y="4824146"/>
              <a:ext cx="1174824" cy="423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web:a2b2</a:t>
              </a:r>
            </a:p>
            <a:p>
              <a:r>
                <a:rPr lang="en-US" sz="1050" b="1" dirty="0"/>
                <a:t>sha256:efg123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89E85EB-4BCC-43B1-9339-EA996E0069A1}"/>
              </a:ext>
            </a:extLst>
          </p:cNvPr>
          <p:cNvCxnSpPr>
            <a:cxnSpLocks/>
            <a:stCxn id="88" idx="0"/>
            <a:endCxn id="45" idx="1"/>
          </p:cNvCxnSpPr>
          <p:nvPr/>
        </p:nvCxnSpPr>
        <p:spPr>
          <a:xfrm rot="5400000" flipH="1" flipV="1">
            <a:off x="4610655" y="2299320"/>
            <a:ext cx="2306549" cy="3299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95" idx="0"/>
            <a:endCxn id="45" idx="3"/>
          </p:cNvCxnSpPr>
          <p:nvPr/>
        </p:nvCxnSpPr>
        <p:spPr>
          <a:xfrm rot="16200000" flipV="1">
            <a:off x="6389328" y="2183996"/>
            <a:ext cx="2317500" cy="5715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392126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6085B9-E36D-4969-A78A-5FEA028EAB73}"/>
              </a:ext>
            </a:extLst>
          </p:cNvPr>
          <p:cNvGrpSpPr/>
          <p:nvPr/>
        </p:nvGrpSpPr>
        <p:grpSpPr>
          <a:xfrm>
            <a:off x="4865735" y="3544892"/>
            <a:ext cx="1602462" cy="1626258"/>
            <a:chOff x="4865735" y="3544892"/>
            <a:chExt cx="1602462" cy="162625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95B6D3-9F8B-45E7-9F41-1F3933FF07C4}"/>
                </a:ext>
              </a:extLst>
            </p:cNvPr>
            <p:cNvGrpSpPr/>
            <p:nvPr/>
          </p:nvGrpSpPr>
          <p:grpSpPr>
            <a:xfrm>
              <a:off x="4865735" y="3544892"/>
              <a:ext cx="1409985" cy="1626258"/>
              <a:chOff x="3296661" y="4120393"/>
              <a:chExt cx="1409985" cy="1626258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309E276-4BE5-4B23-986A-29D709B0A7E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7" name="Rectangle: Folded Corner 5">
                  <a:extLst>
                    <a:ext uri="{FF2B5EF4-FFF2-40B4-BE49-F238E27FC236}">
                      <a16:creationId xmlns:a16="http://schemas.microsoft.com/office/drawing/2014/main" id="{ACD6136B-C0E5-4A2C-BD7C-5FD03628240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8" name="Rectangle: Folded Corner 87">
                  <a:extLst>
                    <a:ext uri="{FF2B5EF4-FFF2-40B4-BE49-F238E27FC236}">
                      <a16:creationId xmlns:a16="http://schemas.microsoft.com/office/drawing/2014/main" id="{9E2736A4-5C47-4D0E-B9B3-78DB80CBCF60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98C9D81-6013-45B2-911C-C0D7E2DE94CC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15CA090-C424-4F39-8B45-3B329AF2619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raphic 85">
                  <a:extLst>
                    <a:ext uri="{FF2B5EF4-FFF2-40B4-BE49-F238E27FC236}">
                      <a16:creationId xmlns:a16="http://schemas.microsoft.com/office/drawing/2014/main" id="{CF179817-8C8A-4B57-89ED-C82433A31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579A3F8-8195-4A51-A244-01AB3813B2DF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 sha256:hgi456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A73E688-6EE5-4EF0-8A8E-BF8DAC2A1D11}"/>
                </a:ext>
              </a:extLst>
            </p:cNvPr>
            <p:cNvSpPr/>
            <p:nvPr/>
          </p:nvSpPr>
          <p:spPr>
            <a:xfrm>
              <a:off x="5395467" y="3788249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BBFA4B-14B6-42ED-B45D-631EA9AD44D5}"/>
              </a:ext>
            </a:extLst>
          </p:cNvPr>
          <p:cNvGrpSpPr/>
          <p:nvPr/>
        </p:nvGrpSpPr>
        <p:grpSpPr>
          <a:xfrm>
            <a:off x="7100650" y="3555843"/>
            <a:ext cx="1602462" cy="1626258"/>
            <a:chOff x="7100650" y="3555843"/>
            <a:chExt cx="1602462" cy="162625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75DF2C-6A45-4FA4-9C96-A9136C94E420}"/>
                </a:ext>
              </a:extLst>
            </p:cNvPr>
            <p:cNvGrpSpPr/>
            <p:nvPr/>
          </p:nvGrpSpPr>
          <p:grpSpPr>
            <a:xfrm>
              <a:off x="7100650" y="3555843"/>
              <a:ext cx="1409985" cy="1626258"/>
              <a:chOff x="3296661" y="4120393"/>
              <a:chExt cx="1409985" cy="1626258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CE70141B-1484-4A50-932F-9DB6F0BD908C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94" name="Rectangle: Folded Corner 5">
                  <a:extLst>
                    <a:ext uri="{FF2B5EF4-FFF2-40B4-BE49-F238E27FC236}">
                      <a16:creationId xmlns:a16="http://schemas.microsoft.com/office/drawing/2014/main" id="{8E580805-AAF4-47B5-BCB5-B8D95C6CFA5B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5" name="Rectangle: Folded Corner 94">
                  <a:extLst>
                    <a:ext uri="{FF2B5EF4-FFF2-40B4-BE49-F238E27FC236}">
                      <a16:creationId xmlns:a16="http://schemas.microsoft.com/office/drawing/2014/main" id="{54470561-F3CC-4557-884D-FA3D4310D3AA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3CC44F2-F7CF-4B4F-904E-37671C3D29F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540814B-99EF-4D4F-A706-69409EEB6E3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DA80D5D6-EBA9-41FB-812C-D001EDFE42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D7C0A8E-048F-4F39-B8E8-02BA25356C60}"/>
                  </a:ext>
                </a:extLst>
              </p:cNvPr>
              <p:cNvSpPr/>
              <p:nvPr/>
            </p:nvSpPr>
            <p:spPr>
              <a:xfrm>
                <a:off x="3324437" y="4824146"/>
                <a:ext cx="138220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 sha256:eia821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803017-8578-4115-9BD8-0E7EC64C6BAC}"/>
                </a:ext>
              </a:extLst>
            </p:cNvPr>
            <p:cNvSpPr/>
            <p:nvPr/>
          </p:nvSpPr>
          <p:spPr>
            <a:xfrm>
              <a:off x="7630382" y="3799200"/>
              <a:ext cx="107273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cncf.signature.pgp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8D76DBC-2C56-456F-A675-82659824F946}"/>
              </a:ext>
            </a:extLst>
          </p:cNvPr>
          <p:cNvSpPr/>
          <p:nvPr/>
        </p:nvSpPr>
        <p:spPr>
          <a:xfrm>
            <a:off x="2980791" y="4347534"/>
            <a:ext cx="1472700" cy="519528"/>
          </a:xfrm>
          <a:prstGeom prst="wedgeRectCallout">
            <a:avLst>
              <a:gd name="adj1" fmla="val 86875"/>
              <a:gd name="adj2" fmla="val 2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Signature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E458237-8FB0-4BFE-9A05-50C3BF57270D}"/>
              </a:ext>
            </a:extLst>
          </p:cNvPr>
          <p:cNvSpPr/>
          <p:nvPr/>
        </p:nvSpPr>
        <p:spPr>
          <a:xfrm>
            <a:off x="9199523" y="4347534"/>
            <a:ext cx="1472700" cy="519528"/>
          </a:xfrm>
          <a:prstGeom prst="wedgeRectCallout">
            <a:avLst>
              <a:gd name="adj1" fmla="val -93887"/>
              <a:gd name="adj2" fmla="val 22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Signature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440FCEB9-B84E-40DF-8DF4-0EB92E44DBFB}"/>
              </a:ext>
            </a:extLst>
          </p:cNvPr>
          <p:cNvSpPr/>
          <p:nvPr/>
        </p:nvSpPr>
        <p:spPr>
          <a:xfrm>
            <a:off x="4370484" y="-6491"/>
            <a:ext cx="1472700" cy="519528"/>
          </a:xfrm>
          <a:prstGeom prst="wedgeRectCallout">
            <a:avLst>
              <a:gd name="adj1" fmla="val 55453"/>
              <a:gd name="adj2" fmla="val 93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Pushed Image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A746DA-8CF6-4F3F-89EB-666DC0C8C7F7}"/>
              </a:ext>
            </a:extLst>
          </p:cNvPr>
          <p:cNvSpPr/>
          <p:nvPr/>
        </p:nvSpPr>
        <p:spPr>
          <a:xfrm>
            <a:off x="4102406" y="28176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791BA6C-10E2-4DF8-A98D-01FBEAF4BC1B}"/>
              </a:ext>
            </a:extLst>
          </p:cNvPr>
          <p:cNvSpPr/>
          <p:nvPr/>
        </p:nvSpPr>
        <p:spPr>
          <a:xfrm>
            <a:off x="2649157" y="4223100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32447F-B0EC-4122-9FEB-77E5DDD03222}"/>
              </a:ext>
            </a:extLst>
          </p:cNvPr>
          <p:cNvSpPr/>
          <p:nvPr/>
        </p:nvSpPr>
        <p:spPr>
          <a:xfrm>
            <a:off x="8950655" y="4172923"/>
            <a:ext cx="248868" cy="24886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D10DDA22-A0F1-41E4-AD0D-A4B9E2A2811C}"/>
              </a:ext>
            </a:extLst>
          </p:cNvPr>
          <p:cNvSpPr/>
          <p:nvPr/>
        </p:nvSpPr>
        <p:spPr>
          <a:xfrm>
            <a:off x="7286982" y="210307"/>
            <a:ext cx="991334" cy="251250"/>
          </a:xfrm>
          <a:prstGeom prst="wedgeRectCallout">
            <a:avLst>
              <a:gd name="adj1" fmla="val -72272"/>
              <a:gd name="adj2" fmla="val 205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0CA19F35-1EA0-478D-AC2F-3B258AFF4B52}"/>
              </a:ext>
            </a:extLst>
          </p:cNvPr>
          <p:cNvSpPr/>
          <p:nvPr/>
        </p:nvSpPr>
        <p:spPr>
          <a:xfrm>
            <a:off x="9310726" y="3765308"/>
            <a:ext cx="991334" cy="251250"/>
          </a:xfrm>
          <a:prstGeom prst="wedgeRectCallout">
            <a:avLst>
              <a:gd name="adj1" fmla="val -119230"/>
              <a:gd name="adj2" fmla="val 2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Artifact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F5C42-196D-4168-86D4-872C77A41BC5}"/>
              </a:ext>
            </a:extLst>
          </p:cNvPr>
          <p:cNvSpPr/>
          <p:nvPr/>
        </p:nvSpPr>
        <p:spPr>
          <a:xfrm>
            <a:off x="2613902" y="2692892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test.contoso.com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924F62-E739-434E-86D0-46E31FC9C605}"/>
              </a:ext>
            </a:extLst>
          </p:cNvPr>
          <p:cNvSpPr/>
          <p:nvPr/>
        </p:nvSpPr>
        <p:spPr>
          <a:xfrm>
            <a:off x="7889335" y="2728917"/>
            <a:ext cx="2600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manifest.config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 object</a:t>
            </a:r>
            <a:b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digest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sha256:efg123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tag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web:a2b2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900" dirty="0">
                <a:solidFill>
                  <a:srgbClr val="9C5D27"/>
                </a:solidFill>
                <a:latin typeface="Consolas" panose="020B0609020204030204" pitchFamily="49" charset="0"/>
              </a:rPr>
              <a:t>signature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  <a:r>
              <a:rPr lang="en-US" sz="900" dirty="0">
                <a:solidFill>
                  <a:srgbClr val="448C27"/>
                </a:solidFill>
                <a:latin typeface="Consolas" panose="020B0609020204030204" pitchFamily="49" charset="0"/>
              </a:rPr>
              <a:t>scan.contoso.com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9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B87F95-9899-4A68-BD9B-E627C557D6D6}"/>
              </a:ext>
            </a:extLst>
          </p:cNvPr>
          <p:cNvGrpSpPr/>
          <p:nvPr/>
        </p:nvGrpSpPr>
        <p:grpSpPr>
          <a:xfrm>
            <a:off x="-3638404" y="708411"/>
            <a:ext cx="1333382" cy="1553572"/>
            <a:chOff x="3492072" y="2239670"/>
            <a:chExt cx="2120630" cy="2470825"/>
          </a:xfrm>
        </p:grpSpPr>
        <p:sp>
          <p:nvSpPr>
            <p:cNvPr id="15" name="Rectangle: Folded Corner 5">
              <a:extLst>
                <a:ext uri="{FF2B5EF4-FFF2-40B4-BE49-F238E27FC236}">
                  <a16:creationId xmlns:a16="http://schemas.microsoft.com/office/drawing/2014/main" id="{DB1C63EB-61B2-40F6-A504-8B5BB9CDB587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A6782B48-E050-4AF0-BE5D-395B2F650BEE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6D908A-721D-40C9-AAA8-72C4E838B04B}"/>
              </a:ext>
            </a:extLst>
          </p:cNvPr>
          <p:cNvSpPr txBox="1"/>
          <p:nvPr/>
        </p:nvSpPr>
        <p:spPr>
          <a:xfrm>
            <a:off x="-3598278" y="2261983"/>
            <a:ext cx="725618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Manifest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38946-05C7-4229-B2E1-D3055F31FAE2}"/>
              </a:ext>
            </a:extLst>
          </p:cNvPr>
          <p:cNvGrpSpPr/>
          <p:nvPr/>
        </p:nvGrpSpPr>
        <p:grpSpPr>
          <a:xfrm>
            <a:off x="-2122927" y="708411"/>
            <a:ext cx="1333382" cy="1553572"/>
            <a:chOff x="3492072" y="2239670"/>
            <a:chExt cx="2120630" cy="2470825"/>
          </a:xfrm>
        </p:grpSpPr>
        <p:sp>
          <p:nvSpPr>
            <p:cNvPr id="13" name="Rectangle: Folded Corner 5">
              <a:extLst>
                <a:ext uri="{FF2B5EF4-FFF2-40B4-BE49-F238E27FC236}">
                  <a16:creationId xmlns:a16="http://schemas.microsoft.com/office/drawing/2014/main" id="{4B1D0C45-13DD-46AB-ABB8-ECD5590D98E6}"/>
                </a:ext>
              </a:extLst>
            </p:cNvPr>
            <p:cNvSpPr/>
            <p:nvPr/>
          </p:nvSpPr>
          <p:spPr>
            <a:xfrm>
              <a:off x="5259257" y="4357050"/>
              <a:ext cx="353445" cy="353445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59A8AAC3-4CD1-406A-B86C-11E06794F1C3}"/>
                </a:ext>
              </a:extLst>
            </p:cNvPr>
            <p:cNvSpPr/>
            <p:nvPr/>
          </p:nvSpPr>
          <p:spPr>
            <a:xfrm>
              <a:off x="3492072" y="2239670"/>
              <a:ext cx="2120630" cy="2470825"/>
            </a:xfrm>
            <a:prstGeom prst="foldedCorner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1F2FB3-FD65-4251-BDE9-E609BF897B34}"/>
              </a:ext>
            </a:extLst>
          </p:cNvPr>
          <p:cNvSpPr txBox="1"/>
          <p:nvPr/>
        </p:nvSpPr>
        <p:spPr>
          <a:xfrm>
            <a:off x="-2082801" y="2261983"/>
            <a:ext cx="720015" cy="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manifest.config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8FA6A-1CE1-4804-9B61-96847F9A70D2}"/>
              </a:ext>
            </a:extLst>
          </p:cNvPr>
          <p:cNvGrpSpPr/>
          <p:nvPr/>
        </p:nvGrpSpPr>
        <p:grpSpPr>
          <a:xfrm>
            <a:off x="-6256552" y="2921724"/>
            <a:ext cx="6529538" cy="1029758"/>
            <a:chOff x="2345757" y="5168900"/>
            <a:chExt cx="6529538" cy="10297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F6E439-4462-44B8-8764-CE4B5EE582C8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116201-DA5E-4248-AB43-ADF77208A029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9D251B-0142-4CA2-A1EB-D4626E53A115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F92ADE-B46F-41D3-9236-4D62B712C262}"/>
              </a:ext>
            </a:extLst>
          </p:cNvPr>
          <p:cNvGrpSpPr/>
          <p:nvPr/>
        </p:nvGrpSpPr>
        <p:grpSpPr>
          <a:xfrm>
            <a:off x="-3704923" y="635725"/>
            <a:ext cx="413327" cy="413327"/>
            <a:chOff x="1077722" y="1328760"/>
            <a:chExt cx="720680" cy="7206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9EA90F-962F-468A-81CF-1655312A9C7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BCB22D9-9AAC-4C61-A502-6A18AD915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1D2B6-6615-48D8-916B-467A820F118A}"/>
              </a:ext>
            </a:extLst>
          </p:cNvPr>
          <p:cNvGrpSpPr/>
          <p:nvPr/>
        </p:nvGrpSpPr>
        <p:grpSpPr>
          <a:xfrm>
            <a:off x="-2181751" y="644428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48A35-6EDA-4DA0-A806-43E8AFC9CF15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901185A-77C0-4EC8-855E-5A9CD419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570C6-E4D1-4A76-BDDE-0EC211040EBA}"/>
              </a:ext>
            </a:extLst>
          </p:cNvPr>
          <p:cNvGrpSpPr/>
          <p:nvPr/>
        </p:nvGrpSpPr>
        <p:grpSpPr>
          <a:xfrm>
            <a:off x="-6369623" y="2847612"/>
            <a:ext cx="413327" cy="413327"/>
            <a:chOff x="1077722" y="1328760"/>
            <a:chExt cx="720680" cy="7206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99C3B5-1AA0-4447-BF9F-E4B5CA883D2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D1748DF-FFCF-401F-BED8-C7E166DC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E39FB-01C0-45DC-9B9B-B784ADB325DE}"/>
              </a:ext>
            </a:extLst>
          </p:cNvPr>
          <p:cNvSpPr/>
          <p:nvPr/>
        </p:nvSpPr>
        <p:spPr>
          <a:xfrm>
            <a:off x="-3498981" y="996150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88F1D-F311-4EE6-9DC9-1E091FAD083D}"/>
              </a:ext>
            </a:extLst>
          </p:cNvPr>
          <p:cNvSpPr/>
          <p:nvPr/>
        </p:nvSpPr>
        <p:spPr>
          <a:xfrm>
            <a:off x="-2063819" y="1263345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C35CB-06EA-4A10-977F-4D0B4F01A9D0}"/>
              </a:ext>
            </a:extLst>
          </p:cNvPr>
          <p:cNvGrpSpPr/>
          <p:nvPr/>
        </p:nvGrpSpPr>
        <p:grpSpPr>
          <a:xfrm>
            <a:off x="-5269872" y="643991"/>
            <a:ext cx="1588796" cy="1894991"/>
            <a:chOff x="2114945" y="8266"/>
            <a:chExt cx="1588796" cy="18949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1DD35F-19D7-4C82-B3B1-29025195213F}"/>
                </a:ext>
              </a:extLst>
            </p:cNvPr>
            <p:cNvGrpSpPr/>
            <p:nvPr/>
          </p:nvGrpSpPr>
          <p:grpSpPr>
            <a:xfrm>
              <a:off x="2190797" y="72686"/>
              <a:ext cx="1333382" cy="1553572"/>
              <a:chOff x="3492072" y="2239670"/>
              <a:chExt cx="2120630" cy="2470825"/>
            </a:xfrm>
          </p:grpSpPr>
          <p:sp>
            <p:nvSpPr>
              <p:cNvPr id="11" name="Rectangle: Folded Corner 5">
                <a:extLst>
                  <a:ext uri="{FF2B5EF4-FFF2-40B4-BE49-F238E27FC236}">
                    <a16:creationId xmlns:a16="http://schemas.microsoft.com/office/drawing/2014/main" id="{EAE35305-F233-4858-9928-4607E42AF256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A199DC36-797C-49AB-9660-5238FAB2F6EF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FF6343-6902-4E7F-A777-5073DD8CC855}"/>
                </a:ext>
              </a:extLst>
            </p:cNvPr>
            <p:cNvSpPr txBox="1"/>
            <p:nvPr/>
          </p:nvSpPr>
          <p:spPr>
            <a:xfrm>
              <a:off x="2230923" y="1626258"/>
              <a:ext cx="9441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4A88F6-CF1A-4E16-9897-A5867807C2DF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3FB8F6-4E77-4B78-885A-C7FC006F58ED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08AF07F-722C-4532-B5E4-D700CEEC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A38F97-5634-42A4-9BBC-160067A1F76F}"/>
                </a:ext>
              </a:extLst>
            </p:cNvPr>
            <p:cNvSpPr/>
            <p:nvPr/>
          </p:nvSpPr>
          <p:spPr>
            <a:xfrm>
              <a:off x="2220690" y="360425"/>
              <a:ext cx="148305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{</a:t>
              </a:r>
            </a:p>
            <a:p>
              <a:r>
                <a:rPr lang="en-US" sz="1100" dirty="0"/>
                <a:t>  "manifests": [</a:t>
              </a:r>
            </a:p>
            <a:p>
              <a:r>
                <a:rPr lang="en-US" sz="1100" dirty="0"/>
                <a:t>    {</a:t>
              </a:r>
            </a:p>
            <a:p>
              <a:r>
                <a:rPr lang="en-US" sz="1100" dirty="0"/>
                <a:t>      "</a:t>
              </a:r>
              <a:r>
                <a:rPr lang="en-US" sz="1100" dirty="0" err="1"/>
                <a:t>mediaType</a:t>
              </a:r>
              <a:r>
                <a:rPr lang="en-US" sz="1100" dirty="0"/>
                <a:t>": ,</a:t>
              </a:r>
            </a:p>
            <a:p>
              <a:r>
                <a:rPr lang="en-US" sz="1100" dirty="0"/>
                <a:t>      "platform": {</a:t>
              </a:r>
            </a:p>
            <a:p>
              <a:r>
                <a:rPr lang="en-US" sz="1100" dirty="0"/>
                <a:t>        "architecture":,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918BE-A835-4A6B-AB74-AD482A1FA00A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-5226698" y="2538982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7EFB8A-EB8B-43B9-B140-0B22AD96CCA4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-5226698" y="2476682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BE60E9-D110-49A4-B103-9ECEAE00762D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-2992606" y="2498712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630DEC-8B28-47E5-ADE9-C7AD83EB007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-2845307" y="2476682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F244B0-2546-4045-AD1F-868B3372F4F7}"/>
              </a:ext>
            </a:extLst>
          </p:cNvPr>
          <p:cNvGrpSpPr/>
          <p:nvPr/>
        </p:nvGrpSpPr>
        <p:grpSpPr>
          <a:xfrm>
            <a:off x="3299212" y="461557"/>
            <a:ext cx="6271674" cy="4776102"/>
            <a:chOff x="3299212" y="461557"/>
            <a:chExt cx="6271674" cy="47761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0AA312-1F57-4F57-9C94-9D99490AE8F8}"/>
                </a:ext>
              </a:extLst>
            </p:cNvPr>
            <p:cNvGrpSpPr/>
            <p:nvPr/>
          </p:nvGrpSpPr>
          <p:grpSpPr>
            <a:xfrm>
              <a:off x="5862394" y="461557"/>
              <a:ext cx="1399901" cy="1626258"/>
              <a:chOff x="3296661" y="4120393"/>
              <a:chExt cx="1399901" cy="162625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ADD25ED-5112-46AB-8A42-E3E3CD7D3EE0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44" name="Rectangle: Folded Corner 5">
                  <a:extLst>
                    <a:ext uri="{FF2B5EF4-FFF2-40B4-BE49-F238E27FC236}">
                      <a16:creationId xmlns:a16="http://schemas.microsoft.com/office/drawing/2014/main" id="{8BD35240-220C-45CD-8B87-4E91C04D0C23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5" name="Rectangle: Folded Corner 44">
                  <a:extLst>
                    <a:ext uri="{FF2B5EF4-FFF2-40B4-BE49-F238E27FC236}">
                      <a16:creationId xmlns:a16="http://schemas.microsoft.com/office/drawing/2014/main" id="{08E849D2-BB53-45A1-82FA-315F7DD72869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8EE8A38-F1AD-4175-96BE-72E23AC3638B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EAE2BC0-03F3-485A-BED7-7349453A9F0E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56B84408-6B13-4BB3-B110-C226C40C4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41B5AD-9DB9-4A3C-BC89-21E5C74069AA}"/>
                  </a:ext>
                </a:extLst>
              </p:cNvPr>
              <p:cNvSpPr/>
              <p:nvPr/>
            </p:nvSpPr>
            <p:spPr>
              <a:xfrm>
                <a:off x="3478016" y="4824146"/>
                <a:ext cx="1034141" cy="423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100" b="1" dirty="0">
                    <a:solidFill>
                      <a:prstClr val="black"/>
                    </a:solidFill>
                  </a:rPr>
                  <a:t>web:a2b2</a:t>
                </a:r>
              </a:p>
              <a:p>
                <a:pPr lvl="0"/>
                <a:r>
                  <a:rPr lang="en-US" sz="1050" b="1" dirty="0">
                    <a:solidFill>
                      <a:prstClr val="black"/>
                    </a:solidFill>
                  </a:rPr>
                  <a:t>sha256:efg123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EDD2974-1227-4C3A-BF25-34F5A69E5298}"/>
                </a:ext>
              </a:extLst>
            </p:cNvPr>
            <p:cNvGrpSpPr/>
            <p:nvPr/>
          </p:nvGrpSpPr>
          <p:grpSpPr>
            <a:xfrm>
              <a:off x="3872181" y="1485197"/>
              <a:ext cx="1501158" cy="1617992"/>
              <a:chOff x="2114945" y="8266"/>
              <a:chExt cx="1501158" cy="161799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F07B04-16D9-4682-847B-14E6490F4851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71" name="Rectangle: Folded Corner 5">
                  <a:extLst>
                    <a:ext uri="{FF2B5EF4-FFF2-40B4-BE49-F238E27FC236}">
                      <a16:creationId xmlns:a16="http://schemas.microsoft.com/office/drawing/2014/main" id="{98851590-D958-443E-81A3-82019107310C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Rectangle: Folded Corner 71">
                  <a:extLst>
                    <a:ext uri="{FF2B5EF4-FFF2-40B4-BE49-F238E27FC236}">
                      <a16:creationId xmlns:a16="http://schemas.microsoft.com/office/drawing/2014/main" id="{3B9848F1-DDBA-4F4E-8961-483A27402C9C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0836F0B-6336-4A67-896F-FE3E7E951AB5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BE24814-6FF1-49F4-A597-E27B12EC5EA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Graphic 69">
                  <a:extLst>
                    <a:ext uri="{FF2B5EF4-FFF2-40B4-BE49-F238E27FC236}">
                      <a16:creationId xmlns:a16="http://schemas.microsoft.com/office/drawing/2014/main" id="{71A0F119-ED1F-4197-8FF7-3C183AC80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B62CD-3BAC-4543-9D3B-02D032DEBE66}"/>
                  </a:ext>
                </a:extLst>
              </p:cNvPr>
              <p:cNvSpPr/>
              <p:nvPr/>
            </p:nvSpPr>
            <p:spPr>
              <a:xfrm>
                <a:off x="2133052" y="481670"/>
                <a:ext cx="148305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test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pPr lvl="0"/>
                <a:r>
                  <a:rPr lang="en-US" sz="1100" dirty="0"/>
                  <a:t>  </a:t>
                </a:r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</a:p>
              <a:p>
                <a:r>
                  <a:rPr lang="en-US" sz="1100" dirty="0"/>
                  <a:t>  web@sha256:sbom</a:t>
                </a:r>
              </a:p>
              <a:p>
                <a:r>
                  <a:rPr lang="en-US" sz="1100" dirty="0"/>
                  <a:t>  web@sha256:tuf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419D252-BB79-4A80-AB4C-791686115A00}"/>
                </a:ext>
              </a:extLst>
            </p:cNvPr>
            <p:cNvGrpSpPr/>
            <p:nvPr/>
          </p:nvGrpSpPr>
          <p:grpSpPr>
            <a:xfrm>
              <a:off x="3299212" y="3609644"/>
              <a:ext cx="2869217" cy="1626258"/>
              <a:chOff x="3296661" y="4120393"/>
              <a:chExt cx="2869217" cy="162625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9D161E2-8E06-4951-A55F-74301F02720F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0" name="Rectangle: Folded Corner 5">
                  <a:extLst>
                    <a:ext uri="{FF2B5EF4-FFF2-40B4-BE49-F238E27FC236}">
                      <a16:creationId xmlns:a16="http://schemas.microsoft.com/office/drawing/2014/main" id="{D6041CE1-2BAC-4103-841B-31E71F6CFE0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1" name="Rectangle: Folded Corner 80">
                  <a:extLst>
                    <a:ext uri="{FF2B5EF4-FFF2-40B4-BE49-F238E27FC236}">
                      <a16:creationId xmlns:a16="http://schemas.microsoft.com/office/drawing/2014/main" id="{CA252AD8-7807-4D6F-BC4F-5BEB8930756E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13C3B78-0804-4FFF-9D79-9EB0BECBA3A0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ADB8186-3045-4B37-8995-1D6E69DB91E9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8BC6FCB9-26E1-447E-B222-F8E3DB28E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66B97D5-5393-4098-8EC8-FB7E5A18F22B}"/>
                  </a:ext>
                </a:extLst>
              </p:cNvPr>
              <p:cNvSpPr/>
              <p:nvPr/>
            </p:nvSpPr>
            <p:spPr>
              <a:xfrm>
                <a:off x="3437335" y="4824146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web@sha256:sbom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SBOM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30E98D2-80C9-4DA9-864D-602EC2C6B0B9}"/>
                  </a:ext>
                </a:extLst>
              </p:cNvPr>
              <p:cNvSpPr/>
              <p:nvPr/>
            </p:nvSpPr>
            <p:spPr>
              <a:xfrm>
                <a:off x="4933196" y="4824470"/>
                <a:ext cx="1232682" cy="592470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1050" dirty="0"/>
                  <a:t> web@sha256:tuf</a:t>
                </a:r>
              </a:p>
              <a:p>
                <a:r>
                  <a:rPr lang="en-US" sz="1100" b="1" dirty="0"/>
                  <a:t>web:</a:t>
                </a:r>
                <a:br>
                  <a:rPr lang="en-US" sz="1100" b="1" dirty="0"/>
                </a:br>
                <a:r>
                  <a:rPr lang="en-US" sz="1100" b="1" dirty="0"/>
                  <a:t>TUF metadata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D9CF1E1-C9F0-4423-8FE8-10AB608AB26D}"/>
                </a:ext>
              </a:extLst>
            </p:cNvPr>
            <p:cNvGrpSpPr/>
            <p:nvPr/>
          </p:nvGrpSpPr>
          <p:grpSpPr>
            <a:xfrm>
              <a:off x="4825247" y="3609644"/>
              <a:ext cx="1399901" cy="1626258"/>
              <a:chOff x="3296661" y="4120393"/>
              <a:chExt cx="1399901" cy="162625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65A6F25-3E0E-4337-B014-5CF2B3CEDF26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89" name="Rectangle: Folded Corner 5">
                  <a:extLst>
                    <a:ext uri="{FF2B5EF4-FFF2-40B4-BE49-F238E27FC236}">
                      <a16:creationId xmlns:a16="http://schemas.microsoft.com/office/drawing/2014/main" id="{31DD8108-A3AF-4E3D-AF7B-DB4B8A779ABE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0" name="Rectangle: Folded Corner 89">
                  <a:extLst>
                    <a:ext uri="{FF2B5EF4-FFF2-40B4-BE49-F238E27FC236}">
                      <a16:creationId xmlns:a16="http://schemas.microsoft.com/office/drawing/2014/main" id="{C98A73A1-BD48-4138-98D4-794BA768FB1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E0CA93-94AA-44E3-A80E-F241CA8603C1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483DC4F-671E-4E19-9687-4139A3FC3A0F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8" name="Graphic 87">
                  <a:extLst>
                    <a:ext uri="{FF2B5EF4-FFF2-40B4-BE49-F238E27FC236}">
                      <a16:creationId xmlns:a16="http://schemas.microsoft.com/office/drawing/2014/main" id="{B8B30B2D-01A7-4D5B-B20F-B6AAD95FB6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89E85EB-4BCC-43B1-9339-EA996E0069A1}"/>
                </a:ext>
              </a:extLst>
            </p:cNvPr>
            <p:cNvCxnSpPr>
              <a:cxnSpLocks/>
              <a:stCxn id="72" idx="3"/>
              <a:endCxn id="45" idx="1"/>
            </p:cNvCxnSpPr>
            <p:nvPr/>
          </p:nvCxnSpPr>
          <p:spPr>
            <a:xfrm flipV="1">
              <a:off x="5281415" y="1311029"/>
              <a:ext cx="647498" cy="1015374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DD0C415-0BBB-4486-ABFD-2E0C1245D2C3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 rot="5400000">
              <a:off x="4034003" y="3101608"/>
              <a:ext cx="579141" cy="58230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A97F2C74-A332-41DF-B8DA-5FD543537FB1}"/>
                </a:ext>
              </a:extLst>
            </p:cNvPr>
            <p:cNvCxnSpPr>
              <a:cxnSpLocks/>
              <a:stCxn id="72" idx="2"/>
              <a:endCxn id="90" idx="0"/>
            </p:cNvCxnSpPr>
            <p:nvPr/>
          </p:nvCxnSpPr>
          <p:spPr>
            <a:xfrm rot="16200000" flipH="1">
              <a:off x="4797020" y="2920892"/>
              <a:ext cx="579141" cy="943733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AB9AD30-259F-4E00-9AE3-25B0EAB91D5F}"/>
                </a:ext>
              </a:extLst>
            </p:cNvPr>
            <p:cNvGrpSpPr/>
            <p:nvPr/>
          </p:nvGrpSpPr>
          <p:grpSpPr>
            <a:xfrm>
              <a:off x="8012878" y="1486954"/>
              <a:ext cx="1558008" cy="1617992"/>
              <a:chOff x="2114945" y="8266"/>
              <a:chExt cx="1558008" cy="161799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21E7D0-DB99-4C36-B13D-D127166E4EFD}"/>
                  </a:ext>
                </a:extLst>
              </p:cNvPr>
              <p:cNvGrpSpPr/>
              <p:nvPr/>
            </p:nvGrpSpPr>
            <p:grpSpPr>
              <a:xfrm>
                <a:off x="2190797" y="72686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0" name="Rectangle: Folded Corner 5">
                  <a:extLst>
                    <a:ext uri="{FF2B5EF4-FFF2-40B4-BE49-F238E27FC236}">
                      <a16:creationId xmlns:a16="http://schemas.microsoft.com/office/drawing/2014/main" id="{FD39A772-CD8D-4852-8675-F0A8C6072980}"/>
                    </a:ext>
                  </a:extLst>
                </p:cNvPr>
                <p:cNvSpPr/>
                <p:nvPr/>
              </p:nvSpPr>
              <p:spPr>
                <a:xfrm>
                  <a:off x="5259257" y="4357050"/>
                  <a:ext cx="353445" cy="353445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1" name="Rectangle: Folded Corner 110">
                  <a:extLst>
                    <a:ext uri="{FF2B5EF4-FFF2-40B4-BE49-F238E27FC236}">
                      <a16:creationId xmlns:a16="http://schemas.microsoft.com/office/drawing/2014/main" id="{3EC33116-954A-4D83-96C5-FD47C2B6CF72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index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89036DF-C76D-4786-9157-17546BD45800}"/>
                  </a:ext>
                </a:extLst>
              </p:cNvPr>
              <p:cNvGrpSpPr/>
              <p:nvPr/>
            </p:nvGrpSpPr>
            <p:grpSpPr>
              <a:xfrm>
                <a:off x="2114945" y="8266"/>
                <a:ext cx="413327" cy="413327"/>
                <a:chOff x="1077722" y="1328760"/>
                <a:chExt cx="720680" cy="720680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20C76FC-6529-4A00-B83C-3ABC4473EF18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>
                  <a:extLst>
                    <a:ext uri="{FF2B5EF4-FFF2-40B4-BE49-F238E27FC236}">
                      <a16:creationId xmlns:a16="http://schemas.microsoft.com/office/drawing/2014/main" id="{92121B22-800E-4E05-AA12-F5409CD2C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F1EF1A-5D79-4B85-985D-CDE12501DC77}"/>
                  </a:ext>
                </a:extLst>
              </p:cNvPr>
              <p:cNvSpPr/>
              <p:nvPr/>
            </p:nvSpPr>
            <p:spPr>
              <a:xfrm>
                <a:off x="2189902" y="550664"/>
                <a:ext cx="1483051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signed by:</a:t>
                </a:r>
              </a:p>
              <a:p>
                <a:r>
                  <a:rPr lang="en-US" sz="1100" dirty="0"/>
                  <a:t>  </a:t>
                </a:r>
                <a:r>
                  <a:rPr lang="en-US" sz="1100" b="1" dirty="0"/>
                  <a:t>scan</a:t>
                </a:r>
                <a:r>
                  <a:rPr lang="en-US" sz="1100" dirty="0"/>
                  <a:t>.contoso.com</a:t>
                </a:r>
              </a:p>
              <a:p>
                <a:r>
                  <a:rPr lang="en-US" sz="1100" dirty="0"/>
                  <a:t>references:</a:t>
                </a:r>
              </a:p>
              <a:p>
                <a:r>
                  <a:rPr lang="en-US" sz="1100" dirty="0">
                    <a:solidFill>
                      <a:prstClr val="black"/>
                    </a:solidFill>
                  </a:rPr>
                  <a:t>web@sha256:efg123</a:t>
                </a:r>
                <a:r>
                  <a:rPr lang="en-US" sz="1100" dirty="0"/>
                  <a:t> </a:t>
                </a:r>
                <a:r>
                  <a:rPr lang="en-US" sz="1050" dirty="0"/>
                  <a:t>web@sha256:results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FCDC61-CD91-44AD-A204-8DAA7098CC56}"/>
                </a:ext>
              </a:extLst>
            </p:cNvPr>
            <p:cNvGrpSpPr/>
            <p:nvPr/>
          </p:nvGrpSpPr>
          <p:grpSpPr>
            <a:xfrm>
              <a:off x="8021316" y="3611401"/>
              <a:ext cx="1399901" cy="1626258"/>
              <a:chOff x="3296661" y="4120393"/>
              <a:chExt cx="1399901" cy="1626258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5C734D4-85DD-4C59-A104-E5DEA48D592E}"/>
                  </a:ext>
                </a:extLst>
              </p:cNvPr>
              <p:cNvGrpSpPr/>
              <p:nvPr/>
            </p:nvGrpSpPr>
            <p:grpSpPr>
              <a:xfrm>
                <a:off x="3363180" y="4193079"/>
                <a:ext cx="1333382" cy="1553572"/>
                <a:chOff x="3492072" y="2239670"/>
                <a:chExt cx="2120630" cy="2470825"/>
              </a:xfrm>
            </p:grpSpPr>
            <p:sp>
              <p:nvSpPr>
                <p:cNvPr id="118" name="Rectangle: Folded Corner 5">
                  <a:extLst>
                    <a:ext uri="{FF2B5EF4-FFF2-40B4-BE49-F238E27FC236}">
                      <a16:creationId xmlns:a16="http://schemas.microsoft.com/office/drawing/2014/main" id="{0A14DD21-5CEC-4391-B106-330B771862E5}"/>
                    </a:ext>
                  </a:extLst>
                </p:cNvPr>
                <p:cNvSpPr/>
                <p:nvPr/>
              </p:nvSpPr>
              <p:spPr>
                <a:xfrm>
                  <a:off x="5259256" y="4357051"/>
                  <a:ext cx="353446" cy="353444"/>
                </a:xfrm>
                <a:custGeom>
                  <a:avLst/>
                  <a:gdLst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2120630 w 2120630"/>
                    <a:gd name="connsiteY6" fmla="*/ 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0 w 2120630"/>
                    <a:gd name="connsiteY6" fmla="*/ 0 h 2470825"/>
                    <a:gd name="connsiteX7" fmla="*/ 1968230 w 2120630"/>
                    <a:gd name="connsiteY7" fmla="*/ 876300 h 2470825"/>
                    <a:gd name="connsiteX8" fmla="*/ 2120630 w 2120630"/>
                    <a:gd name="connsiteY8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1968230 w 2120630"/>
                    <a:gd name="connsiteY6" fmla="*/ 876300 h 2470825"/>
                    <a:gd name="connsiteX7" fmla="*/ 2120630 w 2120630"/>
                    <a:gd name="connsiteY7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1221 w 2120630"/>
                    <a:gd name="connsiteY5" fmla="*/ 1055980 h 2470825"/>
                    <a:gd name="connsiteX6" fmla="*/ 2120630 w 2120630"/>
                    <a:gd name="connsiteY6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2120630 w 2120630"/>
                    <a:gd name="connsiteY5" fmla="*/ 2117380 h 2470825"/>
                    <a:gd name="connsiteX0" fmla="*/ 0 w 2120630"/>
                    <a:gd name="connsiteY0" fmla="*/ 0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5" fmla="*/ 0 w 2120630"/>
                    <a:gd name="connsiteY5" fmla="*/ 0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2470825 h 2470825"/>
                    <a:gd name="connsiteX1" fmla="*/ 2120630 w 2120630"/>
                    <a:gd name="connsiteY1" fmla="*/ 0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0 w 2120630"/>
                    <a:gd name="connsiteY4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0" fmla="*/ 1767185 w 2120630"/>
                    <a:gd name="connsiteY0" fmla="*/ 2470825 h 2470825"/>
                    <a:gd name="connsiteX1" fmla="*/ 1837874 w 2120630"/>
                    <a:gd name="connsiteY1" fmla="*/ 2188069 h 2470825"/>
                    <a:gd name="connsiteX2" fmla="*/ 2120630 w 2120630"/>
                    <a:gd name="connsiteY2" fmla="*/ 2117380 h 2470825"/>
                    <a:gd name="connsiteX3" fmla="*/ 1767185 w 2120630"/>
                    <a:gd name="connsiteY3" fmla="*/ 2470825 h 2470825"/>
                    <a:gd name="connsiteX4" fmla="*/ 2120630 w 2120630"/>
                    <a:gd name="connsiteY4" fmla="*/ 2117380 h 2470825"/>
                    <a:gd name="connsiteX0" fmla="*/ 0 w 2120630"/>
                    <a:gd name="connsiteY0" fmla="*/ 353445 h 353445"/>
                    <a:gd name="connsiteX1" fmla="*/ 2120630 w 2120630"/>
                    <a:gd name="connsiteY1" fmla="*/ 0 h 353445"/>
                    <a:gd name="connsiteX2" fmla="*/ 1767185 w 2120630"/>
                    <a:gd name="connsiteY2" fmla="*/ 353445 h 353445"/>
                    <a:gd name="connsiteX3" fmla="*/ 0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0" fmla="*/ 1767185 w 2120630"/>
                    <a:gd name="connsiteY0" fmla="*/ 353445 h 353445"/>
                    <a:gd name="connsiteX1" fmla="*/ 1837874 w 2120630"/>
                    <a:gd name="connsiteY1" fmla="*/ 70689 h 353445"/>
                    <a:gd name="connsiteX2" fmla="*/ 2120630 w 2120630"/>
                    <a:gd name="connsiteY2" fmla="*/ 0 h 353445"/>
                    <a:gd name="connsiteX3" fmla="*/ 1767185 w 2120630"/>
                    <a:gd name="connsiteY3" fmla="*/ 353445 h 353445"/>
                    <a:gd name="connsiteX4" fmla="*/ 2120630 w 2120630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4" fmla="*/ 353445 w 353445"/>
                    <a:gd name="connsiteY4" fmla="*/ 0 h 353445"/>
                    <a:gd name="connsiteX0" fmla="*/ 0 w 353445"/>
                    <a:gd name="connsiteY0" fmla="*/ 353445 h 353445"/>
                    <a:gd name="connsiteX1" fmla="*/ 353445 w 353445"/>
                    <a:gd name="connsiteY1" fmla="*/ 0 h 353445"/>
                    <a:gd name="connsiteX2" fmla="*/ 0 w 353445"/>
                    <a:gd name="connsiteY2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0 w 353445"/>
                    <a:gd name="connsiteY3" fmla="*/ 353445 h 353445"/>
                    <a:gd name="connsiteX0" fmla="*/ 0 w 353445"/>
                    <a:gd name="connsiteY0" fmla="*/ 353445 h 353445"/>
                    <a:gd name="connsiteX1" fmla="*/ 70689 w 353445"/>
                    <a:gd name="connsiteY1" fmla="*/ 70689 h 353445"/>
                    <a:gd name="connsiteX2" fmla="*/ 353445 w 353445"/>
                    <a:gd name="connsiteY2" fmla="*/ 0 h 353445"/>
                    <a:gd name="connsiteX3" fmla="*/ 33337 w 353445"/>
                    <a:gd name="connsiteY3" fmla="*/ 315345 h 353445"/>
                    <a:gd name="connsiteX4" fmla="*/ 353445 w 353445"/>
                    <a:gd name="connsiteY4" fmla="*/ 0 h 35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3445" h="353445" stroke="0" extrusionOk="0">
                      <a:moveTo>
                        <a:pt x="0" y="353445"/>
                      </a:move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darkenLess" stroke="0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0" y="353445"/>
                      </a:lnTo>
                      <a:close/>
                    </a:path>
                    <a:path w="353445" h="353445" fill="none" extrusionOk="0">
                      <a:moveTo>
                        <a:pt x="0" y="353445"/>
                      </a:moveTo>
                      <a:lnTo>
                        <a:pt x="70689" y="70689"/>
                      </a:lnTo>
                      <a:lnTo>
                        <a:pt x="353445" y="0"/>
                      </a:lnTo>
                      <a:lnTo>
                        <a:pt x="33337" y="315345"/>
                      </a:lnTo>
                      <a:lnTo>
                        <a:pt x="353445" y="0"/>
                      </a:lnTo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Rectangle: Folded Corner 118">
                  <a:extLst>
                    <a:ext uri="{FF2B5EF4-FFF2-40B4-BE49-F238E27FC236}">
                      <a16:creationId xmlns:a16="http://schemas.microsoft.com/office/drawing/2014/main" id="{CE97B07B-D40B-4E1E-B455-1158DD4B1993}"/>
                    </a:ext>
                  </a:extLst>
                </p:cNvPr>
                <p:cNvSpPr/>
                <p:nvPr/>
              </p:nvSpPr>
              <p:spPr>
                <a:xfrm>
                  <a:off x="3492072" y="2239670"/>
                  <a:ext cx="2120630" cy="2470825"/>
                </a:xfrm>
                <a:prstGeom prst="foldedCorner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OCI manifest</a:t>
                  </a: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AA632587-5A5B-4A70-ACE2-036BF541E828}"/>
                  </a:ext>
                </a:extLst>
              </p:cNvPr>
              <p:cNvGrpSpPr/>
              <p:nvPr/>
            </p:nvGrpSpPr>
            <p:grpSpPr>
              <a:xfrm>
                <a:off x="3296661" y="4120393"/>
                <a:ext cx="413327" cy="413327"/>
                <a:chOff x="1077722" y="1328760"/>
                <a:chExt cx="720680" cy="720680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4124341-3CED-449C-A336-1550ED337D86}"/>
                    </a:ext>
                  </a:extLst>
                </p:cNvPr>
                <p:cNvSpPr/>
                <p:nvPr/>
              </p:nvSpPr>
              <p:spPr>
                <a:xfrm>
                  <a:off x="1092435" y="1347855"/>
                  <a:ext cx="688739" cy="680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14B00CBF-1188-4B01-A6D8-484CDFF02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7722" y="1328760"/>
                  <a:ext cx="720680" cy="72068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E88AE03-060E-4D75-88E9-87D97F1D0D47}"/>
                </a:ext>
              </a:extLst>
            </p:cNvPr>
            <p:cNvCxnSpPr>
              <a:cxnSpLocks/>
              <a:stCxn id="111" idx="1"/>
              <a:endCxn id="45" idx="3"/>
            </p:cNvCxnSpPr>
            <p:nvPr/>
          </p:nvCxnSpPr>
          <p:spPr>
            <a:xfrm rot="10800000">
              <a:off x="7262296" y="1311030"/>
              <a:ext cx="826435" cy="1017131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CFF2AB9-AAA5-4D10-9F3B-7F31DE302DDF}"/>
                </a:ext>
              </a:extLst>
            </p:cNvPr>
            <p:cNvCxnSpPr>
              <a:cxnSpLocks/>
              <a:stCxn id="111" idx="2"/>
              <a:endCxn id="119" idx="0"/>
            </p:cNvCxnSpPr>
            <p:nvPr/>
          </p:nvCxnSpPr>
          <p:spPr>
            <a:xfrm rot="5400000">
              <a:off x="8465404" y="3394069"/>
              <a:ext cx="579141" cy="8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AA6248-11EA-434E-A0BE-6E78CD0C3335}"/>
                </a:ext>
              </a:extLst>
            </p:cNvPr>
            <p:cNvSpPr/>
            <p:nvPr/>
          </p:nvSpPr>
          <p:spPr>
            <a:xfrm>
              <a:off x="6429956" y="704914"/>
              <a:ext cx="64793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oci.image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3C5EDB9-23C1-430B-A943-ECECC9A4FC03}"/>
                </a:ext>
              </a:extLst>
            </p:cNvPr>
            <p:cNvSpPr/>
            <p:nvPr/>
          </p:nvSpPr>
          <p:spPr>
            <a:xfrm>
              <a:off x="3882542" y="3829353"/>
              <a:ext cx="64312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foo.sbom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7105BC-A627-48F3-BCDE-9ACC9D7FE883}"/>
                </a:ext>
              </a:extLst>
            </p:cNvPr>
            <p:cNvSpPr/>
            <p:nvPr/>
          </p:nvSpPr>
          <p:spPr>
            <a:xfrm>
              <a:off x="5404862" y="3829353"/>
              <a:ext cx="55015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cncf.tuf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58EAAC-2957-4F6B-B4F8-39CEEA5F3931}"/>
                </a:ext>
              </a:extLst>
            </p:cNvPr>
            <p:cNvSpPr/>
            <p:nvPr/>
          </p:nvSpPr>
          <p:spPr>
            <a:xfrm>
              <a:off x="8343475" y="3829353"/>
              <a:ext cx="116891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azure.securitycenter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53D690C-4F29-46DA-947A-CC9233FD44B7}"/>
                </a:ext>
              </a:extLst>
            </p:cNvPr>
            <p:cNvSpPr/>
            <p:nvPr/>
          </p:nvSpPr>
          <p:spPr>
            <a:xfrm>
              <a:off x="4520844" y="1722294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C9C0F12-0DC2-4724-9994-55AA7B857805}"/>
                </a:ext>
              </a:extLst>
            </p:cNvPr>
            <p:cNvSpPr/>
            <p:nvPr/>
          </p:nvSpPr>
          <p:spPr>
            <a:xfrm>
              <a:off x="8658242" y="1703300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err="1">
                  <a:solidFill>
                    <a:srgbClr val="C00000"/>
                  </a:solidFill>
                </a:rPr>
                <a:t>cncf.notary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BC42F68-8E16-47AB-8280-38634D015DF0}"/>
              </a:ext>
            </a:extLst>
          </p:cNvPr>
          <p:cNvSpPr/>
          <p:nvPr/>
        </p:nvSpPr>
        <p:spPr>
          <a:xfrm>
            <a:off x="8157445" y="4241570"/>
            <a:ext cx="1232682" cy="59247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dirty="0"/>
              <a:t>web@sha256:results </a:t>
            </a:r>
            <a:r>
              <a:rPr lang="en-US" sz="1100" b="1" dirty="0"/>
              <a:t>web:</a:t>
            </a:r>
            <a:br>
              <a:rPr lang="en-US" sz="1100" b="1" dirty="0"/>
            </a:br>
            <a:r>
              <a:rPr lang="en-US" sz="1100" b="1" dirty="0"/>
              <a:t>Scan Results</a:t>
            </a:r>
          </a:p>
        </p:txBody>
      </p:sp>
    </p:spTree>
    <p:extLst>
      <p:ext uri="{BB962C8B-B14F-4D97-AF65-F5344CB8AC3E}">
        <p14:creationId xmlns:p14="http://schemas.microsoft.com/office/powerpoint/2010/main" val="2414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04838" cy="1648053"/>
            <a:chOff x="2114945" y="8266"/>
            <a:chExt cx="3104838" cy="1648053"/>
          </a:xfrm>
        </p:grpSpPr>
        <p:sp>
          <p:nvSpPr>
            <p:cNvPr id="110" name="Rectangle: Folded Corner 5">
              <a:extLst>
                <a:ext uri="{FF2B5EF4-FFF2-40B4-BE49-F238E27FC236}">
                  <a16:creationId xmlns:a16="http://schemas.microsoft.com/office/drawing/2014/main" id="{FD39A772-CD8D-4852-8675-F0A8C6072980}"/>
                </a:ext>
              </a:extLst>
            </p:cNvPr>
            <p:cNvSpPr/>
            <p:nvPr/>
          </p:nvSpPr>
          <p:spPr>
            <a:xfrm>
              <a:off x="4997548" y="1434085"/>
              <a:ext cx="222235" cy="222234"/>
            </a:xfrm>
            <a:custGeom>
              <a:avLst/>
              <a:gdLst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2120630 w 2120630"/>
                <a:gd name="connsiteY6" fmla="*/ 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0 w 2120630"/>
                <a:gd name="connsiteY6" fmla="*/ 0 h 2470825"/>
                <a:gd name="connsiteX7" fmla="*/ 1968230 w 2120630"/>
                <a:gd name="connsiteY7" fmla="*/ 876300 h 2470825"/>
                <a:gd name="connsiteX8" fmla="*/ 2120630 w 2120630"/>
                <a:gd name="connsiteY8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1968230 w 2120630"/>
                <a:gd name="connsiteY6" fmla="*/ 876300 h 2470825"/>
                <a:gd name="connsiteX7" fmla="*/ 2120630 w 2120630"/>
                <a:gd name="connsiteY7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1221 w 2120630"/>
                <a:gd name="connsiteY5" fmla="*/ 1055980 h 2470825"/>
                <a:gd name="connsiteX6" fmla="*/ 2120630 w 2120630"/>
                <a:gd name="connsiteY6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2120630 w 2120630"/>
                <a:gd name="connsiteY5" fmla="*/ 2117380 h 2470825"/>
                <a:gd name="connsiteX0" fmla="*/ 0 w 2120630"/>
                <a:gd name="connsiteY0" fmla="*/ 0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5" fmla="*/ 0 w 2120630"/>
                <a:gd name="connsiteY5" fmla="*/ 0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2470825 h 2470825"/>
                <a:gd name="connsiteX1" fmla="*/ 2120630 w 2120630"/>
                <a:gd name="connsiteY1" fmla="*/ 0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0 w 2120630"/>
                <a:gd name="connsiteY4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0" fmla="*/ 1767185 w 2120630"/>
                <a:gd name="connsiteY0" fmla="*/ 2470825 h 2470825"/>
                <a:gd name="connsiteX1" fmla="*/ 1837874 w 2120630"/>
                <a:gd name="connsiteY1" fmla="*/ 2188069 h 2470825"/>
                <a:gd name="connsiteX2" fmla="*/ 2120630 w 2120630"/>
                <a:gd name="connsiteY2" fmla="*/ 2117380 h 2470825"/>
                <a:gd name="connsiteX3" fmla="*/ 1767185 w 2120630"/>
                <a:gd name="connsiteY3" fmla="*/ 2470825 h 2470825"/>
                <a:gd name="connsiteX4" fmla="*/ 2120630 w 2120630"/>
                <a:gd name="connsiteY4" fmla="*/ 2117380 h 2470825"/>
                <a:gd name="connsiteX0" fmla="*/ 0 w 2120630"/>
                <a:gd name="connsiteY0" fmla="*/ 353445 h 353445"/>
                <a:gd name="connsiteX1" fmla="*/ 2120630 w 2120630"/>
                <a:gd name="connsiteY1" fmla="*/ 0 h 353445"/>
                <a:gd name="connsiteX2" fmla="*/ 1767185 w 2120630"/>
                <a:gd name="connsiteY2" fmla="*/ 353445 h 353445"/>
                <a:gd name="connsiteX3" fmla="*/ 0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0" fmla="*/ 1767185 w 2120630"/>
                <a:gd name="connsiteY0" fmla="*/ 353445 h 353445"/>
                <a:gd name="connsiteX1" fmla="*/ 1837874 w 2120630"/>
                <a:gd name="connsiteY1" fmla="*/ 70689 h 353445"/>
                <a:gd name="connsiteX2" fmla="*/ 2120630 w 2120630"/>
                <a:gd name="connsiteY2" fmla="*/ 0 h 353445"/>
                <a:gd name="connsiteX3" fmla="*/ 1767185 w 2120630"/>
                <a:gd name="connsiteY3" fmla="*/ 353445 h 353445"/>
                <a:gd name="connsiteX4" fmla="*/ 2120630 w 2120630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4" fmla="*/ 353445 w 353445"/>
                <a:gd name="connsiteY4" fmla="*/ 0 h 353445"/>
                <a:gd name="connsiteX0" fmla="*/ 0 w 353445"/>
                <a:gd name="connsiteY0" fmla="*/ 353445 h 353445"/>
                <a:gd name="connsiteX1" fmla="*/ 353445 w 353445"/>
                <a:gd name="connsiteY1" fmla="*/ 0 h 353445"/>
                <a:gd name="connsiteX2" fmla="*/ 0 w 353445"/>
                <a:gd name="connsiteY2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0 w 353445"/>
                <a:gd name="connsiteY3" fmla="*/ 353445 h 353445"/>
                <a:gd name="connsiteX0" fmla="*/ 0 w 353445"/>
                <a:gd name="connsiteY0" fmla="*/ 353445 h 353445"/>
                <a:gd name="connsiteX1" fmla="*/ 70689 w 353445"/>
                <a:gd name="connsiteY1" fmla="*/ 70689 h 353445"/>
                <a:gd name="connsiteX2" fmla="*/ 353445 w 353445"/>
                <a:gd name="connsiteY2" fmla="*/ 0 h 353445"/>
                <a:gd name="connsiteX3" fmla="*/ 33337 w 353445"/>
                <a:gd name="connsiteY3" fmla="*/ 315345 h 353445"/>
                <a:gd name="connsiteX4" fmla="*/ 353445 w 353445"/>
                <a:gd name="connsiteY4" fmla="*/ 0 h 3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445" h="353445" stroke="0" extrusionOk="0">
                  <a:moveTo>
                    <a:pt x="0" y="353445"/>
                  </a:move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darkenLess" stroke="0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0" y="353445"/>
                  </a:lnTo>
                  <a:close/>
                </a:path>
                <a:path w="353445" h="353445" fill="none" extrusionOk="0">
                  <a:moveTo>
                    <a:pt x="0" y="353445"/>
                  </a:moveTo>
                  <a:lnTo>
                    <a:pt x="70689" y="70689"/>
                  </a:lnTo>
                  <a:lnTo>
                    <a:pt x="353445" y="0"/>
                  </a:lnTo>
                  <a:lnTo>
                    <a:pt x="33337" y="315345"/>
                  </a:lnTo>
                  <a:lnTo>
                    <a:pt x="353445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7116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endCxn id="45" idx="7"/>
          </p:cNvCxnSpPr>
          <p:nvPr/>
        </p:nvCxnSpPr>
        <p:spPr>
          <a:xfrm rot="10800000">
            <a:off x="7260431" y="1102520"/>
            <a:ext cx="828298" cy="122564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617992"/>
            <a:chOff x="2114945" y="8266"/>
            <a:chExt cx="3132917" cy="161799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553572"/>
              <a:chOff x="3492070" y="2239670"/>
              <a:chExt cx="4862001" cy="24708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63543" y="4321533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4748" y="475395"/>
              <a:ext cx="2809177" cy="11079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531338"/>
          </a:xfrm>
          <a:prstGeom prst="bentConnector3">
            <a:avLst>
              <a:gd name="adj1" fmla="val 716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2" name="Container Image">
            <a:extLst>
              <a:ext uri="{FF2B5EF4-FFF2-40B4-BE49-F238E27FC236}">
                <a16:creationId xmlns:a16="http://schemas.microsoft.com/office/drawing/2014/main" id="{74BF7676-2596-4217-A956-550DB14DB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5" name="Signature">
            <a:extLst>
              <a:ext uri="{FF2B5EF4-FFF2-40B4-BE49-F238E27FC236}">
                <a16:creationId xmlns:a16="http://schemas.microsoft.com/office/drawing/2014/main" id="{A5DC200E-F089-4B1D-BBFF-4ECD3ED9A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6" name="Signature">
            <a:extLst>
              <a:ext uri="{FF2B5EF4-FFF2-40B4-BE49-F238E27FC236}">
                <a16:creationId xmlns:a16="http://schemas.microsoft.com/office/drawing/2014/main" id="{372B363C-0EB7-4A7F-81A8-E32BDF099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C6DE1422-B890-48E7-9763-E4EFE49D1681}"/>
              </a:ext>
            </a:extLst>
          </p:cNvPr>
          <p:cNvSpPr/>
          <p:nvPr/>
        </p:nvSpPr>
        <p:spPr>
          <a:xfrm>
            <a:off x="8088729" y="1551374"/>
            <a:ext cx="3057066" cy="1612238"/>
          </a:xfrm>
          <a:prstGeom prst="foldedCorne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342900" algn="l"/>
              </a:tabLst>
            </a:pPr>
            <a:r>
              <a:rPr lang="en-US" sz="1200" dirty="0">
                <a:solidFill>
                  <a:schemeClr val="tx1"/>
                </a:solidFill>
              </a:rPr>
              <a:t>	OCI index</a:t>
            </a:r>
          </a:p>
        </p:txBody>
      </p:sp>
    </p:spTree>
    <p:extLst>
      <p:ext uri="{BB962C8B-B14F-4D97-AF65-F5344CB8AC3E}">
        <p14:creationId xmlns:p14="http://schemas.microsoft.com/office/powerpoint/2010/main" val="171687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B0AA312-1F57-4F57-9C94-9D99490AE8F8}"/>
              </a:ext>
            </a:extLst>
          </p:cNvPr>
          <p:cNvGrpSpPr/>
          <p:nvPr/>
        </p:nvGrpSpPr>
        <p:grpSpPr>
          <a:xfrm>
            <a:off x="5862394" y="461557"/>
            <a:ext cx="1400494" cy="1626258"/>
            <a:chOff x="3296661" y="4120393"/>
            <a:chExt cx="1400494" cy="16262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ADD25ED-5112-46AB-8A42-E3E3CD7D3EE0}"/>
                </a:ext>
              </a:extLst>
            </p:cNvPr>
            <p:cNvGrpSpPr/>
            <p:nvPr/>
          </p:nvGrpSpPr>
          <p:grpSpPr>
            <a:xfrm>
              <a:off x="3363180" y="4193079"/>
              <a:ext cx="1333975" cy="1553572"/>
              <a:chOff x="3492072" y="2239670"/>
              <a:chExt cx="2121573" cy="2470825"/>
            </a:xfrm>
          </p:grpSpPr>
          <p:sp>
            <p:nvSpPr>
              <p:cNvPr id="44" name="Rectangle: Folded Corner 5">
                <a:extLst>
                  <a:ext uri="{FF2B5EF4-FFF2-40B4-BE49-F238E27FC236}">
                    <a16:creationId xmlns:a16="http://schemas.microsoft.com/office/drawing/2014/main" id="{8BD35240-220C-45CD-8B87-4E91C04D0C23}"/>
                  </a:ext>
                </a:extLst>
              </p:cNvPr>
              <p:cNvSpPr/>
              <p:nvPr/>
            </p:nvSpPr>
            <p:spPr>
              <a:xfrm>
                <a:off x="5259256" y="4357051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08E849D2-BB53-45A1-82FA-315F7DD72869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1573" cy="2470825"/>
              </a:xfrm>
              <a:custGeom>
                <a:avLst/>
                <a:gdLst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3382 w 1333382"/>
                  <a:gd name="connsiteY7" fmla="*/ 1331337 h 1553572"/>
                  <a:gd name="connsiteX0" fmla="*/ 0 w 1333382"/>
                  <a:gd name="connsiteY0" fmla="*/ 0 h 1553572"/>
                  <a:gd name="connsiteX1" fmla="*/ 1333382 w 1333382"/>
                  <a:gd name="connsiteY1" fmla="*/ 0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0" fmla="*/ 1111147 w 1333382"/>
                  <a:gd name="connsiteY0" fmla="*/ 1553572 h 1553572"/>
                  <a:gd name="connsiteX1" fmla="*/ 1155594 w 1333382"/>
                  <a:gd name="connsiteY1" fmla="*/ 1375784 h 1553572"/>
                  <a:gd name="connsiteX2" fmla="*/ 1333382 w 1333382"/>
                  <a:gd name="connsiteY2" fmla="*/ 1331337 h 1553572"/>
                  <a:gd name="connsiteX3" fmla="*/ 1111147 w 1333382"/>
                  <a:gd name="connsiteY3" fmla="*/ 1553572 h 1553572"/>
                  <a:gd name="connsiteX4" fmla="*/ 0 w 1333382"/>
                  <a:gd name="connsiteY4" fmla="*/ 1553572 h 1553572"/>
                  <a:gd name="connsiteX5" fmla="*/ 0 w 1333382"/>
                  <a:gd name="connsiteY5" fmla="*/ 0 h 1553572"/>
                  <a:gd name="connsiteX6" fmla="*/ 1333382 w 1333382"/>
                  <a:gd name="connsiteY6" fmla="*/ 0 h 1553572"/>
                  <a:gd name="connsiteX7" fmla="*/ 1331518 w 1333382"/>
                  <a:gd name="connsiteY7" fmla="*/ 568276 h 1553572"/>
                  <a:gd name="connsiteX8" fmla="*/ 1333382 w 1333382"/>
                  <a:gd name="connsiteY8" fmla="*/ 1331337 h 1553572"/>
                  <a:gd name="connsiteX0" fmla="*/ 0 w 1333975"/>
                  <a:gd name="connsiteY0" fmla="*/ 0 h 1553572"/>
                  <a:gd name="connsiteX1" fmla="*/ 1333382 w 1333975"/>
                  <a:gd name="connsiteY1" fmla="*/ 0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0" fmla="*/ 1111147 w 1333975"/>
                  <a:gd name="connsiteY0" fmla="*/ 1553572 h 1553572"/>
                  <a:gd name="connsiteX1" fmla="*/ 1155594 w 1333975"/>
                  <a:gd name="connsiteY1" fmla="*/ 1375784 h 1553572"/>
                  <a:gd name="connsiteX2" fmla="*/ 1333382 w 1333975"/>
                  <a:gd name="connsiteY2" fmla="*/ 1331337 h 1553572"/>
                  <a:gd name="connsiteX3" fmla="*/ 1111147 w 1333975"/>
                  <a:gd name="connsiteY3" fmla="*/ 1553572 h 1553572"/>
                  <a:gd name="connsiteX4" fmla="*/ 0 w 1333975"/>
                  <a:gd name="connsiteY4" fmla="*/ 1553572 h 1553572"/>
                  <a:gd name="connsiteX5" fmla="*/ 0 w 1333975"/>
                  <a:gd name="connsiteY5" fmla="*/ 0 h 1553572"/>
                  <a:gd name="connsiteX6" fmla="*/ 1333382 w 1333975"/>
                  <a:gd name="connsiteY6" fmla="*/ 0 h 1553572"/>
                  <a:gd name="connsiteX7" fmla="*/ 1331518 w 1333975"/>
                  <a:gd name="connsiteY7" fmla="*/ 568276 h 1553572"/>
                  <a:gd name="connsiteX8" fmla="*/ 1333900 w 1333975"/>
                  <a:gd name="connsiteY8" fmla="*/ 973088 h 1553572"/>
                  <a:gd name="connsiteX9" fmla="*/ 1333382 w 1333975"/>
                  <a:gd name="connsiteY9" fmla="*/ 1331337 h 1553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975" h="1553572" stroke="0" extrusionOk="0">
                    <a:moveTo>
                      <a:pt x="0" y="0"/>
                    </a:moveTo>
                    <a:lnTo>
                      <a:pt x="1333382" y="0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close/>
                  </a:path>
                  <a:path w="1333975" h="1553572" fill="darkenLess" stroke="0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close/>
                  </a:path>
                  <a:path w="1333975" h="1553572" fill="none" extrusionOk="0">
                    <a:moveTo>
                      <a:pt x="1111147" y="1553572"/>
                    </a:moveTo>
                    <a:lnTo>
                      <a:pt x="1155594" y="1375784"/>
                    </a:lnTo>
                    <a:lnTo>
                      <a:pt x="1333382" y="1331337"/>
                    </a:lnTo>
                    <a:lnTo>
                      <a:pt x="1111147" y="1553572"/>
                    </a:lnTo>
                    <a:lnTo>
                      <a:pt x="0" y="1553572"/>
                    </a:lnTo>
                    <a:lnTo>
                      <a:pt x="0" y="0"/>
                    </a:lnTo>
                    <a:lnTo>
                      <a:pt x="1333382" y="0"/>
                    </a:lnTo>
                    <a:cubicBezTo>
                      <a:pt x="1332761" y="189425"/>
                      <a:pt x="1332139" y="378851"/>
                      <a:pt x="1331518" y="568276"/>
                    </a:cubicBezTo>
                    <a:cubicBezTo>
                      <a:pt x="1331604" y="730457"/>
                      <a:pt x="1333589" y="845911"/>
                      <a:pt x="1333900" y="973088"/>
                    </a:cubicBezTo>
                    <a:cubicBezTo>
                      <a:pt x="1334211" y="1100265"/>
                      <a:pt x="1333468" y="1271629"/>
                      <a:pt x="1333382" y="1331337"/>
                    </a:cubicBez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manifest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EE8A38-F1AD-4175-96BE-72E23AC3638B}"/>
                </a:ext>
              </a:extLst>
            </p:cNvPr>
            <p:cNvGrpSpPr/>
            <p:nvPr/>
          </p:nvGrpSpPr>
          <p:grpSpPr>
            <a:xfrm>
              <a:off x="3296661" y="4120393"/>
              <a:ext cx="413327" cy="413327"/>
              <a:chOff x="1077722" y="1328760"/>
              <a:chExt cx="720680" cy="7206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AE2BC0-03F3-485A-BED7-7349453A9F0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56B84408-6B13-4BB3-B110-C226C40C4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41B5AD-9DB9-4A3C-BC89-21E5C74069AA}"/>
                </a:ext>
              </a:extLst>
            </p:cNvPr>
            <p:cNvSpPr/>
            <p:nvPr/>
          </p:nvSpPr>
          <p:spPr>
            <a:xfrm>
              <a:off x="3478016" y="4824146"/>
              <a:ext cx="1034141" cy="361637"/>
            </a:xfrm>
            <a:prstGeom prst="rect">
              <a:avLst/>
            </a:prstGeom>
          </p:spPr>
          <p:txBody>
            <a:bodyPr wrap="square" lIns="0" tIns="0" rIns="0">
              <a:spAutoFit/>
            </a:bodyPr>
            <a:lstStyle/>
            <a:p>
              <a:pPr lvl="0"/>
              <a:r>
                <a:rPr lang="en-US" sz="105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net-monitor:v1</a:t>
              </a:r>
            </a:p>
            <a:p>
              <a:pPr lvl="0"/>
              <a:r>
                <a:rPr lang="en-US" sz="1000" dirty="0">
                  <a:solidFill>
                    <a:prstClr val="black"/>
                  </a:solidFill>
                  <a:latin typeface="Consolas" panose="020B0609020204030204" pitchFamily="49" charset="0"/>
                </a:rPr>
                <a:t>sha256:111m…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B9AD30-259F-4E00-9AE3-25B0EAB91D5F}"/>
              </a:ext>
            </a:extLst>
          </p:cNvPr>
          <p:cNvGrpSpPr/>
          <p:nvPr/>
        </p:nvGrpSpPr>
        <p:grpSpPr>
          <a:xfrm>
            <a:off x="8012878" y="1486954"/>
            <a:ext cx="3141355" cy="1792977"/>
            <a:chOff x="2114945" y="8266"/>
            <a:chExt cx="3141355" cy="179297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121E7D0-DB99-4C36-B13D-D127166E4EFD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612238"/>
              <a:chOff x="3492070" y="2239670"/>
              <a:chExt cx="4862001" cy="2564128"/>
            </a:xfrm>
          </p:grpSpPr>
          <p:sp>
            <p:nvSpPr>
              <p:cNvPr id="110" name="Rectangle: Folded Corner 5">
                <a:extLst>
                  <a:ext uri="{FF2B5EF4-FFF2-40B4-BE49-F238E27FC236}">
                    <a16:creationId xmlns:a16="http://schemas.microsoft.com/office/drawing/2014/main" id="{FD39A772-CD8D-4852-8675-F0A8C6072980}"/>
                  </a:ext>
                </a:extLst>
              </p:cNvPr>
              <p:cNvSpPr/>
              <p:nvPr/>
            </p:nvSpPr>
            <p:spPr>
              <a:xfrm>
                <a:off x="7955968" y="4397285"/>
                <a:ext cx="353446" cy="353444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Rectangle: Folded Corner 110">
                <a:extLst>
                  <a:ext uri="{FF2B5EF4-FFF2-40B4-BE49-F238E27FC236}">
                    <a16:creationId xmlns:a16="http://schemas.microsoft.com/office/drawing/2014/main" id="{3EC33116-954A-4D83-96C5-FD47C2B6CF72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564128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89036DF-C76D-4786-9157-17546BD45800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20C76FC-6529-4A00-B83C-3ABC4473EF18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92121B22-800E-4E05-AA12-F5409CD2C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1EF1A-5D79-4B85-985D-CDE12501DC77}"/>
                </a:ext>
              </a:extLst>
            </p:cNvPr>
            <p:cNvSpPr/>
            <p:nvPr/>
          </p:nvSpPr>
          <p:spPr>
            <a:xfrm>
              <a:off x="2259511" y="416248"/>
              <a:ext cx="2996789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net-monitor:v1-sig-wabbit-networks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sha256:222i…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wabbit-networks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E88AE03-060E-4D75-88E9-87D97F1D0D47}"/>
              </a:ext>
            </a:extLst>
          </p:cNvPr>
          <p:cNvCxnSpPr>
            <a:cxnSpLocks/>
            <a:stCxn id="111" idx="1"/>
            <a:endCxn id="45" idx="7"/>
          </p:cNvCxnSpPr>
          <p:nvPr/>
        </p:nvCxnSpPr>
        <p:spPr>
          <a:xfrm rot="10800000">
            <a:off x="7260431" y="1102519"/>
            <a:ext cx="828298" cy="125497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0AA6248-11EA-434E-A0BE-6E78CD0C3335}"/>
              </a:ext>
            </a:extLst>
          </p:cNvPr>
          <p:cNvSpPr/>
          <p:nvPr/>
        </p:nvSpPr>
        <p:spPr>
          <a:xfrm>
            <a:off x="6271637" y="704914"/>
            <a:ext cx="6479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oci.image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C9C0F12-0DC2-4724-9994-55AA7B857805}"/>
              </a:ext>
            </a:extLst>
          </p:cNvPr>
          <p:cNvSpPr/>
          <p:nvPr/>
        </p:nvSpPr>
        <p:spPr>
          <a:xfrm>
            <a:off x="8439797" y="170330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E29AF-EBB5-4019-8904-80DA6DA7E8CA}"/>
              </a:ext>
            </a:extLst>
          </p:cNvPr>
          <p:cNvSpPr/>
          <p:nvPr/>
        </p:nvSpPr>
        <p:spPr>
          <a:xfrm>
            <a:off x="5631627" y="564811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7559B7E-5AC3-441B-894F-9EA1387B0C39}"/>
              </a:ext>
            </a:extLst>
          </p:cNvPr>
          <p:cNvSpPr/>
          <p:nvPr/>
        </p:nvSpPr>
        <p:spPr>
          <a:xfrm>
            <a:off x="7786606" y="1590208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2E47E7-A6D6-446F-8D82-4B66BCECF0FF}"/>
              </a:ext>
            </a:extLst>
          </p:cNvPr>
          <p:cNvGrpSpPr/>
          <p:nvPr/>
        </p:nvGrpSpPr>
        <p:grpSpPr>
          <a:xfrm>
            <a:off x="8021316" y="3197463"/>
            <a:ext cx="3132917" cy="1856891"/>
            <a:chOff x="2114945" y="8266"/>
            <a:chExt cx="3132917" cy="185689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B06DCB-105D-46D4-ADA7-07328725A14C}"/>
                </a:ext>
              </a:extLst>
            </p:cNvPr>
            <p:cNvGrpSpPr/>
            <p:nvPr/>
          </p:nvGrpSpPr>
          <p:grpSpPr>
            <a:xfrm>
              <a:off x="2190796" y="72686"/>
              <a:ext cx="3057066" cy="1719692"/>
              <a:chOff x="3492070" y="2239670"/>
              <a:chExt cx="4862001" cy="2735025"/>
            </a:xfrm>
          </p:grpSpPr>
          <p:sp>
            <p:nvSpPr>
              <p:cNvPr id="124" name="Rectangle: Folded Corner 5">
                <a:extLst>
                  <a:ext uri="{FF2B5EF4-FFF2-40B4-BE49-F238E27FC236}">
                    <a16:creationId xmlns:a16="http://schemas.microsoft.com/office/drawing/2014/main" id="{6F4D3555-59D6-4B33-959F-BC8FC219E384}"/>
                  </a:ext>
                </a:extLst>
              </p:cNvPr>
              <p:cNvSpPr/>
              <p:nvPr/>
            </p:nvSpPr>
            <p:spPr>
              <a:xfrm>
                <a:off x="7918092" y="4533619"/>
                <a:ext cx="418352" cy="418351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Rectangle: Folded Corner 124">
                <a:extLst>
                  <a:ext uri="{FF2B5EF4-FFF2-40B4-BE49-F238E27FC236}">
                    <a16:creationId xmlns:a16="http://schemas.microsoft.com/office/drawing/2014/main" id="{7FB910B2-AB1C-4406-9296-E63E6FC8E10E}"/>
                  </a:ext>
                </a:extLst>
              </p:cNvPr>
              <p:cNvSpPr/>
              <p:nvPr/>
            </p:nvSpPr>
            <p:spPr>
              <a:xfrm>
                <a:off x="3492070" y="2239670"/>
                <a:ext cx="4862001" cy="27350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tabLst>
                    <a:tab pos="342900" algn="l"/>
                  </a:tabLst>
                </a:pPr>
                <a:r>
                  <a:rPr lang="en-US" sz="1200" dirty="0">
                    <a:solidFill>
                      <a:schemeClr val="tx1"/>
                    </a:solidFill>
                  </a:rPr>
                  <a:t>	OCI index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9200550-9E02-46B0-82EF-B83209DA9D61}"/>
                </a:ext>
              </a:extLst>
            </p:cNvPr>
            <p:cNvGrpSpPr/>
            <p:nvPr/>
          </p:nvGrpSpPr>
          <p:grpSpPr>
            <a:xfrm>
              <a:off x="2114945" y="8266"/>
              <a:ext cx="413327" cy="413327"/>
              <a:chOff x="1077722" y="1328760"/>
              <a:chExt cx="720680" cy="720680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F1532C1-E144-41D7-9F75-E59F6AD8D2AE}"/>
                  </a:ext>
                </a:extLst>
              </p:cNvPr>
              <p:cNvSpPr/>
              <p:nvPr/>
            </p:nvSpPr>
            <p:spPr>
              <a:xfrm>
                <a:off x="1092435" y="1347855"/>
                <a:ext cx="688739" cy="680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Graphic 122">
                <a:extLst>
                  <a:ext uri="{FF2B5EF4-FFF2-40B4-BE49-F238E27FC236}">
                    <a16:creationId xmlns:a16="http://schemas.microsoft.com/office/drawing/2014/main" id="{6DCDECDE-FE03-4ADB-9854-52793FE10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77722" y="1328760"/>
                <a:ext cx="720680" cy="720680"/>
              </a:xfrm>
              <a:prstGeom prst="rect">
                <a:avLst/>
              </a:prstGeom>
            </p:spPr>
          </p:pic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5E55D4A-0C0A-4BB1-8478-70E15A6A0CD0}"/>
                </a:ext>
              </a:extLst>
            </p:cNvPr>
            <p:cNvSpPr/>
            <p:nvPr/>
          </p:nvSpPr>
          <p:spPr>
            <a:xfrm>
              <a:off x="2259511" y="480162"/>
              <a:ext cx="2809177" cy="13849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net-monitor:v1-sig-acme-rockets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sha256:333i…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config: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signedBy</a:t>
              </a:r>
              <a:r>
                <a:rPr lang="en-US" sz="1000" dirty="0">
                  <a:latin typeface="Consolas" panose="020B0609020204030204" pitchFamily="49" charset="0"/>
                </a:rPr>
                <a:t>: registry.</a:t>
              </a:r>
              <a:r>
                <a:rPr lang="en-US" sz="1000" b="1" dirty="0">
                  <a:latin typeface="Consolas" panose="020B0609020204030204" pitchFamily="49" charset="0"/>
                </a:rPr>
                <a:t>acme-rockets</a:t>
              </a:r>
              <a:r>
                <a:rPr lang="en-US" sz="1000" dirty="0">
                  <a:latin typeface="Consolas" panose="020B0609020204030204" pitchFamily="49" charset="0"/>
                </a:rPr>
                <a:t>.com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manifests: 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references: sha256:111m…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77C4376-1708-4D76-8A08-539B2939ACB9}"/>
              </a:ext>
            </a:extLst>
          </p:cNvPr>
          <p:cNvCxnSpPr>
            <a:cxnSpLocks/>
            <a:stCxn id="125" idx="1"/>
            <a:endCxn id="45" idx="8"/>
          </p:cNvCxnSpPr>
          <p:nvPr/>
        </p:nvCxnSpPr>
        <p:spPr>
          <a:xfrm rot="10800000">
            <a:off x="7262813" y="1507331"/>
            <a:ext cx="834354" cy="2614398"/>
          </a:xfrm>
          <a:prstGeom prst="bentConnector3">
            <a:avLst>
              <a:gd name="adj1" fmla="val 7054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7DB5EB-CFD5-4109-85B4-EF379BE6A414}"/>
              </a:ext>
            </a:extLst>
          </p:cNvPr>
          <p:cNvSpPr/>
          <p:nvPr/>
        </p:nvSpPr>
        <p:spPr>
          <a:xfrm>
            <a:off x="8448235" y="3413809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cncf.notary.v2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16E9DFE-E204-4464-8DD1-070A0E5D2D53}"/>
              </a:ext>
            </a:extLst>
          </p:cNvPr>
          <p:cNvSpPr/>
          <p:nvPr/>
        </p:nvSpPr>
        <p:spPr>
          <a:xfrm>
            <a:off x="7786606" y="3300717"/>
            <a:ext cx="205946" cy="20594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pic>
        <p:nvPicPr>
          <p:cNvPr id="8" name="Container Image">
            <a:extLst>
              <a:ext uri="{FF2B5EF4-FFF2-40B4-BE49-F238E27FC236}">
                <a16:creationId xmlns:a16="http://schemas.microsoft.com/office/drawing/2014/main" id="{3B608C22-69B6-4CC4-A37B-102302B7C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15480" y="683643"/>
            <a:ext cx="291498" cy="291498"/>
          </a:xfrm>
          <a:prstGeom prst="rect">
            <a:avLst/>
          </a:prstGeom>
        </p:spPr>
      </p:pic>
      <p:pic>
        <p:nvPicPr>
          <p:cNvPr id="9" name="Signature">
            <a:extLst>
              <a:ext uri="{FF2B5EF4-FFF2-40B4-BE49-F238E27FC236}">
                <a16:creationId xmlns:a16="http://schemas.microsoft.com/office/drawing/2014/main" id="{277E4C32-4002-4DFF-9B65-BAF1328A0B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3345181"/>
            <a:ext cx="230886" cy="230886"/>
          </a:xfrm>
          <a:prstGeom prst="rect">
            <a:avLst/>
          </a:prstGeom>
        </p:spPr>
      </p:pic>
      <p:pic>
        <p:nvPicPr>
          <p:cNvPr id="46" name="Signature">
            <a:extLst>
              <a:ext uri="{FF2B5EF4-FFF2-40B4-BE49-F238E27FC236}">
                <a16:creationId xmlns:a16="http://schemas.microsoft.com/office/drawing/2014/main" id="{D8261124-9F38-4A7B-8741-B79311677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8894" y="1657571"/>
            <a:ext cx="230886" cy="2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15205</TotalTime>
  <Words>2462</Words>
  <Application>Microsoft Office PowerPoint</Application>
  <PresentationFormat>Widescreen</PresentationFormat>
  <Paragraphs>829</Paragraphs>
  <Slides>27</Slides>
  <Notes>0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OCI Artifacts &amp; Collections</vt:lpstr>
      <vt:lpstr>PowerPoint Presentation</vt:lpstr>
      <vt:lpstr>PowerPoint Presentation</vt:lpstr>
      <vt:lpstr>Distribution Persistence Types</vt:lpstr>
      <vt:lpstr>Reference Types</vt:lpstr>
      <vt:lpstr>Distribution Persistence Types</vt:lpstr>
      <vt:lpstr>Collection Types</vt:lpstr>
      <vt:lpstr>Distribution Persistence Types</vt:lpstr>
      <vt:lpstr>What should be seen?</vt:lpstr>
      <vt:lpstr>Distribution Persistence – Meta-data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91</cp:revision>
  <dcterms:created xsi:type="dcterms:W3CDTF">2020-02-11T21:04:07Z</dcterms:created>
  <dcterms:modified xsi:type="dcterms:W3CDTF">2020-09-30T23:31:29Z</dcterms:modified>
</cp:coreProperties>
</file>