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76" r:id="rId3"/>
    <p:sldId id="272" r:id="rId4"/>
    <p:sldId id="284" r:id="rId5"/>
    <p:sldId id="285" r:id="rId6"/>
    <p:sldId id="283" r:id="rId7"/>
    <p:sldId id="273" r:id="rId8"/>
    <p:sldId id="286" r:id="rId9"/>
    <p:sldId id="287" r:id="rId10"/>
    <p:sldId id="289" r:id="rId11"/>
    <p:sldId id="288" r:id="rId12"/>
    <p:sldId id="290" r:id="rId13"/>
    <p:sldId id="256" r:id="rId14"/>
    <p:sldId id="277" r:id="rId15"/>
    <p:sldId id="278" r:id="rId16"/>
    <p:sldId id="280" r:id="rId17"/>
    <p:sldId id="282" r:id="rId18"/>
    <p:sldId id="281" r:id="rId19"/>
    <p:sldId id="279" r:id="rId20"/>
    <p:sldId id="29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A53F-99CA-4A72-9ECA-09BE25DCE69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BC25-F08B-44F0-B505-ECE8F9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3" TargetMode="External"/><Relationship Id="rId2" Type="http://schemas.openxmlformats.org/officeDocument/2006/relationships/hyperlink" Target="https://github.com/notaturkey/ai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971-4662-43D4-BB5A-3FE658D4F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Tough AI for 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D23F-DE53-4D29-B174-B94806EB4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McDonald</a:t>
            </a:r>
          </a:p>
          <a:p>
            <a:r>
              <a:rPr lang="en-US" dirty="0"/>
              <a:t>Daniel Rivera </a:t>
            </a:r>
          </a:p>
        </p:txBody>
      </p:sp>
    </p:spTree>
    <p:extLst>
      <p:ext uri="{BB962C8B-B14F-4D97-AF65-F5344CB8AC3E}">
        <p14:creationId xmlns:p14="http://schemas.microsoft.com/office/powerpoint/2010/main" val="413006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E294-434B-41D5-BC07-460A948E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3x3 game</a:t>
            </a:r>
          </a:p>
        </p:txBody>
      </p:sp>
      <p:pic>
        <p:nvPicPr>
          <p:cNvPr id="8" name="Content Placeholder 7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5A8CC54B-07EA-46C2-ADBD-30227944F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0059"/>
            <a:ext cx="2076625" cy="48361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8824B-7F8B-4ED9-BF9F-29D167D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5944"/>
            <a:ext cx="2514600" cy="4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49BE-4DEF-4A4D-BC58-C8F4396A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2B199-869C-4AE0-BFA1-0F172584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72496"/>
            <a:ext cx="2133600" cy="607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7396A-FF15-4C79-90A8-6482719F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61" y="162249"/>
            <a:ext cx="1803276" cy="58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B3F-C5ED-4143-86CC-CA717182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D68C-D0AE-4554-B4A5-C6753212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magic algorithm for AI move for 2D </a:t>
            </a:r>
          </a:p>
          <a:p>
            <a:r>
              <a:rPr lang="en-US" dirty="0"/>
              <a:t>Figure how to apply magic algorithm into a 3D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</p:spPr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McDonald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153-751A-4A5D-9448-81678E15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Minimax?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DB95-570B-4124-8568-88749780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analyze all possible moves </a:t>
            </a:r>
          </a:p>
          <a:p>
            <a:r>
              <a:rPr lang="en-US" dirty="0"/>
              <a:t>Heuristics to alleviate some computation</a:t>
            </a:r>
          </a:p>
          <a:p>
            <a:r>
              <a:rPr lang="en-US" dirty="0"/>
              <a:t>Adaptable to most turn based games</a:t>
            </a:r>
          </a:p>
        </p:txBody>
      </p:sp>
    </p:spTree>
    <p:extLst>
      <p:ext uri="{BB962C8B-B14F-4D97-AF65-F5344CB8AC3E}">
        <p14:creationId xmlns:p14="http://schemas.microsoft.com/office/powerpoint/2010/main" val="97489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4741-065E-464E-A30A-71807175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with </a:t>
            </a:r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EB30-2355-402A-B48F-F703E965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Python</a:t>
            </a:r>
          </a:p>
          <a:p>
            <a:r>
              <a:rPr lang="en-US" dirty="0"/>
              <a:t>User can play against AI</a:t>
            </a:r>
          </a:p>
          <a:p>
            <a:r>
              <a:rPr lang="en-US" dirty="0"/>
              <a:t>AI has proven to be Unbeatable </a:t>
            </a:r>
          </a:p>
        </p:txBody>
      </p:sp>
    </p:spTree>
    <p:extLst>
      <p:ext uri="{BB962C8B-B14F-4D97-AF65-F5344CB8AC3E}">
        <p14:creationId xmlns:p14="http://schemas.microsoft.com/office/powerpoint/2010/main" val="177133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C46D-AFDD-4E97-908A-85A58DF3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859C6-1619-4EB0-B830-6C0E79C0666E}"/>
              </a:ext>
            </a:extLst>
          </p:cNvPr>
          <p:cNvSpPr txBox="1"/>
          <p:nvPr/>
        </p:nvSpPr>
        <p:spPr>
          <a:xfrm>
            <a:off x="415636" y="1600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https://github.com/notaturkey/aiProject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https://repl.it/languages/python3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9BBE31-9E2E-49DB-82F8-966CA396D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17919" y="0"/>
            <a:ext cx="222608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4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47F-CDA8-4274-A4DF-C4705C8B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F4B4-5D01-4781-9FB6-3B4217B8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is fast</a:t>
            </a:r>
          </a:p>
          <a:p>
            <a:r>
              <a:rPr lang="en-US" dirty="0"/>
              <a:t>Quirky moves when not playing optimally</a:t>
            </a:r>
          </a:p>
          <a:p>
            <a:r>
              <a:rPr lang="en-US" dirty="0"/>
              <a:t>Current way of using minimax might need optimizations for 3D Tic-Tac-Toe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03FF-4C09-4855-8AFB-CDD79D9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2275-BAD6-43C1-A615-8425B16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MiniMax</a:t>
            </a:r>
            <a:r>
              <a:rPr lang="en-US" dirty="0"/>
              <a:t> with 3d Tic-Tac-Toe</a:t>
            </a:r>
          </a:p>
          <a:p>
            <a:r>
              <a:rPr lang="en-US" dirty="0"/>
              <a:t>Make game more user friendly </a:t>
            </a:r>
          </a:p>
          <a:p>
            <a:r>
              <a:rPr lang="en-US" dirty="0"/>
              <a:t>Optimize Code </a:t>
            </a:r>
          </a:p>
        </p:txBody>
      </p:sp>
    </p:spTree>
    <p:extLst>
      <p:ext uri="{BB962C8B-B14F-4D97-AF65-F5344CB8AC3E}">
        <p14:creationId xmlns:p14="http://schemas.microsoft.com/office/powerpoint/2010/main" val="202200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6405-C3B1-4B3D-AFD2-4DF6AE27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E24D-1F70-4289-AF94-2B6688EB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Maurice V. Wilkes. Arithmetic on the </a:t>
            </a:r>
            <a:r>
              <a:rPr lang="en-US" dirty="0" err="1"/>
              <a:t>edsac</a:t>
            </a:r>
            <a:r>
              <a:rPr lang="en-US" dirty="0"/>
              <a:t>. IEEE Ann.</a:t>
            </a:r>
          </a:p>
          <a:p>
            <a:pPr marL="0" indent="0">
              <a:buNone/>
            </a:pPr>
            <a:r>
              <a:rPr lang="en-US" dirty="0"/>
              <a:t>Hist. </a:t>
            </a:r>
            <a:r>
              <a:rPr lang="en-US" dirty="0" err="1"/>
              <a:t>Comput</a:t>
            </a:r>
            <a:r>
              <a:rPr lang="en-US" dirty="0"/>
              <a:t>., 19(1):13–15, January 1997.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 err="1"/>
              <a:t>Jozsef</a:t>
            </a:r>
            <a:r>
              <a:rPr lang="en-US" dirty="0"/>
              <a:t> Beck. Preface. Combinatorial Games, pages xi–xiv.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Roopali</a:t>
            </a:r>
            <a:r>
              <a:rPr lang="en-US" dirty="0"/>
              <a:t> Garg. Game of tic-tac-toe: Simulation using min-</a:t>
            </a:r>
          </a:p>
          <a:p>
            <a:pPr marL="0" indent="0">
              <a:buNone/>
            </a:pPr>
            <a:r>
              <a:rPr lang="en-US" dirty="0"/>
              <a:t>max algorithm. International Journal of Advanced Re-</a:t>
            </a:r>
          </a:p>
          <a:p>
            <a:pPr marL="0" indent="0">
              <a:buNone/>
            </a:pPr>
            <a:r>
              <a:rPr lang="en-US" dirty="0"/>
              <a:t>search in Computer Science, 8(7):1074–1077, 2017.</a:t>
            </a:r>
          </a:p>
          <a:p>
            <a:pPr marL="0" indent="0">
              <a:buNone/>
            </a:pPr>
            <a:r>
              <a:rPr lang="en-US" dirty="0"/>
              <a:t>[4] Robert Levinson, Feng-</a:t>
            </a:r>
            <a:r>
              <a:rPr lang="en-US" dirty="0" err="1"/>
              <a:t>hsiung</a:t>
            </a:r>
            <a:r>
              <a:rPr lang="en-US" dirty="0"/>
              <a:t> Hsu, T. Anthony </a:t>
            </a:r>
            <a:r>
              <a:rPr lang="en-US" dirty="0" err="1"/>
              <a:t>Marsland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Jonathan Schaeffer, and David Wilkins. The role of chess</a:t>
            </a:r>
          </a:p>
          <a:p>
            <a:pPr marL="0" indent="0">
              <a:buNone/>
            </a:pPr>
            <a:r>
              <a:rPr lang="en-US" dirty="0"/>
              <a:t>in artificial intelligence research. pages 547–552, 01 1991.</a:t>
            </a:r>
          </a:p>
          <a:p>
            <a:pPr marL="0" indent="0">
              <a:buNone/>
            </a:pPr>
            <a:r>
              <a:rPr lang="en-US" dirty="0"/>
              <a:t>[5] Tic-tac-toe. Wolfram Demonstrations Project, 2007.</a:t>
            </a:r>
          </a:p>
        </p:txBody>
      </p:sp>
    </p:spTree>
    <p:extLst>
      <p:ext uri="{BB962C8B-B14F-4D97-AF65-F5344CB8AC3E}">
        <p14:creationId xmlns:p14="http://schemas.microsoft.com/office/powerpoint/2010/main" val="310839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</p:spPr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</a:p>
        </p:txBody>
      </p:sp>
    </p:spTree>
    <p:extLst>
      <p:ext uri="{BB962C8B-B14F-4D97-AF65-F5344CB8AC3E}">
        <p14:creationId xmlns:p14="http://schemas.microsoft.com/office/powerpoint/2010/main" val="56433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6405-C3B1-4B3D-AFD2-4DF6AE27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E24D-1F70-4289-AF94-2B6688EB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Andrews, W. S. 1960. Magic Squares. In </a:t>
            </a:r>
            <a:r>
              <a:rPr lang="en-US" i="1" dirty="0"/>
              <a:t>Magic Squares and Cubes</a:t>
            </a:r>
            <a:r>
              <a:rPr lang="en-US" dirty="0"/>
              <a:t>, 1-63. New York: Dover. </a:t>
            </a:r>
          </a:p>
          <a:p>
            <a:r>
              <a:rPr lang="en-US" dirty="0"/>
              <a:t>Arthur T. Benjamin &amp; Kan Yasuda. 1999. Magic “Squares” Indeed!, </a:t>
            </a:r>
            <a:r>
              <a:rPr lang="en-US" i="1" dirty="0"/>
              <a:t>The American Mathematical Monthly</a:t>
            </a:r>
            <a:r>
              <a:rPr lang="en-US" dirty="0"/>
              <a:t>, 106:2, 152-56.</a:t>
            </a:r>
          </a:p>
          <a:p>
            <a:r>
              <a:rPr lang="en-US" dirty="0"/>
              <a:t>R. Bruce Mattingly. 2000. Even Order Regular Magic Squares Are Singular, </a:t>
            </a:r>
            <a:r>
              <a:rPr lang="en-US" i="1" dirty="0"/>
              <a:t>The American Mathematical Monthly</a:t>
            </a:r>
            <a:r>
              <a:rPr lang="en-US" dirty="0"/>
              <a:t>, 107:9, 777-782.</a:t>
            </a:r>
          </a:p>
          <a:p>
            <a:r>
              <a:rPr lang="en-US" dirty="0" err="1"/>
              <a:t>Yangkok</a:t>
            </a:r>
            <a:r>
              <a:rPr lang="en-US" dirty="0"/>
              <a:t> Kim &amp; </a:t>
            </a:r>
            <a:r>
              <a:rPr lang="en-US" dirty="0" err="1"/>
              <a:t>Jaechil</a:t>
            </a:r>
            <a:r>
              <a:rPr lang="en-US" dirty="0"/>
              <a:t> </a:t>
            </a:r>
            <a:r>
              <a:rPr lang="en-US" dirty="0" err="1"/>
              <a:t>Yoo</a:t>
            </a:r>
            <a:r>
              <a:rPr lang="en-US" dirty="0"/>
              <a:t>. 2008. An algorithm for constructing magic squares, </a:t>
            </a:r>
            <a:r>
              <a:rPr lang="en-US" i="1" dirty="0"/>
              <a:t>Discrete Applied Mathematics</a:t>
            </a:r>
            <a:r>
              <a:rPr lang="en-US" dirty="0"/>
              <a:t>, 156:14, 2804-2809. </a:t>
            </a:r>
          </a:p>
        </p:txBody>
      </p:sp>
    </p:spTree>
    <p:extLst>
      <p:ext uri="{BB962C8B-B14F-4D97-AF65-F5344CB8AC3E}">
        <p14:creationId xmlns:p14="http://schemas.microsoft.com/office/powerpoint/2010/main" val="402605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9CF6-D612-48B5-8D92-B799147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7845-77D8-4896-9637-DC7B25D2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Fills matrix with values from 1 to n</a:t>
            </a:r>
            <a:r>
              <a:rPr lang="en-US" sz="2400" dirty="0"/>
              <a:t> squared</a:t>
            </a:r>
          </a:p>
          <a:p>
            <a:r>
              <a:rPr lang="en-US" sz="2400" dirty="0"/>
              <a:t>Process differs between odd and even squares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7D50-01D9-4072-9C9B-DD9C9E16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1CA3-9FF1-4EB7-9AEB-F0E5C1B56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how to set up one depending what rules you pick</a:t>
            </a:r>
          </a:p>
        </p:txBody>
      </p:sp>
      <p:pic>
        <p:nvPicPr>
          <p:cNvPr id="6" name="Content Placeholder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D609AA32-4119-4669-91E8-6A3F7C11B8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47624"/>
            <a:ext cx="4038600" cy="2231114"/>
          </a:xfrm>
        </p:spPr>
      </p:pic>
    </p:spTree>
    <p:extLst>
      <p:ext uri="{BB962C8B-B14F-4D97-AF65-F5344CB8AC3E}">
        <p14:creationId xmlns:p14="http://schemas.microsoft.com/office/powerpoint/2010/main" val="33109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3B6C-FB0F-4F4A-A590-0533DB7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3084-3D2B-4AEC-A8CE-DA3D9D4E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at (n/2, n-1) = (x, y)</a:t>
            </a:r>
          </a:p>
          <a:p>
            <a:pPr lvl="1"/>
            <a:r>
              <a:rPr lang="en-US" dirty="0"/>
              <a:t>Next number (x-1, y+1), if out of bound wrap around</a:t>
            </a:r>
          </a:p>
          <a:p>
            <a:pPr lvl="1"/>
            <a:r>
              <a:rPr lang="en-US" dirty="0"/>
              <a:t>If spot already has a number, (x+1, y-2)</a:t>
            </a:r>
          </a:p>
          <a:p>
            <a:pPr lvl="1"/>
            <a:r>
              <a:rPr lang="en-US" dirty="0"/>
              <a:t>If (-1, y), go to (0, y-2)</a:t>
            </a:r>
          </a:p>
        </p:txBody>
      </p:sp>
    </p:spTree>
    <p:extLst>
      <p:ext uri="{BB962C8B-B14F-4D97-AF65-F5344CB8AC3E}">
        <p14:creationId xmlns:p14="http://schemas.microsoft.com/office/powerpoint/2010/main" val="340961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06B3-1CC9-4374-A027-99A31A1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Squares</a:t>
            </a:r>
          </a:p>
        </p:txBody>
      </p:sp>
      <p:pic>
        <p:nvPicPr>
          <p:cNvPr id="6" name="Content Placeholder 5" descr="A picture containing computer, phone&#10;&#10;Description automatically generated">
            <a:extLst>
              <a:ext uri="{FF2B5EF4-FFF2-40B4-BE49-F238E27FC236}">
                <a16:creationId xmlns:a16="http://schemas.microsoft.com/office/drawing/2014/main" id="{D94748E1-C81C-4727-946E-DC56FCBF71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5388"/>
            <a:ext cx="3810000" cy="2551189"/>
          </a:xfrm>
        </p:spPr>
      </p:pic>
      <p:pic>
        <p:nvPicPr>
          <p:cNvPr id="8" name="Content Placeholder 7" descr="A close up of a keyboard&#10;&#10;Description automatically generated">
            <a:extLst>
              <a:ext uri="{FF2B5EF4-FFF2-40B4-BE49-F238E27FC236}">
                <a16:creationId xmlns:a16="http://schemas.microsoft.com/office/drawing/2014/main" id="{3E7CB90D-375D-4CD6-B3EA-DC01BE8C1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42689"/>
            <a:ext cx="4114800" cy="3665912"/>
          </a:xfrm>
        </p:spPr>
      </p:pic>
    </p:spTree>
    <p:extLst>
      <p:ext uri="{BB962C8B-B14F-4D97-AF65-F5344CB8AC3E}">
        <p14:creationId xmlns:p14="http://schemas.microsoft.com/office/powerpoint/2010/main" val="68044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021-2E02-4236-AE37-A30E3072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264D-0F62-43D9-B067-2E89CEDF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[n/4,n/4] matrix in the corner</a:t>
            </a:r>
          </a:p>
          <a:p>
            <a:r>
              <a:rPr lang="en-US" dirty="0"/>
              <a:t>Swap [n/2, n/2] matrix in the center</a:t>
            </a:r>
          </a:p>
        </p:txBody>
      </p:sp>
    </p:spTree>
    <p:extLst>
      <p:ext uri="{BB962C8B-B14F-4D97-AF65-F5344CB8AC3E}">
        <p14:creationId xmlns:p14="http://schemas.microsoft.com/office/powerpoint/2010/main" val="290317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keyboard&#10;&#10;Description automatically generated">
            <a:extLst>
              <a:ext uri="{FF2B5EF4-FFF2-40B4-BE49-F238E27FC236}">
                <a16:creationId xmlns:a16="http://schemas.microsoft.com/office/drawing/2014/main" id="{D4F98A1A-CF18-4999-A7CE-FA1DA97AD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28529"/>
            <a:ext cx="2527300" cy="2104227"/>
          </a:xfrm>
        </p:spPr>
      </p:pic>
      <p:pic>
        <p:nvPicPr>
          <p:cNvPr id="6" name="Content Placeholder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A492F19-3A6C-4E7B-BB86-F5B44A466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267200"/>
            <a:ext cx="4038600" cy="1522889"/>
          </a:xfrm>
        </p:spPr>
      </p:pic>
      <p:pic>
        <p:nvPicPr>
          <p:cNvPr id="10" name="Picture 9" descr="A close up of a keyboard&#10;&#10;Description automatically generated">
            <a:extLst>
              <a:ext uri="{FF2B5EF4-FFF2-40B4-BE49-F238E27FC236}">
                <a16:creationId xmlns:a16="http://schemas.microsoft.com/office/drawing/2014/main" id="{4299B6F2-FACD-4847-ABCF-CFF8B291A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95" y="1228529"/>
            <a:ext cx="3658505" cy="33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BB2E-B7F6-451D-82F7-6F89A04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with Magic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0415-E709-480E-BF25-A5D7E005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python</a:t>
            </a:r>
          </a:p>
          <a:p>
            <a:r>
              <a:rPr lang="en-US" dirty="0"/>
              <a:t>User vs AI</a:t>
            </a:r>
          </a:p>
          <a:p>
            <a:r>
              <a:rPr lang="en-US" dirty="0"/>
              <a:t>AI found to be beatable</a:t>
            </a:r>
          </a:p>
        </p:txBody>
      </p:sp>
    </p:spTree>
    <p:extLst>
      <p:ext uri="{BB962C8B-B14F-4D97-AF65-F5344CB8AC3E}">
        <p14:creationId xmlns:p14="http://schemas.microsoft.com/office/powerpoint/2010/main" val="83849018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uccs-powerpoint-template-2014-cobranded-1</Template>
  <TotalTime>261</TotalTime>
  <Words>499</Words>
  <Application>Microsoft Office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uccs-powerpoint-template-2014-cobranded</vt:lpstr>
      <vt:lpstr>Creating a Tough AI for Tic Tac Toe</vt:lpstr>
      <vt:lpstr>Method 1</vt:lpstr>
      <vt:lpstr>Magic Squares</vt:lpstr>
      <vt:lpstr>Odd Squares</vt:lpstr>
      <vt:lpstr>My conditions</vt:lpstr>
      <vt:lpstr>Odd Squares</vt:lpstr>
      <vt:lpstr>Even Squares</vt:lpstr>
      <vt:lpstr>PowerPoint Presentation</vt:lpstr>
      <vt:lpstr>Tic-tac-toe with Magic Squares</vt:lpstr>
      <vt:lpstr>3x3 game</vt:lpstr>
      <vt:lpstr>4x4 game</vt:lpstr>
      <vt:lpstr>Next steps</vt:lpstr>
      <vt:lpstr>Method 2</vt:lpstr>
      <vt:lpstr>Why Use Minimax?</vt:lpstr>
      <vt:lpstr>Tic Tac Toe with MiniMax</vt:lpstr>
      <vt:lpstr>Code in Action</vt:lpstr>
      <vt:lpstr>Observations</vt:lpstr>
      <vt:lpstr>Next Steps </vt:lpstr>
      <vt:lpstr>Works Cited </vt:lpstr>
      <vt:lpstr>Works Cited 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with Minimax Algorithm</dc:title>
  <dc:creator>Thomas McDonald</dc:creator>
  <cp:lastModifiedBy>Daniel Rivera</cp:lastModifiedBy>
  <cp:revision>13</cp:revision>
  <dcterms:created xsi:type="dcterms:W3CDTF">2019-09-29T16:03:35Z</dcterms:created>
  <dcterms:modified xsi:type="dcterms:W3CDTF">2019-10-21T11:21:02Z</dcterms:modified>
</cp:coreProperties>
</file>