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1A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12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78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69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6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36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79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72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43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043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9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69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6802B6E-22BE-48A5-8766-852E81787FF2}" type="datetimeFigureOut">
              <a:rPr lang="ru-RU" smtClean="0"/>
              <a:t>16.12.2021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4FF4643-5626-4481-9FB0-44D2D6B9074D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66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Wizard: the </a:t>
            </a:r>
            <a:r>
              <a:rPr lang="en-US" dirty="0" err="1" smtClean="0"/>
              <a:t>spellcrafter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56699" y="4455619"/>
            <a:ext cx="11230502" cy="1501835"/>
          </a:xfrm>
        </p:spPr>
        <p:txBody>
          <a:bodyPr>
            <a:normAutofit/>
          </a:bodyPr>
          <a:lstStyle/>
          <a:p>
            <a:r>
              <a:rPr lang="ru-RU" dirty="0" smtClean="0"/>
              <a:t>Итоговый проект по открытому </a:t>
            </a:r>
            <a:r>
              <a:rPr lang="ru-RU" dirty="0"/>
              <a:t>курсу "Разработка игр на </a:t>
            </a:r>
            <a:r>
              <a:rPr lang="ru-RU" dirty="0" err="1"/>
              <a:t>Unity</a:t>
            </a:r>
            <a:r>
              <a:rPr lang="ru-RU" dirty="0"/>
              <a:t>"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7625534" y="5677596"/>
            <a:ext cx="4192392" cy="620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Автор: </a:t>
            </a:r>
            <a:r>
              <a:rPr lang="ru-RU" dirty="0" err="1" smtClean="0"/>
              <a:t>Мязин</a:t>
            </a:r>
            <a:r>
              <a:rPr lang="ru-RU" dirty="0" smtClean="0"/>
              <a:t> Василий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309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Жанр: 2</a:t>
            </a:r>
            <a:r>
              <a:rPr lang="en-US" dirty="0" smtClean="0"/>
              <a:t>D</a:t>
            </a:r>
            <a:r>
              <a:rPr lang="ru-RU" dirty="0" smtClean="0"/>
              <a:t> </a:t>
            </a:r>
            <a:r>
              <a:rPr lang="en-US" dirty="0" err="1" smtClean="0"/>
              <a:t>Topdown</a:t>
            </a:r>
            <a:r>
              <a:rPr lang="en-US" dirty="0" smtClean="0"/>
              <a:t> </a:t>
            </a:r>
            <a:r>
              <a:rPr lang="ru-RU" dirty="0" err="1" smtClean="0"/>
              <a:t>шутер</a:t>
            </a:r>
            <a:r>
              <a:rPr lang="ru-RU" dirty="0" smtClean="0"/>
              <a:t> в </a:t>
            </a:r>
            <a:r>
              <a:rPr lang="ru-RU" dirty="0" err="1" smtClean="0"/>
              <a:t>фэнтезийном</a:t>
            </a:r>
            <a:r>
              <a:rPr lang="ru-RU" dirty="0" smtClean="0"/>
              <a:t> </a:t>
            </a:r>
            <a:r>
              <a:rPr lang="ru-RU" dirty="0" err="1" smtClean="0"/>
              <a:t>сеттинге</a:t>
            </a: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Идея: Дать возможность игроку создавать заклинания, набором из которых он сможет пользоваться для прохождения уровня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 smtClean="0"/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32" y="3657601"/>
            <a:ext cx="1482296" cy="264621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2723419"/>
            <a:ext cx="1133995" cy="113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4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технические решения 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053108" y="5633114"/>
            <a:ext cx="1219200" cy="20304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Wizard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25091" y="1612665"/>
            <a:ext cx="573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Как создается заклинание ?</a:t>
            </a: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7" name="Стрелка вверх 6"/>
          <p:cNvSpPr/>
          <p:nvPr/>
        </p:nvSpPr>
        <p:spPr>
          <a:xfrm>
            <a:off x="2353294" y="5895188"/>
            <a:ext cx="6618828" cy="411026"/>
          </a:xfrm>
          <a:prstGeom prst="up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Игрок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>
            <a:stCxn id="4" idx="0"/>
          </p:cNvCxnSpPr>
          <p:nvPr/>
        </p:nvCxnSpPr>
        <p:spPr>
          <a:xfrm flipH="1" flipV="1">
            <a:off x="5647691" y="5485657"/>
            <a:ext cx="15017" cy="147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блако 10"/>
          <p:cNvSpPr/>
          <p:nvPr/>
        </p:nvSpPr>
        <p:spPr>
          <a:xfrm>
            <a:off x="0" y="4182051"/>
            <a:ext cx="1967345" cy="623806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SpellModel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4" name="Прямая со стрелкой 43"/>
          <p:cNvCxnSpPr/>
          <p:nvPr/>
        </p:nvCxnSpPr>
        <p:spPr>
          <a:xfrm flipV="1">
            <a:off x="983673" y="4753647"/>
            <a:ext cx="2127827" cy="38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739775" y="4709033"/>
            <a:ext cx="10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Стихия 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2874590" y="4817824"/>
            <a:ext cx="249381" cy="366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9225279" y="2318966"/>
            <a:ext cx="2632363" cy="6366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Префаб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с нужной стихией (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Particle system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4" name="Скругленный прямоугольник 63"/>
          <p:cNvSpPr/>
          <p:nvPr/>
        </p:nvSpPr>
        <p:spPr>
          <a:xfrm>
            <a:off x="2390813" y="5180004"/>
            <a:ext cx="6513755" cy="305653"/>
          </a:xfrm>
          <a:prstGeom prst="roundRect">
            <a:avLst>
              <a:gd name="adj" fmla="val 332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SpellCaster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2874590" y="2211371"/>
            <a:ext cx="5383832" cy="8520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Заклинание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84" name="Прямая со стрелкой 83"/>
          <p:cNvCxnSpPr>
            <a:stCxn id="52" idx="1"/>
            <a:endCxn id="81" idx="3"/>
          </p:cNvCxnSpPr>
          <p:nvPr/>
        </p:nvCxnSpPr>
        <p:spPr>
          <a:xfrm flipH="1">
            <a:off x="8258422" y="2637270"/>
            <a:ext cx="966857" cy="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/>
          <p:nvPr/>
        </p:nvCxnSpPr>
        <p:spPr>
          <a:xfrm flipV="1">
            <a:off x="3111500" y="3063422"/>
            <a:ext cx="0" cy="2124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/>
          <p:nvPr/>
        </p:nvCxnSpPr>
        <p:spPr>
          <a:xfrm>
            <a:off x="14834205" y="5105160"/>
            <a:ext cx="514488" cy="49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 rot="4257187">
            <a:off x="5020172" y="4523673"/>
            <a:ext cx="23228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/>
              <a:t>Сделать дочерним ?</a:t>
            </a:r>
            <a:endParaRPr lang="ru-RU" sz="1400" dirty="0"/>
          </a:p>
        </p:txBody>
      </p:sp>
      <p:sp>
        <p:nvSpPr>
          <p:cNvPr id="226" name="Овал 225"/>
          <p:cNvSpPr/>
          <p:nvPr/>
        </p:nvSpPr>
        <p:spPr>
          <a:xfrm>
            <a:off x="3297777" y="3213100"/>
            <a:ext cx="1985839" cy="51474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Spell (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компонент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28" name="Прямая со стрелкой 227"/>
          <p:cNvCxnSpPr>
            <a:endCxn id="226" idx="0"/>
          </p:cNvCxnSpPr>
          <p:nvPr/>
        </p:nvCxnSpPr>
        <p:spPr>
          <a:xfrm>
            <a:off x="4290696" y="3063422"/>
            <a:ext cx="1" cy="149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 стрелкой 229"/>
          <p:cNvCxnSpPr>
            <a:endCxn id="226" idx="4"/>
          </p:cNvCxnSpPr>
          <p:nvPr/>
        </p:nvCxnSpPr>
        <p:spPr>
          <a:xfrm flipV="1">
            <a:off x="4290697" y="3727845"/>
            <a:ext cx="0" cy="1396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/>
          <p:cNvSpPr txBox="1"/>
          <p:nvPr/>
        </p:nvSpPr>
        <p:spPr>
          <a:xfrm>
            <a:off x="4025900" y="4817824"/>
            <a:ext cx="417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236" name="Прямая со стрелкой 235"/>
          <p:cNvCxnSpPr>
            <a:stCxn id="11" idx="3"/>
            <a:endCxn id="226" idx="2"/>
          </p:cNvCxnSpPr>
          <p:nvPr/>
        </p:nvCxnSpPr>
        <p:spPr>
          <a:xfrm flipV="1">
            <a:off x="983673" y="3470473"/>
            <a:ext cx="2314104" cy="747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 rot="20750778">
            <a:off x="1227277" y="3518765"/>
            <a:ext cx="1826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Стихия + форма</a:t>
            </a:r>
            <a:endParaRPr lang="ru-RU" dirty="0"/>
          </a:p>
        </p:txBody>
      </p:sp>
      <p:cxnSp>
        <p:nvCxnSpPr>
          <p:cNvPr id="241" name="Прямая со стрелкой 240"/>
          <p:cNvCxnSpPr>
            <a:stCxn id="64" idx="0"/>
          </p:cNvCxnSpPr>
          <p:nvPr/>
        </p:nvCxnSpPr>
        <p:spPr>
          <a:xfrm flipH="1" flipV="1">
            <a:off x="5647690" y="3470472"/>
            <a:ext cx="1" cy="1709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 стрелкой 257"/>
          <p:cNvCxnSpPr>
            <a:stCxn id="81" idx="2"/>
          </p:cNvCxnSpPr>
          <p:nvPr/>
        </p:nvCxnSpPr>
        <p:spPr>
          <a:xfrm>
            <a:off x="5566506" y="3063422"/>
            <a:ext cx="96202" cy="4070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/>
          <p:nvPr/>
        </p:nvCxnSpPr>
        <p:spPr>
          <a:xfrm flipV="1">
            <a:off x="5662708" y="3063422"/>
            <a:ext cx="306292" cy="4070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/>
          <p:cNvCxnSpPr/>
          <p:nvPr/>
        </p:nvCxnSpPr>
        <p:spPr>
          <a:xfrm>
            <a:off x="5662708" y="3470472"/>
            <a:ext cx="463772" cy="1654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 стрелкой 265"/>
          <p:cNvCxnSpPr>
            <a:stCxn id="11" idx="0"/>
          </p:cNvCxnSpPr>
          <p:nvPr/>
        </p:nvCxnSpPr>
        <p:spPr>
          <a:xfrm flipV="1">
            <a:off x="1965706" y="4426322"/>
            <a:ext cx="3697002" cy="6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/>
          <p:cNvSpPr txBox="1"/>
          <p:nvPr/>
        </p:nvSpPr>
        <p:spPr>
          <a:xfrm>
            <a:off x="2081095" y="4395232"/>
            <a:ext cx="95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Форма</a:t>
            </a:r>
            <a:endParaRPr lang="ru-RU" dirty="0"/>
          </a:p>
        </p:txBody>
      </p:sp>
      <p:sp>
        <p:nvSpPr>
          <p:cNvPr id="268" name="TextBox 267"/>
          <p:cNvSpPr txBox="1"/>
          <p:nvPr/>
        </p:nvSpPr>
        <p:spPr>
          <a:xfrm>
            <a:off x="5283616" y="4817824"/>
            <a:ext cx="282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270" name="Прямая со стрелкой 269"/>
          <p:cNvCxnSpPr>
            <a:endCxn id="271" idx="4"/>
          </p:cNvCxnSpPr>
          <p:nvPr/>
        </p:nvCxnSpPr>
        <p:spPr>
          <a:xfrm flipH="1" flipV="1">
            <a:off x="7385534" y="3817992"/>
            <a:ext cx="32234" cy="1361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Овал 270"/>
          <p:cNvSpPr/>
          <p:nvPr/>
        </p:nvSpPr>
        <p:spPr>
          <a:xfrm>
            <a:off x="6680684" y="3415571"/>
            <a:ext cx="1409700" cy="4024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Форма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75" name="Прямая со стрелкой 274"/>
          <p:cNvCxnSpPr/>
          <p:nvPr/>
        </p:nvCxnSpPr>
        <p:spPr>
          <a:xfrm flipV="1">
            <a:off x="1965706" y="4182051"/>
            <a:ext cx="5419828" cy="1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TextBox 275"/>
          <p:cNvSpPr txBox="1"/>
          <p:nvPr/>
        </p:nvSpPr>
        <p:spPr>
          <a:xfrm>
            <a:off x="2165607" y="3981963"/>
            <a:ext cx="930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</a:t>
            </a:r>
            <a:r>
              <a:rPr lang="ru-RU" dirty="0" smtClean="0"/>
              <a:t>орма</a:t>
            </a:r>
            <a:endParaRPr lang="ru-RU" dirty="0"/>
          </a:p>
        </p:txBody>
      </p:sp>
      <p:sp>
        <p:nvSpPr>
          <p:cNvPr id="277" name="TextBox 276"/>
          <p:cNvSpPr txBox="1"/>
          <p:nvPr/>
        </p:nvSpPr>
        <p:spPr>
          <a:xfrm>
            <a:off x="7191147" y="4810370"/>
            <a:ext cx="36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cxnSp>
        <p:nvCxnSpPr>
          <p:cNvPr id="279" name="Прямая со стрелкой 278"/>
          <p:cNvCxnSpPr>
            <a:stCxn id="271" idx="0"/>
          </p:cNvCxnSpPr>
          <p:nvPr/>
        </p:nvCxnSpPr>
        <p:spPr>
          <a:xfrm flipH="1" flipV="1">
            <a:off x="7374072" y="3063422"/>
            <a:ext cx="11462" cy="3521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 стрелкой 280"/>
          <p:cNvCxnSpPr/>
          <p:nvPr/>
        </p:nvCxnSpPr>
        <p:spPr>
          <a:xfrm>
            <a:off x="7191147" y="3063422"/>
            <a:ext cx="0" cy="352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 стрелкой 283"/>
          <p:cNvCxnSpPr/>
          <p:nvPr/>
        </p:nvCxnSpPr>
        <p:spPr>
          <a:xfrm>
            <a:off x="8258422" y="3063422"/>
            <a:ext cx="713700" cy="407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Овал 284"/>
          <p:cNvSpPr/>
          <p:nvPr/>
        </p:nvSpPr>
        <p:spPr>
          <a:xfrm>
            <a:off x="8741850" y="3431697"/>
            <a:ext cx="1434132" cy="59229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Particle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System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7" name="Прямая со стрелкой 286"/>
          <p:cNvCxnSpPr>
            <a:stCxn id="271" idx="6"/>
            <a:endCxn id="285" idx="2"/>
          </p:cNvCxnSpPr>
          <p:nvPr/>
        </p:nvCxnSpPr>
        <p:spPr>
          <a:xfrm>
            <a:off x="8090384" y="3616782"/>
            <a:ext cx="651466" cy="111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8193303" y="3626281"/>
            <a:ext cx="52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336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5" grpId="0"/>
      <p:bldP spid="50" grpId="0"/>
      <p:bldP spid="52" grpId="0" animBg="1"/>
      <p:bldP spid="64" grpId="0" animBg="1"/>
      <p:bldP spid="81" grpId="0" animBg="1"/>
      <p:bldP spid="139" grpId="0"/>
      <p:bldP spid="226" grpId="0" animBg="1"/>
      <p:bldP spid="234" grpId="0"/>
      <p:bldP spid="237" grpId="0"/>
      <p:bldP spid="267" grpId="0"/>
      <p:bldP spid="268" grpId="0"/>
      <p:bldP spid="271" grpId="0" animBg="1"/>
      <p:bldP spid="276" grpId="0"/>
      <p:bldP spid="277" grpId="0"/>
      <p:bldP spid="285" grpId="0" animBg="1"/>
      <p:bldP spid="2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технические решения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325090" y="1612665"/>
            <a:ext cx="6606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Как применяется заклинание ?</a:t>
            </a:r>
            <a:endParaRPr lang="ru-RU" sz="36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5900" y="3251200"/>
            <a:ext cx="1511300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Заклинание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2082800" y="2400300"/>
            <a:ext cx="1562100" cy="2387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Collider,</a:t>
            </a:r>
          </a:p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Raycast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</a:p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другое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?)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Прямая со стрелкой 9"/>
          <p:cNvCxnSpPr>
            <a:stCxn id="6" idx="3"/>
            <a:endCxn id="8" idx="2"/>
          </p:cNvCxnSpPr>
          <p:nvPr/>
        </p:nvCxnSpPr>
        <p:spPr>
          <a:xfrm>
            <a:off x="1727200" y="3594100"/>
            <a:ext cx="35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Овал 11"/>
          <p:cNvSpPr/>
          <p:nvPr/>
        </p:nvSpPr>
        <p:spPr>
          <a:xfrm>
            <a:off x="4292600" y="2740508"/>
            <a:ext cx="1587500" cy="16891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Collider,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другое?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4" name="Прямая со стрелкой 13"/>
          <p:cNvCxnSpPr>
            <a:stCxn id="12" idx="2"/>
            <a:endCxn id="8" idx="6"/>
          </p:cNvCxnSpPr>
          <p:nvPr/>
        </p:nvCxnSpPr>
        <p:spPr>
          <a:xfrm flipH="1">
            <a:off x="3644900" y="3585058"/>
            <a:ext cx="647700" cy="9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6413500" y="3423601"/>
            <a:ext cx="1587500" cy="3229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Враг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7" name="Прямая со стрелкой 16"/>
          <p:cNvCxnSpPr>
            <a:stCxn id="15" idx="1"/>
            <a:endCxn id="12" idx="6"/>
          </p:cNvCxnSpPr>
          <p:nvPr/>
        </p:nvCxnSpPr>
        <p:spPr>
          <a:xfrm flipH="1">
            <a:off x="5880100" y="3585058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1788390" y="5334000"/>
            <a:ext cx="2311400" cy="596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Spell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7050356" y="4787900"/>
            <a:ext cx="2311400" cy="5969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SpellAceptor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1" name="Прямая со стрелкой 20"/>
          <p:cNvCxnSpPr>
            <a:stCxn id="6" idx="2"/>
            <a:endCxn id="18" idx="0"/>
          </p:cNvCxnSpPr>
          <p:nvPr/>
        </p:nvCxnSpPr>
        <p:spPr>
          <a:xfrm>
            <a:off x="971550" y="3937000"/>
            <a:ext cx="1972540" cy="1397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8" idx="4"/>
            <a:endCxn id="18" idx="0"/>
          </p:cNvCxnSpPr>
          <p:nvPr/>
        </p:nvCxnSpPr>
        <p:spPr>
          <a:xfrm>
            <a:off x="2863850" y="4787900"/>
            <a:ext cx="80240" cy="546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5" idx="2"/>
            <a:endCxn id="19" idx="0"/>
          </p:cNvCxnSpPr>
          <p:nvPr/>
        </p:nvCxnSpPr>
        <p:spPr>
          <a:xfrm>
            <a:off x="7207250" y="3746515"/>
            <a:ext cx="998806" cy="104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9" idx="7"/>
            <a:endCxn id="15" idx="3"/>
          </p:cNvCxnSpPr>
          <p:nvPr/>
        </p:nvCxnSpPr>
        <p:spPr>
          <a:xfrm flipH="1" flipV="1">
            <a:off x="8001000" y="3585058"/>
            <a:ext cx="1022259" cy="129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8" idx="6"/>
            <a:endCxn id="40" idx="2"/>
          </p:cNvCxnSpPr>
          <p:nvPr/>
        </p:nvCxnSpPr>
        <p:spPr>
          <a:xfrm flipV="1">
            <a:off x="4099790" y="5172946"/>
            <a:ext cx="446199" cy="459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 rot="18647476">
            <a:off x="3780703" y="5047820"/>
            <a:ext cx="87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Ф</a:t>
            </a:r>
            <a:r>
              <a:rPr lang="ru-RU" dirty="0" smtClean="0"/>
              <a:t>орма</a:t>
            </a:r>
            <a:endParaRPr lang="ru-RU" dirty="0"/>
          </a:p>
        </p:txBody>
      </p:sp>
      <p:sp>
        <p:nvSpPr>
          <p:cNvPr id="40" name="Облако 39"/>
          <p:cNvSpPr/>
          <p:nvPr/>
        </p:nvSpPr>
        <p:spPr>
          <a:xfrm>
            <a:off x="4539466" y="4911120"/>
            <a:ext cx="2102964" cy="523652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Множетели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Облако 45"/>
          <p:cNvSpPr/>
          <p:nvPr/>
        </p:nvSpPr>
        <p:spPr>
          <a:xfrm>
            <a:off x="5880100" y="5632450"/>
            <a:ext cx="1826553" cy="425450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Влияние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8" name="Прямая со стрелкой 47"/>
          <p:cNvCxnSpPr>
            <a:stCxn id="18" idx="6"/>
            <a:endCxn id="46" idx="2"/>
          </p:cNvCxnSpPr>
          <p:nvPr/>
        </p:nvCxnSpPr>
        <p:spPr>
          <a:xfrm>
            <a:off x="4099790" y="5632450"/>
            <a:ext cx="1785976" cy="21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 rot="334870">
            <a:off x="4554933" y="5660752"/>
            <a:ext cx="1051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Стихия</a:t>
            </a:r>
            <a:endParaRPr lang="ru-RU" dirty="0"/>
          </a:p>
        </p:txBody>
      </p:sp>
      <p:cxnSp>
        <p:nvCxnSpPr>
          <p:cNvPr id="52" name="Прямая со стрелкой 51"/>
          <p:cNvCxnSpPr>
            <a:stCxn id="40" idx="0"/>
            <a:endCxn id="46" idx="3"/>
          </p:cNvCxnSpPr>
          <p:nvPr/>
        </p:nvCxnSpPr>
        <p:spPr>
          <a:xfrm>
            <a:off x="6640678" y="5172946"/>
            <a:ext cx="152699" cy="483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6" idx="0"/>
            <a:endCxn id="19" idx="4"/>
          </p:cNvCxnSpPr>
          <p:nvPr/>
        </p:nvCxnSpPr>
        <p:spPr>
          <a:xfrm flipV="1">
            <a:off x="7705131" y="5384800"/>
            <a:ext cx="500925" cy="46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3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8" grpId="0" animBg="1"/>
      <p:bldP spid="19" grpId="0" animBg="1"/>
      <p:bldP spid="39" grpId="0"/>
      <p:bldP spid="40" grpId="0" animBg="1"/>
      <p:bldP spid="46" grpId="0" animBg="1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дальнейшего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7315200" y="1845734"/>
            <a:ext cx="4686300" cy="4415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368300" y="1845734"/>
            <a:ext cx="6718300" cy="4415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38200" y="1972734"/>
            <a:ext cx="5829300" cy="1030392"/>
          </a:xfrm>
          <a:prstGeom prst="roundRect">
            <a:avLst>
              <a:gd name="adj" fmla="val 31399"/>
            </a:avLst>
          </a:prstGeom>
          <a:solidFill>
            <a:srgbClr val="DC1A1A">
              <a:alpha val="4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Переделать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Исправить звуки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38200" y="3022600"/>
            <a:ext cx="5829300" cy="20955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Исправить баги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Исправить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некоторые части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UI</a:t>
            </a:r>
            <a:endParaRPr lang="ru-RU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Распределить обязанности между механиками и моделями (где не реализовано)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Улучшить графическую составляющую 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Проработать баланс</a:t>
            </a:r>
            <a:endParaRPr lang="en-US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838200" y="5177791"/>
            <a:ext cx="5829300" cy="1019809"/>
          </a:xfrm>
          <a:prstGeom prst="roundRect">
            <a:avLst>
              <a:gd name="adj" fmla="val 2958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Добавить новые стихии и формы заклинаний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Добавить новых мобов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Создать уровни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Создать боссов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414260" y="2387600"/>
            <a:ext cx="4488180" cy="3810000"/>
          </a:xfrm>
          <a:prstGeom prst="roundRect">
            <a:avLst>
              <a:gd name="adj" fmla="val 11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Игра, в которой игрок перед началом уровня/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данжа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готовит набор из заклинаний (и проводит иную подготовку) для его прохождения. 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В конце уровня (либо некоторых) игрока ждет босс, за победу над которым игрок получает (славу/почет/поздравления/др.), а также новые формы и стихии заклинаний (возможно другие компоненты)</a:t>
            </a:r>
          </a:p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Игрок движется к конечной цели: (восстановить школу магии / стать самым великим магом / свой вариант  </a:t>
            </a: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33690" y="1864380"/>
            <a:ext cx="364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Стремление к …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80923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1120</TotalTime>
  <Words>231</Words>
  <Application>Microsoft Office PowerPoint</Application>
  <PresentationFormat>Широкоэкранный</PresentationFormat>
  <Paragraphs>57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Ретро</vt:lpstr>
      <vt:lpstr>Wizard: the spellcrafter</vt:lpstr>
      <vt:lpstr>Описание проекта</vt:lpstr>
      <vt:lpstr>Использованные технические решения </vt:lpstr>
      <vt:lpstr>Использованные технические решения </vt:lpstr>
      <vt:lpstr>План дальнейшего развития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Wizard: the spellcrafter</dc:title>
  <dc:creator>User</dc:creator>
  <cp:lastModifiedBy>User</cp:lastModifiedBy>
  <cp:revision>28</cp:revision>
  <dcterms:created xsi:type="dcterms:W3CDTF">2021-12-14T18:52:57Z</dcterms:created>
  <dcterms:modified xsi:type="dcterms:W3CDTF">2021-12-16T04:37:29Z</dcterms:modified>
</cp:coreProperties>
</file>