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8aa45a6a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8aa45a6a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aa45a6a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aa45a6a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aa45a6a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aa45a6a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8aa45a6a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8aa45a6a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aa45a6a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aa45a6a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8aa45a6a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8aa45a6a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aa45a6a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aa45a6a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