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A91CA-C9C0-4C66-84CA-D98EE9030F70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D06B-8EAC-4BA3-9175-89F672D6E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D06B-8EAC-4BA3-9175-89F672D6E5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5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F15FE-CD40-4CFF-89A7-BD3CD4FA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111AD-09C9-47B9-82B5-EDB27F9E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CF2E4-1368-4599-8E2C-F1F86106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A2F3E-5F55-4CE6-8953-05C667E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98CE7-EABE-41C4-9194-F4143F43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2C2D-75B5-4E60-8E3C-60A828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B0CE9-2785-4174-9F6D-F7855A55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F0254-3D23-4B8F-8C14-AA912AD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47462-D1C7-4FF5-9219-9E26498A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86C2D-8E98-4586-9836-BC357A9E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DEFD2-D6CC-4DED-900C-C42F466F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31A8-9513-4E15-9382-5556FAF3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440C0-0F04-42DA-AF5E-1148698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59F28-3307-446F-8B76-7B030AD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29CB2-7298-454A-A947-6DEC186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8E387-0D26-458D-8C58-260660B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ECBB-C018-4F45-A051-7E61C021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32DEC-2936-458C-9751-F293889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DF406-56CA-42D7-BB2C-A13A774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DC971-482A-4A9C-9302-E173E98E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D947D-C05F-40AD-9808-F8EB5D8F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DA5A8-0C56-4BFC-945B-484DB5C4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FA66B-6AD8-48A8-8FEE-26FCAF64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13AE7-79D1-4320-8C4E-E5B1E6F8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6ED93-EEE6-425F-934B-BCD36AB8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1F40-AA77-43DC-96F7-F28CB106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CB564-CBBF-40EF-9DA4-0F5E57A2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5AB9E-9574-4977-948E-C6EC0D3A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F743B-EDD3-4FCA-98A7-4DD31DD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BD5A9-FB53-49E1-9DE0-48499219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40A85-356F-473A-B4FC-5DDC194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C8C97-37A2-4F3C-ADB6-ADC99F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66634-832A-4473-B88F-A30BFC6E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1E0EAB-1DD3-4216-92AC-2CC7EE7BE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D5D6E-7BD9-48F2-95B0-E93680E7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9FD785-0BE2-49FF-8291-A6CC7B72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3108A-1327-441D-B4D9-47743B9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E38E3-2FB4-460A-9907-6379DD59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E9682-AFDD-4AD7-93F5-A0F6F08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6D0B-8E4E-4F73-AAAC-48F4421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99268-9936-4FC4-99AF-4ED00C6D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57441E-CCCD-4560-BA39-911402CF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65B70-6F18-4390-A0AB-A62EA03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B4D5EA-288C-4E69-806A-0A6398E5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385148-7F1B-4FDD-93BA-80BD52A4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75D2-E81F-483D-B753-C689E8D4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0FA3A-2801-4807-B8C0-766F91CC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0F21B-AB9F-4A7F-9755-3C2AC00B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5DE2E5-8C98-4183-9E84-20F7E769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69492-CCCA-472D-861D-E3047141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5F0D4-0CA1-452B-8D95-A2A8154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D67C3-425D-4FBF-951E-00E2A73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C6E40-E357-4675-93C0-D434386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FF3C-5995-4F0B-A650-FB93741AE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B11EB-3B47-4819-B9C8-36EDB6F5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DAE32-88F1-4FF7-B742-581FC77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F51A0-87B9-4141-8C44-E5BC4CEF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EB870-E999-47D3-A76A-DC7A4C5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184A-2A23-4D15-91DD-CBBB2DDC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FB0A3-3A16-4D9A-8EE3-18992AF9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423BB-4C21-4A05-8C14-9B6A94D2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D26-EB9E-499C-8466-18CC63A9BCC4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6D52B-51B8-42FE-BD41-63DA6B2C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23253-566E-4454-936F-B10453F7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2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654370E-44B2-412C-92AC-70BEF538B84E}"/>
              </a:ext>
            </a:extLst>
          </p:cNvPr>
          <p:cNvSpPr/>
          <p:nvPr/>
        </p:nvSpPr>
        <p:spPr>
          <a:xfrm>
            <a:off x="2243572" y="96455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45021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4900CBE-0EAE-4A31-B041-8A4FF1B9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511"/>
            <a:ext cx="9144000" cy="1046489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подсистемы поддержки самостоятельного обучения профессиональному английскому языку.</a:t>
            </a:r>
          </a:p>
        </p:txBody>
      </p:sp>
      <p:sp>
        <p:nvSpPr>
          <p:cNvPr id="40" name="Подзаголовок 2">
            <a:extLst>
              <a:ext uri="{FF2B5EF4-FFF2-40B4-BE49-F238E27FC236}">
                <a16:creationId xmlns:a16="http://schemas.microsoft.com/office/drawing/2014/main" id="{830BF70D-9DDA-4EE0-8937-78A70CF8DF44}"/>
              </a:ext>
            </a:extLst>
          </p:cNvPr>
          <p:cNvSpPr txBox="1">
            <a:spLocks/>
          </p:cNvSpPr>
          <p:nvPr/>
        </p:nvSpPr>
        <p:spPr>
          <a:xfrm>
            <a:off x="8461462" y="3932928"/>
            <a:ext cx="4413076" cy="199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Студент группы 41 ИС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Седов А.В.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Тузовский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А.Ф.</a:t>
            </a:r>
          </a:p>
        </p:txBody>
      </p:sp>
      <p:sp>
        <p:nvSpPr>
          <p:cNvPr id="43" name="Подзаголовок 2">
            <a:extLst>
              <a:ext uri="{FF2B5EF4-FFF2-40B4-BE49-F238E27FC236}">
                <a16:creationId xmlns:a16="http://schemas.microsoft.com/office/drawing/2014/main" id="{D7052EC6-6A38-42C4-82A6-5B9211AD3636}"/>
              </a:ext>
            </a:extLst>
          </p:cNvPr>
          <p:cNvSpPr txBox="1">
            <a:spLocks/>
          </p:cNvSpPr>
          <p:nvPr/>
        </p:nvSpPr>
        <p:spPr>
          <a:xfrm>
            <a:off x="5087888" y="6329497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2021 год</a:t>
            </a:r>
          </a:p>
        </p:txBody>
      </p:sp>
    </p:spTree>
    <p:extLst>
      <p:ext uri="{BB962C8B-B14F-4D97-AF65-F5344CB8AC3E}">
        <p14:creationId xmlns:p14="http://schemas.microsoft.com/office/powerpoint/2010/main" val="33723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DC9AA4-D61E-4BEA-9FAD-216B28FD9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89" y="888734"/>
            <a:ext cx="11408229" cy="559961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Целью дипломного проекта является проектирование и разработка подсистемы обучения английскому языку, которое позволит облегчить изучение и получение практических навыков использования английского языка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сфере.</a:t>
            </a:r>
          </a:p>
          <a:p>
            <a:pPr indent="450215" algn="just">
              <a:lnSpc>
                <a:spcPct val="10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поставленной цели потребовалось выполнить следующие задачи:</a:t>
            </a: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использования информационных технологий в процессе обучения английскому языку;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предметной области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описание предметной области с использованием моделей структурного и объектно-ориентированного подхода;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определить требования к функциональным характеристикам будущей подсистемы в UML-моделях;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проектирование подсистемы поддержки обучения английскому языку: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базу данных с использованием СУБД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Microsoft SQL Server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SQL Server Management 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SSMS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программный код подсистемы с помощью среды разработки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Visual 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тестирование разработанной подсистемы с целью определения и повышения ее качества.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BDFD8DD-157A-4973-97DE-4101CD42CB65}"/>
              </a:ext>
            </a:extLst>
          </p:cNvPr>
          <p:cNvSpPr txBox="1">
            <a:spLocks/>
          </p:cNvSpPr>
          <p:nvPr/>
        </p:nvSpPr>
        <p:spPr>
          <a:xfrm>
            <a:off x="1524000" y="406452"/>
            <a:ext cx="914400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1964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68998-763E-45BC-A56F-0D56BD9A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434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распространённый иностранный язык для обучения является английский язык. Люди, которые идут в институты или техникумы на специальность в сфере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B8A5D-29AD-4172-9110-A424F333E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533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A629-6BF3-457A-869E-CC60211A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887"/>
            <a:ext cx="9144000" cy="4380820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a:t>
            </a:r>
            <a:endParaRPr lang="ru-RU" sz="6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B04D5FF-A405-4CEB-B3A6-1567EA9D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1382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5AA2CCD-623A-450C-BFC3-24F1162FC000}"/>
              </a:ext>
            </a:extLst>
          </p:cNvPr>
          <p:cNvGrpSpPr/>
          <p:nvPr/>
        </p:nvGrpSpPr>
        <p:grpSpPr>
          <a:xfrm>
            <a:off x="1101321" y="645924"/>
            <a:ext cx="9989355" cy="6149232"/>
            <a:chOff x="1101321" y="653143"/>
            <a:chExt cx="9989355" cy="6149232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295375D-690E-4D0E-A6BB-2A18F88991F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21" y="653143"/>
              <a:ext cx="9989355" cy="5746818"/>
            </a:xfrm>
            <a:prstGeom prst="rect">
              <a:avLst/>
            </a:prstGeom>
          </p:spPr>
        </p:pic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42A03B89-1412-44B3-875C-BD2CF40D5B56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407180"/>
              <a:ext cx="9989354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Диаграмма декомпозиции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3B94CC4-7D02-43A9-97D4-9D3A9B4C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794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бизнес-процесса обучения английскому языку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F29D8A2-3FAE-4B8D-82AF-0D20F03568F3}"/>
              </a:ext>
            </a:extLst>
          </p:cNvPr>
          <p:cNvGrpSpPr/>
          <p:nvPr/>
        </p:nvGrpSpPr>
        <p:grpSpPr>
          <a:xfrm>
            <a:off x="1101321" y="645924"/>
            <a:ext cx="9989355" cy="6142013"/>
            <a:chOff x="1101322" y="653143"/>
            <a:chExt cx="9989355" cy="614201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4A94C37-19F0-45B6-9247-26400701F57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22" y="653143"/>
              <a:ext cx="9989355" cy="5746818"/>
            </a:xfrm>
            <a:prstGeom prst="rect">
              <a:avLst/>
            </a:prstGeom>
            <a:noFill/>
          </p:spPr>
        </p:pic>
        <p:sp>
          <p:nvSpPr>
            <p:cNvPr id="6" name="Подзаголовок 2">
              <a:extLst>
                <a:ext uri="{FF2B5EF4-FFF2-40B4-BE49-F238E27FC236}">
                  <a16:creationId xmlns:a16="http://schemas.microsoft.com/office/drawing/2014/main" id="{00D9377B-E72B-4B23-AA9A-2BA1ADE143CC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399961"/>
              <a:ext cx="9989355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Контекстная диаграмма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58AE8F-EE7F-4C60-918D-BDFFF99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49" y="739771"/>
            <a:ext cx="7319121" cy="587505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713ADC-2B93-4CBD-B5DB-E1F8432E8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функциональные требования к подсистеме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EE9A0-59B7-43B0-ADF6-07DEE048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9" y="856649"/>
            <a:ext cx="10352421" cy="589049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CA9DF90-AE13-4D4B-BDA7-F313F7AF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процесса «Выбрать тему для изучения»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BD680-D6E9-4F3A-9831-C9246A3FF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25" y="985595"/>
            <a:ext cx="5296921" cy="3596031"/>
          </a:xfrm>
          <a:prstGeom prst="rect">
            <a:avLst/>
          </a:prstGeom>
          <a:noFill/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A0F7C57-F1F5-4776-B9BA-28111AD1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786" y="40232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рхитектура программного обеспечения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CEDF3A4-13E7-4C6B-B8CE-140F3A61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5116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обеспечение разрабатываемой информационной системы было реализовано в виде клиент-серверного приложения.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компьютере каждого пользователя должна быть установлена, разработанная в данной дипломной работе, клиентская программа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Данная программа взаимодействует с сервером, установленным в локальной сети, который работает с базой данных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RattleSnakeDB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2530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BF1153-98E3-48FA-A0F2-3A1C9147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2" y="487863"/>
            <a:ext cx="6056045" cy="62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2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451</Words>
  <Application>Microsoft Office PowerPoint</Application>
  <PresentationFormat>Широкоэкранный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ДИПЛОМНЫЙ ПРОЕКТ Специальность: 09.02.07 «Информационные системы и программирование» Тема: Создание информационной подсистемы поддержки самостоятельного обучения профессиональному английскому языку.</vt:lpstr>
      <vt:lpstr>Презентация PowerPoint</vt:lpstr>
      <vt:lpstr>Самый распространённый иностранный язык для обучения является английский язык. Люди, которые идут в институты или техникумы на специальность в сфере IT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vt:lpstr>
      <vt:lpstr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 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vt:lpstr>
      <vt:lpstr>Презентация PowerPoint</vt:lpstr>
      <vt:lpstr>Презентация PowerPoint</vt:lpstr>
      <vt:lpstr>Презентация PowerPoint</vt:lpstr>
      <vt:lpstr>Программное обеспечение разрабатываемой информационной системы было реализовано в виде клиент-серверного приложения.  На компьютере каждого пользователя должна быть установлена, разработанная в данной дипломной работе, клиентская программа «Rattlesnake.exe». Данная программа взаимодействует с сервером, установленным в локальной сети, который работает с базой данных «RattleSnakeDB».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Cortana .</dc:creator>
  <cp:lastModifiedBy>Cortana .</cp:lastModifiedBy>
  <cp:revision>26</cp:revision>
  <dcterms:created xsi:type="dcterms:W3CDTF">2021-06-08T18:16:00Z</dcterms:created>
  <dcterms:modified xsi:type="dcterms:W3CDTF">2021-06-08T23:19:55Z</dcterms:modified>
</cp:coreProperties>
</file>