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EC703-74B6-4264-A4A5-1C144B3F29C9}" v="125" dt="2025-05-14T18:01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B327C-350B-4915-9A8A-20325AF9890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05676-86AA-4584-B0E4-A49709AB1FF4}">
      <dgm:prSet custT="1"/>
      <dgm:spPr/>
      <dgm:t>
        <a:bodyPr/>
        <a:lstStyle/>
        <a:p>
          <a:r>
            <a:rPr lang="en-GB" sz="2200" dirty="0" err="1"/>
            <a:t>Tervezési</a:t>
          </a:r>
          <a:r>
            <a:rPr lang="en-GB" sz="2200" dirty="0"/>
            <a:t> </a:t>
          </a:r>
          <a:r>
            <a:rPr lang="en-GB" sz="2200" dirty="0" err="1"/>
            <a:t>folyamatok</a:t>
          </a:r>
          <a:endParaRPr lang="en-US" sz="2200" dirty="0"/>
        </a:p>
      </dgm:t>
    </dgm:pt>
    <dgm:pt modelId="{2F311BCF-6DB1-42BB-A603-A0D8F775A19A}" type="parTrans" cxnId="{4C3FEF9B-8254-4EB9-95C9-885703E69562}">
      <dgm:prSet/>
      <dgm:spPr/>
      <dgm:t>
        <a:bodyPr/>
        <a:lstStyle/>
        <a:p>
          <a:endParaRPr lang="en-US"/>
        </a:p>
      </dgm:t>
    </dgm:pt>
    <dgm:pt modelId="{1B8E82E2-60EF-4705-93F9-8F35C24AD143}" type="sibTrans" cxnId="{4C3FEF9B-8254-4EB9-95C9-885703E69562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3625F7A3-C2A3-4A86-B428-A279EA9642E4}">
      <dgm:prSet custT="1"/>
      <dgm:spPr/>
      <dgm:t>
        <a:bodyPr/>
        <a:lstStyle/>
        <a:p>
          <a:r>
            <a:rPr lang="en-GB" sz="1600" dirty="0" err="1"/>
            <a:t>Regisztráció</a:t>
          </a:r>
          <a:endParaRPr lang="en-US" sz="1600" dirty="0"/>
        </a:p>
      </dgm:t>
    </dgm:pt>
    <dgm:pt modelId="{41AEA8C0-17B7-4B4A-ACB7-7603AB59F2A7}" type="parTrans" cxnId="{EDA061D4-55CE-4820-964C-25FB63DDFE0D}">
      <dgm:prSet/>
      <dgm:spPr/>
      <dgm:t>
        <a:bodyPr/>
        <a:lstStyle/>
        <a:p>
          <a:endParaRPr lang="en-US"/>
        </a:p>
      </dgm:t>
    </dgm:pt>
    <dgm:pt modelId="{5592CA5C-0EC1-475F-9B2F-8B3C1CEB2CB9}" type="sibTrans" cxnId="{EDA061D4-55CE-4820-964C-25FB63DDFE0D}">
      <dgm:prSet/>
      <dgm:spPr/>
      <dgm:t>
        <a:bodyPr/>
        <a:lstStyle/>
        <a:p>
          <a:endParaRPr lang="en-US"/>
        </a:p>
      </dgm:t>
    </dgm:pt>
    <dgm:pt modelId="{A2CE85BE-A7EC-4845-BAB4-019CBF60E4FB}">
      <dgm:prSet custT="1"/>
      <dgm:spPr/>
      <dgm:t>
        <a:bodyPr/>
        <a:lstStyle/>
        <a:p>
          <a:r>
            <a:rPr lang="en-GB" sz="1600" dirty="0" err="1"/>
            <a:t>Felhasználói</a:t>
          </a:r>
          <a:r>
            <a:rPr lang="en-GB" sz="1600" dirty="0"/>
            <a:t> </a:t>
          </a:r>
          <a:r>
            <a:rPr lang="en-GB" sz="1600" dirty="0" err="1"/>
            <a:t>felületek</a:t>
          </a:r>
          <a:r>
            <a:rPr lang="en-GB" sz="1600" dirty="0"/>
            <a:t> </a:t>
          </a:r>
          <a:r>
            <a:rPr lang="en-GB" sz="1600" dirty="0" err="1"/>
            <a:t>és</a:t>
          </a:r>
          <a:r>
            <a:rPr lang="en-GB" sz="1600" dirty="0"/>
            <a:t> </a:t>
          </a:r>
          <a:r>
            <a:rPr lang="en-GB" sz="1600" dirty="0" err="1"/>
            <a:t>funkciók</a:t>
          </a:r>
          <a:endParaRPr lang="en-US" sz="1600" dirty="0"/>
        </a:p>
      </dgm:t>
    </dgm:pt>
    <dgm:pt modelId="{A61D4053-610E-4099-8686-8E4E1821716D}" type="parTrans" cxnId="{544BAC9A-AE63-471A-B7C9-2F0FAFCBF7EA}">
      <dgm:prSet/>
      <dgm:spPr/>
      <dgm:t>
        <a:bodyPr/>
        <a:lstStyle/>
        <a:p>
          <a:endParaRPr lang="en-US"/>
        </a:p>
      </dgm:t>
    </dgm:pt>
    <dgm:pt modelId="{0C8F2F46-CFC4-45A8-8F25-50DFDCEBCC67}" type="sibTrans" cxnId="{544BAC9A-AE63-471A-B7C9-2F0FAFCBF7EA}">
      <dgm:prSet/>
      <dgm:spPr/>
      <dgm:t>
        <a:bodyPr/>
        <a:lstStyle/>
        <a:p>
          <a:endParaRPr lang="en-US"/>
        </a:p>
      </dgm:t>
    </dgm:pt>
    <dgm:pt modelId="{D7C05451-7186-4244-AD98-6FD7361D463E}">
      <dgm:prSet custT="1"/>
      <dgm:spPr/>
      <dgm:t>
        <a:bodyPr/>
        <a:lstStyle/>
        <a:p>
          <a:r>
            <a:rPr lang="en-GB" sz="2200" dirty="0" err="1"/>
            <a:t>Továbbfejlesztési</a:t>
          </a:r>
          <a:r>
            <a:rPr lang="en-GB" sz="2200" dirty="0"/>
            <a:t> </a:t>
          </a:r>
          <a:r>
            <a:rPr lang="en-GB" sz="2200" dirty="0" err="1"/>
            <a:t>lehetőségek</a:t>
          </a:r>
          <a:endParaRPr lang="en-US" sz="2200" dirty="0"/>
        </a:p>
      </dgm:t>
    </dgm:pt>
    <dgm:pt modelId="{825CCE0F-3E03-4911-8463-066643EBFACF}" type="parTrans" cxnId="{D0EFAE45-166B-41AF-93DA-E2BE5CBF97F9}">
      <dgm:prSet/>
      <dgm:spPr/>
      <dgm:t>
        <a:bodyPr/>
        <a:lstStyle/>
        <a:p>
          <a:endParaRPr lang="en-US"/>
        </a:p>
      </dgm:t>
    </dgm:pt>
    <dgm:pt modelId="{E11F0EED-7711-44FA-A499-27777E8CF124}" type="sibTrans" cxnId="{D0EFAE45-166B-41AF-93DA-E2BE5CBF97F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7078E72-FCF3-4878-9EC5-2A7D4FDEBE6D}">
      <dgm:prSet custT="1"/>
      <dgm:spPr/>
      <dgm:t>
        <a:bodyPr/>
        <a:lstStyle/>
        <a:p>
          <a:r>
            <a:rPr lang="hu-HU" sz="2000" dirty="0"/>
            <a:t>A program </a:t>
          </a:r>
          <a:r>
            <a:rPr lang="hu-HU" sz="2000" dirty="0" err="1"/>
            <a:t>működ</a:t>
          </a:r>
          <a:r>
            <a:rPr lang="en-GB" sz="2000" dirty="0" err="1"/>
            <a:t>ése</a:t>
          </a:r>
          <a:endParaRPr lang="en-US" sz="2000" dirty="0"/>
        </a:p>
      </dgm:t>
    </dgm:pt>
    <dgm:pt modelId="{3726F30A-42B6-4E41-AE1C-90F33ABC5382}" type="sibTrans" cxnId="{51D7853B-41C2-4A9B-B882-1EB42B8D2C0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D7749C6-C31D-47D2-A110-21E4BB6E7DE4}" type="parTrans" cxnId="{51D7853B-41C2-4A9B-B882-1EB42B8D2C0B}">
      <dgm:prSet/>
      <dgm:spPr/>
      <dgm:t>
        <a:bodyPr/>
        <a:lstStyle/>
        <a:p>
          <a:endParaRPr lang="en-US"/>
        </a:p>
      </dgm:t>
    </dgm:pt>
    <dgm:pt modelId="{BE0A9DA8-644B-4968-814B-4107E3700D43}">
      <dgm:prSet custT="1"/>
      <dgm:spPr/>
      <dgm:t>
        <a:bodyPr/>
        <a:lstStyle/>
        <a:p>
          <a:r>
            <a:rPr lang="en-US" sz="2200" dirty="0" err="1"/>
            <a:t>Tesztelési</a:t>
          </a:r>
          <a:r>
            <a:rPr lang="en-US" sz="2200" dirty="0"/>
            <a:t> </a:t>
          </a:r>
          <a:r>
            <a:rPr lang="en-US" sz="2200" dirty="0" err="1"/>
            <a:t>folyamatok</a:t>
          </a:r>
          <a:endParaRPr lang="en-US" sz="2200" dirty="0"/>
        </a:p>
      </dgm:t>
    </dgm:pt>
    <dgm:pt modelId="{E7699AC6-FFB2-4709-A26C-92E44078AF51}" type="parTrans" cxnId="{9BEB168D-C05E-464E-ACA8-B9B526B0302F}">
      <dgm:prSet/>
      <dgm:spPr/>
      <dgm:t>
        <a:bodyPr/>
        <a:lstStyle/>
        <a:p>
          <a:endParaRPr lang="hu-HU"/>
        </a:p>
      </dgm:t>
    </dgm:pt>
    <dgm:pt modelId="{D722C2BF-3D17-4FFB-8413-D1731D385798}" type="sibTrans" cxnId="{9BEB168D-C05E-464E-ACA8-B9B526B0302F}">
      <dgm:prSet phldrT="03" phldr="0"/>
      <dgm:spPr/>
      <dgm:t>
        <a:bodyPr/>
        <a:lstStyle/>
        <a:p>
          <a:r>
            <a:rPr lang="hu-HU"/>
            <a:t>03</a:t>
          </a:r>
        </a:p>
      </dgm:t>
    </dgm:pt>
    <dgm:pt modelId="{7FCF99BE-72D3-4829-B005-110B1F7D32F8}">
      <dgm:prSet custT="1"/>
      <dgm:spPr/>
      <dgm:t>
        <a:bodyPr/>
        <a:lstStyle/>
        <a:p>
          <a:r>
            <a:rPr lang="en-GB" sz="1600" dirty="0" err="1"/>
            <a:t>Bejelentkezés</a:t>
          </a:r>
          <a:endParaRPr lang="en-US" sz="1600" dirty="0"/>
        </a:p>
      </dgm:t>
    </dgm:pt>
    <dgm:pt modelId="{C9CFDCBE-DE31-4550-A3D1-987D4F2377E1}" type="parTrans" cxnId="{9A4D281F-D4E0-46DC-84C5-597A0BECB51C}">
      <dgm:prSet/>
      <dgm:spPr/>
    </dgm:pt>
    <dgm:pt modelId="{D9392DF1-AC3B-4D96-BA06-9B4C932E9156}" type="sibTrans" cxnId="{9A4D281F-D4E0-46DC-84C5-597A0BECB51C}">
      <dgm:prSet/>
      <dgm:spPr/>
    </dgm:pt>
    <dgm:pt modelId="{BD1AF2FC-FCC8-47B5-A49E-9BB32EF82774}" type="pres">
      <dgm:prSet presAssocID="{660B327C-350B-4915-9A8A-20325AF98901}" presName="Name0" presStyleCnt="0">
        <dgm:presLayoutVars>
          <dgm:animLvl val="lvl"/>
          <dgm:resizeHandles val="exact"/>
        </dgm:presLayoutVars>
      </dgm:prSet>
      <dgm:spPr/>
    </dgm:pt>
    <dgm:pt modelId="{97D12C51-65DB-41D7-9B94-3AA08B9192D0}" type="pres">
      <dgm:prSet presAssocID="{43305676-86AA-4584-B0E4-A49709AB1FF4}" presName="compositeNode" presStyleCnt="0">
        <dgm:presLayoutVars>
          <dgm:bulletEnabled val="1"/>
        </dgm:presLayoutVars>
      </dgm:prSet>
      <dgm:spPr/>
    </dgm:pt>
    <dgm:pt modelId="{4CE3610C-5CD2-4B7E-877A-9012FCD4B85C}" type="pres">
      <dgm:prSet presAssocID="{43305676-86AA-4584-B0E4-A49709AB1FF4}" presName="bgRect" presStyleLbl="alignNode1" presStyleIdx="0" presStyleCnt="4"/>
      <dgm:spPr/>
    </dgm:pt>
    <dgm:pt modelId="{3C9F2D05-1EA7-4039-AD77-53F5C8998B07}" type="pres">
      <dgm:prSet presAssocID="{1B8E82E2-60EF-4705-93F9-8F35C24AD143}" presName="sibTransNodeRect" presStyleLbl="alignNode1" presStyleIdx="0" presStyleCnt="4" custScaleY="89733">
        <dgm:presLayoutVars>
          <dgm:chMax val="0"/>
          <dgm:bulletEnabled val="1"/>
        </dgm:presLayoutVars>
      </dgm:prSet>
      <dgm:spPr/>
    </dgm:pt>
    <dgm:pt modelId="{04E2C43E-AE75-449D-9675-86DA102885E5}" type="pres">
      <dgm:prSet presAssocID="{43305676-86AA-4584-B0E4-A49709AB1FF4}" presName="nodeRect" presStyleLbl="alignNode1" presStyleIdx="0" presStyleCnt="4">
        <dgm:presLayoutVars>
          <dgm:bulletEnabled val="1"/>
        </dgm:presLayoutVars>
      </dgm:prSet>
      <dgm:spPr/>
    </dgm:pt>
    <dgm:pt modelId="{081B0705-C182-48BC-9D4A-3D6CEC7E2BEF}" type="pres">
      <dgm:prSet presAssocID="{1B8E82E2-60EF-4705-93F9-8F35C24AD143}" presName="sibTrans" presStyleCnt="0"/>
      <dgm:spPr/>
    </dgm:pt>
    <dgm:pt modelId="{8223F0DF-3DDE-4058-95BA-4E0B8E79A8AB}" type="pres">
      <dgm:prSet presAssocID="{F7078E72-FCF3-4878-9EC5-2A7D4FDEBE6D}" presName="compositeNode" presStyleCnt="0">
        <dgm:presLayoutVars>
          <dgm:bulletEnabled val="1"/>
        </dgm:presLayoutVars>
      </dgm:prSet>
      <dgm:spPr/>
    </dgm:pt>
    <dgm:pt modelId="{9897D178-360C-4E71-8728-C30E3632499C}" type="pres">
      <dgm:prSet presAssocID="{F7078E72-FCF3-4878-9EC5-2A7D4FDEBE6D}" presName="bgRect" presStyleLbl="alignNode1" presStyleIdx="1" presStyleCnt="4"/>
      <dgm:spPr/>
    </dgm:pt>
    <dgm:pt modelId="{86048029-F4B7-40AE-BA10-443CC426FFFC}" type="pres">
      <dgm:prSet presAssocID="{3726F30A-42B6-4E41-AE1C-90F33ABC538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5058015-5149-4413-A5C2-15F560549C57}" type="pres">
      <dgm:prSet presAssocID="{F7078E72-FCF3-4878-9EC5-2A7D4FDEBE6D}" presName="nodeRect" presStyleLbl="alignNode1" presStyleIdx="1" presStyleCnt="4">
        <dgm:presLayoutVars>
          <dgm:bulletEnabled val="1"/>
        </dgm:presLayoutVars>
      </dgm:prSet>
      <dgm:spPr/>
    </dgm:pt>
    <dgm:pt modelId="{7924D4CA-6C20-4837-B088-BAEA58807FE1}" type="pres">
      <dgm:prSet presAssocID="{3726F30A-42B6-4E41-AE1C-90F33ABC5382}" presName="sibTrans" presStyleCnt="0"/>
      <dgm:spPr/>
    </dgm:pt>
    <dgm:pt modelId="{9D700133-61F1-4F8F-803F-E5F5D2AD3871}" type="pres">
      <dgm:prSet presAssocID="{BE0A9DA8-644B-4968-814B-4107E3700D43}" presName="compositeNode" presStyleCnt="0">
        <dgm:presLayoutVars>
          <dgm:bulletEnabled val="1"/>
        </dgm:presLayoutVars>
      </dgm:prSet>
      <dgm:spPr/>
    </dgm:pt>
    <dgm:pt modelId="{8D82AF84-E30A-4B24-8751-1F508309670A}" type="pres">
      <dgm:prSet presAssocID="{BE0A9DA8-644B-4968-814B-4107E3700D43}" presName="bgRect" presStyleLbl="alignNode1" presStyleIdx="2" presStyleCnt="4"/>
      <dgm:spPr/>
    </dgm:pt>
    <dgm:pt modelId="{A3D4D7B2-C35C-49A2-AE9B-35CB5A440BBC}" type="pres">
      <dgm:prSet presAssocID="{D722C2BF-3D17-4FFB-8413-D1731D38579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CDD7226-0ED4-4351-88AD-DC6328D546CA}" type="pres">
      <dgm:prSet presAssocID="{BE0A9DA8-644B-4968-814B-4107E3700D43}" presName="nodeRect" presStyleLbl="alignNode1" presStyleIdx="2" presStyleCnt="4">
        <dgm:presLayoutVars>
          <dgm:bulletEnabled val="1"/>
        </dgm:presLayoutVars>
      </dgm:prSet>
      <dgm:spPr/>
    </dgm:pt>
    <dgm:pt modelId="{CD1DD782-A255-41A6-BDDC-C1A1F3EB33F4}" type="pres">
      <dgm:prSet presAssocID="{D722C2BF-3D17-4FFB-8413-D1731D385798}" presName="sibTrans" presStyleCnt="0"/>
      <dgm:spPr/>
    </dgm:pt>
    <dgm:pt modelId="{F8081CFC-E41A-490E-AD9C-E3F40401F771}" type="pres">
      <dgm:prSet presAssocID="{D7C05451-7186-4244-AD98-6FD7361D463E}" presName="compositeNode" presStyleCnt="0">
        <dgm:presLayoutVars>
          <dgm:bulletEnabled val="1"/>
        </dgm:presLayoutVars>
      </dgm:prSet>
      <dgm:spPr/>
    </dgm:pt>
    <dgm:pt modelId="{7C0E8F60-7920-44AF-B636-4E793A9FA7F9}" type="pres">
      <dgm:prSet presAssocID="{D7C05451-7186-4244-AD98-6FD7361D463E}" presName="bgRect" presStyleLbl="alignNode1" presStyleIdx="3" presStyleCnt="4"/>
      <dgm:spPr/>
    </dgm:pt>
    <dgm:pt modelId="{AFAF441A-9FD7-4B78-9DE6-7ADF707803F7}" type="pres">
      <dgm:prSet presAssocID="{E11F0EED-7711-44FA-A499-27777E8CF12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4761E1B-46D3-41BE-A826-38FDEAECB91E}" type="pres">
      <dgm:prSet presAssocID="{D7C05451-7186-4244-AD98-6FD7361D463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4D281F-D4E0-46DC-84C5-597A0BECB51C}" srcId="{F7078E72-FCF3-4878-9EC5-2A7D4FDEBE6D}" destId="{7FCF99BE-72D3-4829-B005-110B1F7D32F8}" srcOrd="1" destOrd="0" parTransId="{C9CFDCBE-DE31-4550-A3D1-987D4F2377E1}" sibTransId="{D9392DF1-AC3B-4D96-BA06-9B4C932E9156}"/>
    <dgm:cxn modelId="{7E681A26-9982-4BC6-87DE-0395DCA07D27}" type="presOf" srcId="{E11F0EED-7711-44FA-A499-27777E8CF124}" destId="{AFAF441A-9FD7-4B78-9DE6-7ADF707803F7}" srcOrd="0" destOrd="0" presId="urn:microsoft.com/office/officeart/2016/7/layout/LinearBlockProcessNumbered"/>
    <dgm:cxn modelId="{6E901327-08FD-4F08-86A0-9EDB17145D49}" type="presOf" srcId="{D7C05451-7186-4244-AD98-6FD7361D463E}" destId="{7C0E8F60-7920-44AF-B636-4E793A9FA7F9}" srcOrd="0" destOrd="0" presId="urn:microsoft.com/office/officeart/2016/7/layout/LinearBlockProcessNumbered"/>
    <dgm:cxn modelId="{B42E082B-B44C-4608-8C17-C4168AE21980}" type="presOf" srcId="{D7C05451-7186-4244-AD98-6FD7361D463E}" destId="{44761E1B-46D3-41BE-A826-38FDEAECB91E}" srcOrd="1" destOrd="0" presId="urn:microsoft.com/office/officeart/2016/7/layout/LinearBlockProcessNumbered"/>
    <dgm:cxn modelId="{51D7853B-41C2-4A9B-B882-1EB42B8D2C0B}" srcId="{660B327C-350B-4915-9A8A-20325AF98901}" destId="{F7078E72-FCF3-4878-9EC5-2A7D4FDEBE6D}" srcOrd="1" destOrd="0" parTransId="{9D7749C6-C31D-47D2-A110-21E4BB6E7DE4}" sibTransId="{3726F30A-42B6-4E41-AE1C-90F33ABC5382}"/>
    <dgm:cxn modelId="{FA61805B-7361-41E7-B1D4-06DAF90F38DD}" type="presOf" srcId="{3625F7A3-C2A3-4A86-B428-A279EA9642E4}" destId="{E5058015-5149-4413-A5C2-15F560549C57}" srcOrd="0" destOrd="1" presId="urn:microsoft.com/office/officeart/2016/7/layout/LinearBlockProcessNumbered"/>
    <dgm:cxn modelId="{FFFBAD5D-C78B-4DC9-92DE-078E487430B0}" type="presOf" srcId="{F7078E72-FCF3-4878-9EC5-2A7D4FDEBE6D}" destId="{9897D178-360C-4E71-8728-C30E3632499C}" srcOrd="0" destOrd="0" presId="urn:microsoft.com/office/officeart/2016/7/layout/LinearBlockProcessNumbered"/>
    <dgm:cxn modelId="{D0EFAE45-166B-41AF-93DA-E2BE5CBF97F9}" srcId="{660B327C-350B-4915-9A8A-20325AF98901}" destId="{D7C05451-7186-4244-AD98-6FD7361D463E}" srcOrd="3" destOrd="0" parTransId="{825CCE0F-3E03-4911-8463-066643EBFACF}" sibTransId="{E11F0EED-7711-44FA-A499-27777E8CF124}"/>
    <dgm:cxn modelId="{5FC5B567-9A0B-4137-AE91-EF4554EF71BC}" type="presOf" srcId="{BE0A9DA8-644B-4968-814B-4107E3700D43}" destId="{8D82AF84-E30A-4B24-8751-1F508309670A}" srcOrd="0" destOrd="0" presId="urn:microsoft.com/office/officeart/2016/7/layout/LinearBlockProcessNumbered"/>
    <dgm:cxn modelId="{62927178-A00D-4BCE-B3D8-D1AB0807E116}" type="presOf" srcId="{43305676-86AA-4584-B0E4-A49709AB1FF4}" destId="{04E2C43E-AE75-449D-9675-86DA102885E5}" srcOrd="1" destOrd="0" presId="urn:microsoft.com/office/officeart/2016/7/layout/LinearBlockProcessNumbered"/>
    <dgm:cxn modelId="{B5AED581-3FDB-4321-83D0-B0B6323E676B}" type="presOf" srcId="{660B327C-350B-4915-9A8A-20325AF98901}" destId="{BD1AF2FC-FCC8-47B5-A49E-9BB32EF82774}" srcOrd="0" destOrd="0" presId="urn:microsoft.com/office/officeart/2016/7/layout/LinearBlockProcessNumbered"/>
    <dgm:cxn modelId="{EFFF1589-97D7-496C-A73A-79A7CA93335B}" type="presOf" srcId="{43305676-86AA-4584-B0E4-A49709AB1FF4}" destId="{4CE3610C-5CD2-4B7E-877A-9012FCD4B85C}" srcOrd="0" destOrd="0" presId="urn:microsoft.com/office/officeart/2016/7/layout/LinearBlockProcessNumbered"/>
    <dgm:cxn modelId="{6F27628C-0204-4EAD-A218-119CE2A2020A}" type="presOf" srcId="{7FCF99BE-72D3-4829-B005-110B1F7D32F8}" destId="{E5058015-5149-4413-A5C2-15F560549C57}" srcOrd="0" destOrd="2" presId="urn:microsoft.com/office/officeart/2016/7/layout/LinearBlockProcessNumbered"/>
    <dgm:cxn modelId="{9BEB168D-C05E-464E-ACA8-B9B526B0302F}" srcId="{660B327C-350B-4915-9A8A-20325AF98901}" destId="{BE0A9DA8-644B-4968-814B-4107E3700D43}" srcOrd="2" destOrd="0" parTransId="{E7699AC6-FFB2-4709-A26C-92E44078AF51}" sibTransId="{D722C2BF-3D17-4FFB-8413-D1731D385798}"/>
    <dgm:cxn modelId="{4E63168E-68BB-4F49-BCB4-9CA3B134CD7E}" type="presOf" srcId="{3726F30A-42B6-4E41-AE1C-90F33ABC5382}" destId="{86048029-F4B7-40AE-BA10-443CC426FFFC}" srcOrd="0" destOrd="0" presId="urn:microsoft.com/office/officeart/2016/7/layout/LinearBlockProcessNumbered"/>
    <dgm:cxn modelId="{79C76791-C0FD-49CC-93B1-FD76E3389D94}" type="presOf" srcId="{D722C2BF-3D17-4FFB-8413-D1731D385798}" destId="{A3D4D7B2-C35C-49A2-AE9B-35CB5A440BBC}" srcOrd="0" destOrd="0" presId="urn:microsoft.com/office/officeart/2016/7/layout/LinearBlockProcessNumbered"/>
    <dgm:cxn modelId="{544BAC9A-AE63-471A-B7C9-2F0FAFCBF7EA}" srcId="{F7078E72-FCF3-4878-9EC5-2A7D4FDEBE6D}" destId="{A2CE85BE-A7EC-4845-BAB4-019CBF60E4FB}" srcOrd="2" destOrd="0" parTransId="{A61D4053-610E-4099-8686-8E4E1821716D}" sibTransId="{0C8F2F46-CFC4-45A8-8F25-50DFDCEBCC67}"/>
    <dgm:cxn modelId="{4C3FEF9B-8254-4EB9-95C9-885703E69562}" srcId="{660B327C-350B-4915-9A8A-20325AF98901}" destId="{43305676-86AA-4584-B0E4-A49709AB1FF4}" srcOrd="0" destOrd="0" parTransId="{2F311BCF-6DB1-42BB-A603-A0D8F775A19A}" sibTransId="{1B8E82E2-60EF-4705-93F9-8F35C24AD143}"/>
    <dgm:cxn modelId="{258442CE-9B72-4D6C-A0CF-ED312ED9F247}" type="presOf" srcId="{BE0A9DA8-644B-4968-814B-4107E3700D43}" destId="{CCDD7226-0ED4-4351-88AD-DC6328D546CA}" srcOrd="1" destOrd="0" presId="urn:microsoft.com/office/officeart/2016/7/layout/LinearBlockProcessNumbered"/>
    <dgm:cxn modelId="{EDA061D4-55CE-4820-964C-25FB63DDFE0D}" srcId="{F7078E72-FCF3-4878-9EC5-2A7D4FDEBE6D}" destId="{3625F7A3-C2A3-4A86-B428-A279EA9642E4}" srcOrd="0" destOrd="0" parTransId="{41AEA8C0-17B7-4B4A-ACB7-7603AB59F2A7}" sibTransId="{5592CA5C-0EC1-475F-9B2F-8B3C1CEB2CB9}"/>
    <dgm:cxn modelId="{434D0BD5-08DB-4BCC-91F6-E07EAD579E5F}" type="presOf" srcId="{1B8E82E2-60EF-4705-93F9-8F35C24AD143}" destId="{3C9F2D05-1EA7-4039-AD77-53F5C8998B07}" srcOrd="0" destOrd="0" presId="urn:microsoft.com/office/officeart/2016/7/layout/LinearBlockProcessNumbered"/>
    <dgm:cxn modelId="{83B1E4D9-0A50-4A35-B656-CF95221C57DB}" type="presOf" srcId="{A2CE85BE-A7EC-4845-BAB4-019CBF60E4FB}" destId="{E5058015-5149-4413-A5C2-15F560549C57}" srcOrd="0" destOrd="3" presId="urn:microsoft.com/office/officeart/2016/7/layout/LinearBlockProcessNumbered"/>
    <dgm:cxn modelId="{526BF7DD-6AF1-445A-8A25-52FCBDD5E245}" type="presOf" srcId="{F7078E72-FCF3-4878-9EC5-2A7D4FDEBE6D}" destId="{E5058015-5149-4413-A5C2-15F560549C57}" srcOrd="1" destOrd="0" presId="urn:microsoft.com/office/officeart/2016/7/layout/LinearBlockProcessNumbered"/>
    <dgm:cxn modelId="{776CF22D-BD9F-4C2F-9302-238B0B294FD0}" type="presParOf" srcId="{BD1AF2FC-FCC8-47B5-A49E-9BB32EF82774}" destId="{97D12C51-65DB-41D7-9B94-3AA08B9192D0}" srcOrd="0" destOrd="0" presId="urn:microsoft.com/office/officeart/2016/7/layout/LinearBlockProcessNumbered"/>
    <dgm:cxn modelId="{F12C34C8-C3E4-4DA4-93F2-04E555E5CFB4}" type="presParOf" srcId="{97D12C51-65DB-41D7-9B94-3AA08B9192D0}" destId="{4CE3610C-5CD2-4B7E-877A-9012FCD4B85C}" srcOrd="0" destOrd="0" presId="urn:microsoft.com/office/officeart/2016/7/layout/LinearBlockProcessNumbered"/>
    <dgm:cxn modelId="{953753B7-F00E-48D0-86C6-F414E90CE912}" type="presParOf" srcId="{97D12C51-65DB-41D7-9B94-3AA08B9192D0}" destId="{3C9F2D05-1EA7-4039-AD77-53F5C8998B07}" srcOrd="1" destOrd="0" presId="urn:microsoft.com/office/officeart/2016/7/layout/LinearBlockProcessNumbered"/>
    <dgm:cxn modelId="{4FB6586A-B080-4DC2-B1A9-E8A3B776099D}" type="presParOf" srcId="{97D12C51-65DB-41D7-9B94-3AA08B9192D0}" destId="{04E2C43E-AE75-449D-9675-86DA102885E5}" srcOrd="2" destOrd="0" presId="urn:microsoft.com/office/officeart/2016/7/layout/LinearBlockProcessNumbered"/>
    <dgm:cxn modelId="{F04A5F0E-5805-4B87-8522-2ED4CB6B94C8}" type="presParOf" srcId="{BD1AF2FC-FCC8-47B5-A49E-9BB32EF82774}" destId="{081B0705-C182-48BC-9D4A-3D6CEC7E2BEF}" srcOrd="1" destOrd="0" presId="urn:microsoft.com/office/officeart/2016/7/layout/LinearBlockProcessNumbered"/>
    <dgm:cxn modelId="{1C912D10-3A5D-4454-ACBD-945EEC055E38}" type="presParOf" srcId="{BD1AF2FC-FCC8-47B5-A49E-9BB32EF82774}" destId="{8223F0DF-3DDE-4058-95BA-4E0B8E79A8AB}" srcOrd="2" destOrd="0" presId="urn:microsoft.com/office/officeart/2016/7/layout/LinearBlockProcessNumbered"/>
    <dgm:cxn modelId="{8C5ED8EB-6993-4CB2-AAF8-7F9FA030CF34}" type="presParOf" srcId="{8223F0DF-3DDE-4058-95BA-4E0B8E79A8AB}" destId="{9897D178-360C-4E71-8728-C30E3632499C}" srcOrd="0" destOrd="0" presId="urn:microsoft.com/office/officeart/2016/7/layout/LinearBlockProcessNumbered"/>
    <dgm:cxn modelId="{001AE3D5-7D59-429D-9DC2-F932C01D4015}" type="presParOf" srcId="{8223F0DF-3DDE-4058-95BA-4E0B8E79A8AB}" destId="{86048029-F4B7-40AE-BA10-443CC426FFFC}" srcOrd="1" destOrd="0" presId="urn:microsoft.com/office/officeart/2016/7/layout/LinearBlockProcessNumbered"/>
    <dgm:cxn modelId="{E7467457-E9DE-43FD-99EE-D65B017F13B8}" type="presParOf" srcId="{8223F0DF-3DDE-4058-95BA-4E0B8E79A8AB}" destId="{E5058015-5149-4413-A5C2-15F560549C57}" srcOrd="2" destOrd="0" presId="urn:microsoft.com/office/officeart/2016/7/layout/LinearBlockProcessNumbered"/>
    <dgm:cxn modelId="{7BC9998C-F0CD-4898-983C-5103DB9F8026}" type="presParOf" srcId="{BD1AF2FC-FCC8-47B5-A49E-9BB32EF82774}" destId="{7924D4CA-6C20-4837-B088-BAEA58807FE1}" srcOrd="3" destOrd="0" presId="urn:microsoft.com/office/officeart/2016/7/layout/LinearBlockProcessNumbered"/>
    <dgm:cxn modelId="{1327C3E3-7235-4637-867A-98D28C14A4F6}" type="presParOf" srcId="{BD1AF2FC-FCC8-47B5-A49E-9BB32EF82774}" destId="{9D700133-61F1-4F8F-803F-E5F5D2AD3871}" srcOrd="4" destOrd="0" presId="urn:microsoft.com/office/officeart/2016/7/layout/LinearBlockProcessNumbered"/>
    <dgm:cxn modelId="{B1049DDA-1DAD-496B-BA1F-7B55B6AD61AB}" type="presParOf" srcId="{9D700133-61F1-4F8F-803F-E5F5D2AD3871}" destId="{8D82AF84-E30A-4B24-8751-1F508309670A}" srcOrd="0" destOrd="0" presId="urn:microsoft.com/office/officeart/2016/7/layout/LinearBlockProcessNumbered"/>
    <dgm:cxn modelId="{DAB3F7F2-F0F0-4B3D-81C1-7ACBD51E0B84}" type="presParOf" srcId="{9D700133-61F1-4F8F-803F-E5F5D2AD3871}" destId="{A3D4D7B2-C35C-49A2-AE9B-35CB5A440BBC}" srcOrd="1" destOrd="0" presId="urn:microsoft.com/office/officeart/2016/7/layout/LinearBlockProcessNumbered"/>
    <dgm:cxn modelId="{50394B73-3CE3-4B7C-8EB1-8F7A14171F61}" type="presParOf" srcId="{9D700133-61F1-4F8F-803F-E5F5D2AD3871}" destId="{CCDD7226-0ED4-4351-88AD-DC6328D546CA}" srcOrd="2" destOrd="0" presId="urn:microsoft.com/office/officeart/2016/7/layout/LinearBlockProcessNumbered"/>
    <dgm:cxn modelId="{48A497DE-6EE7-4B2E-BDEB-4B50653E7D80}" type="presParOf" srcId="{BD1AF2FC-FCC8-47B5-A49E-9BB32EF82774}" destId="{CD1DD782-A255-41A6-BDDC-C1A1F3EB33F4}" srcOrd="5" destOrd="0" presId="urn:microsoft.com/office/officeart/2016/7/layout/LinearBlockProcessNumbered"/>
    <dgm:cxn modelId="{7B37BF24-1BE2-43BA-BC1C-C4562088EBC4}" type="presParOf" srcId="{BD1AF2FC-FCC8-47B5-A49E-9BB32EF82774}" destId="{F8081CFC-E41A-490E-AD9C-E3F40401F771}" srcOrd="6" destOrd="0" presId="urn:microsoft.com/office/officeart/2016/7/layout/LinearBlockProcessNumbered"/>
    <dgm:cxn modelId="{D59A5E7B-074A-467C-A921-A08FF765E76D}" type="presParOf" srcId="{F8081CFC-E41A-490E-AD9C-E3F40401F771}" destId="{7C0E8F60-7920-44AF-B636-4E793A9FA7F9}" srcOrd="0" destOrd="0" presId="urn:microsoft.com/office/officeart/2016/7/layout/LinearBlockProcessNumbered"/>
    <dgm:cxn modelId="{52CE18C0-B8EF-4952-BE90-585B409AAF8E}" type="presParOf" srcId="{F8081CFC-E41A-490E-AD9C-E3F40401F771}" destId="{AFAF441A-9FD7-4B78-9DE6-7ADF707803F7}" srcOrd="1" destOrd="0" presId="urn:microsoft.com/office/officeart/2016/7/layout/LinearBlockProcessNumbered"/>
    <dgm:cxn modelId="{700DF44C-FDEB-4935-AD10-28212F4CA396}" type="presParOf" srcId="{F8081CFC-E41A-490E-AD9C-E3F40401F771}" destId="{44761E1B-46D3-41BE-A826-38FDEAECB91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3610C-5CD2-4B7E-877A-9012FCD4B85C}">
      <dsp:nvSpPr>
        <dsp:cNvPr id="0" name=""/>
        <dsp:cNvSpPr/>
      </dsp:nvSpPr>
      <dsp:spPr>
        <a:xfrm>
          <a:off x="222" y="585755"/>
          <a:ext cx="2683111" cy="3219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0" rIns="2650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Tervezési</a:t>
          </a:r>
          <a:r>
            <a:rPr lang="en-GB" sz="2200" kern="1200" dirty="0"/>
            <a:t> </a:t>
          </a:r>
          <a:r>
            <a:rPr lang="en-GB" sz="2200" kern="1200" dirty="0" err="1"/>
            <a:t>folyamatok</a:t>
          </a:r>
          <a:endParaRPr lang="en-US" sz="2200" kern="1200" dirty="0"/>
        </a:p>
      </dsp:txBody>
      <dsp:txXfrm>
        <a:off x="222" y="1873649"/>
        <a:ext cx="2683111" cy="1931840"/>
      </dsp:txXfrm>
    </dsp:sp>
    <dsp:sp modelId="{3C9F2D05-1EA7-4039-AD77-53F5C8998B07}">
      <dsp:nvSpPr>
        <dsp:cNvPr id="0" name=""/>
        <dsp:cNvSpPr/>
      </dsp:nvSpPr>
      <dsp:spPr>
        <a:xfrm>
          <a:off x="222" y="651869"/>
          <a:ext cx="2683111" cy="115566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165100" rIns="26503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  <a:endParaRPr lang="en-US" sz="5800" kern="1200" dirty="0"/>
        </a:p>
      </dsp:txBody>
      <dsp:txXfrm>
        <a:off x="222" y="651869"/>
        <a:ext cx="2683111" cy="1155665"/>
      </dsp:txXfrm>
    </dsp:sp>
    <dsp:sp modelId="{9897D178-360C-4E71-8728-C30E3632499C}">
      <dsp:nvSpPr>
        <dsp:cNvPr id="0" name=""/>
        <dsp:cNvSpPr/>
      </dsp:nvSpPr>
      <dsp:spPr>
        <a:xfrm>
          <a:off x="2897982" y="585755"/>
          <a:ext cx="2683111" cy="3219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0" rIns="2650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program </a:t>
          </a:r>
          <a:r>
            <a:rPr lang="hu-HU" sz="2000" kern="1200" dirty="0" err="1"/>
            <a:t>működ</a:t>
          </a:r>
          <a:r>
            <a:rPr lang="en-GB" sz="2000" kern="1200" dirty="0" err="1"/>
            <a:t>ése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Regisztráció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Bejelentkezés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Felhasználói</a:t>
          </a:r>
          <a:r>
            <a:rPr lang="en-GB" sz="1600" kern="1200" dirty="0"/>
            <a:t> </a:t>
          </a:r>
          <a:r>
            <a:rPr lang="en-GB" sz="1600" kern="1200" dirty="0" err="1"/>
            <a:t>felületek</a:t>
          </a:r>
          <a:r>
            <a:rPr lang="en-GB" sz="1600" kern="1200" dirty="0"/>
            <a:t> </a:t>
          </a:r>
          <a:r>
            <a:rPr lang="en-GB" sz="1600" kern="1200" dirty="0" err="1"/>
            <a:t>és</a:t>
          </a:r>
          <a:r>
            <a:rPr lang="en-GB" sz="1600" kern="1200" dirty="0"/>
            <a:t> </a:t>
          </a:r>
          <a:r>
            <a:rPr lang="en-GB" sz="1600" kern="1200" dirty="0" err="1"/>
            <a:t>funkciók</a:t>
          </a:r>
          <a:endParaRPr lang="en-US" sz="1600" kern="1200" dirty="0"/>
        </a:p>
      </dsp:txBody>
      <dsp:txXfrm>
        <a:off x="2897982" y="1873649"/>
        <a:ext cx="2683111" cy="1931840"/>
      </dsp:txXfrm>
    </dsp:sp>
    <dsp:sp modelId="{86048029-F4B7-40AE-BA10-443CC426FFFC}">
      <dsp:nvSpPr>
        <dsp:cNvPr id="0" name=""/>
        <dsp:cNvSpPr/>
      </dsp:nvSpPr>
      <dsp:spPr>
        <a:xfrm>
          <a:off x="2897982" y="585755"/>
          <a:ext cx="2683111" cy="12878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165100" rIns="26503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  <a:endParaRPr lang="en-US" sz="5800" kern="1200" dirty="0"/>
        </a:p>
      </dsp:txBody>
      <dsp:txXfrm>
        <a:off x="2897982" y="585755"/>
        <a:ext cx="2683111" cy="1287893"/>
      </dsp:txXfrm>
    </dsp:sp>
    <dsp:sp modelId="{8D82AF84-E30A-4B24-8751-1F508309670A}">
      <dsp:nvSpPr>
        <dsp:cNvPr id="0" name=""/>
        <dsp:cNvSpPr/>
      </dsp:nvSpPr>
      <dsp:spPr>
        <a:xfrm>
          <a:off x="5795742" y="585755"/>
          <a:ext cx="2683111" cy="3219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0" rIns="2650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Tesztelési</a:t>
          </a:r>
          <a:r>
            <a:rPr lang="en-US" sz="2200" kern="1200" dirty="0"/>
            <a:t> </a:t>
          </a:r>
          <a:r>
            <a:rPr lang="en-US" sz="2200" kern="1200" dirty="0" err="1"/>
            <a:t>folyamatok</a:t>
          </a:r>
          <a:endParaRPr lang="en-US" sz="2200" kern="1200" dirty="0"/>
        </a:p>
      </dsp:txBody>
      <dsp:txXfrm>
        <a:off x="5795742" y="1873649"/>
        <a:ext cx="2683111" cy="1931840"/>
      </dsp:txXfrm>
    </dsp:sp>
    <dsp:sp modelId="{A3D4D7B2-C35C-49A2-AE9B-35CB5A440BBC}">
      <dsp:nvSpPr>
        <dsp:cNvPr id="0" name=""/>
        <dsp:cNvSpPr/>
      </dsp:nvSpPr>
      <dsp:spPr>
        <a:xfrm>
          <a:off x="5795742" y="585755"/>
          <a:ext cx="2683111" cy="12878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165100" rIns="26503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800" kern="1200"/>
            <a:t>03</a:t>
          </a:r>
        </a:p>
      </dsp:txBody>
      <dsp:txXfrm>
        <a:off x="5795742" y="585755"/>
        <a:ext cx="2683111" cy="1287893"/>
      </dsp:txXfrm>
    </dsp:sp>
    <dsp:sp modelId="{7C0E8F60-7920-44AF-B636-4E793A9FA7F9}">
      <dsp:nvSpPr>
        <dsp:cNvPr id="0" name=""/>
        <dsp:cNvSpPr/>
      </dsp:nvSpPr>
      <dsp:spPr>
        <a:xfrm>
          <a:off x="8693503" y="585755"/>
          <a:ext cx="2683111" cy="3219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0" rIns="26503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Továbbfejlesztési</a:t>
          </a:r>
          <a:r>
            <a:rPr lang="en-GB" sz="2200" kern="1200" dirty="0"/>
            <a:t> </a:t>
          </a:r>
          <a:r>
            <a:rPr lang="en-GB" sz="2200" kern="1200" dirty="0" err="1"/>
            <a:t>lehetőségek</a:t>
          </a:r>
          <a:endParaRPr lang="en-US" sz="2200" kern="1200" dirty="0"/>
        </a:p>
      </dsp:txBody>
      <dsp:txXfrm>
        <a:off x="8693503" y="1873649"/>
        <a:ext cx="2683111" cy="1931840"/>
      </dsp:txXfrm>
    </dsp:sp>
    <dsp:sp modelId="{AFAF441A-9FD7-4B78-9DE6-7ADF707803F7}">
      <dsp:nvSpPr>
        <dsp:cNvPr id="0" name=""/>
        <dsp:cNvSpPr/>
      </dsp:nvSpPr>
      <dsp:spPr>
        <a:xfrm>
          <a:off x="8693503" y="585755"/>
          <a:ext cx="2683111" cy="12878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32" tIns="165100" rIns="265032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8693503" y="585755"/>
        <a:ext cx="2683111" cy="1287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D28F1-0D94-238D-34C2-FE2B13D9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680F3-0D1D-D736-672C-86648D95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938D85-B098-E16F-A84F-785B1028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1DD9C6-B4CE-10D8-7BAC-3C3BD2A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6CDBEB-AAAB-9A09-4E4D-621CD58D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E1BBF-530D-C58D-C641-012AF84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144DCE-A322-A30F-9E12-6E469BF5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C83273-C185-67EC-5C55-0A140848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4E6BA0-D993-9AD2-D50C-666D8B9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CD11B6-E8F2-B688-5C5B-62F6E9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C0A087C-65BE-9C56-C7DA-AEE02471E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F43C972-63A6-9E92-1554-663A1D55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E41B63-7D2A-24A4-AB61-0AC5AF8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1BD6AB-3F08-CFAB-6DB1-805058A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F40C4A-A27E-EB8B-2278-1FB8F7C6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5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E27F1-A3F7-05D6-4450-E78AD21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85F2B7-A39B-4B9A-B527-DAC98AB0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6CE1DF-3837-FE1D-901A-A742A19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90FFD-FA87-E57A-BD00-E54A51A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7EC763-AF94-46BF-7460-B9660943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3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8913D7-85C4-2A22-F3C6-98E4BD6B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11F5D2-4F9A-94EA-B791-E48941D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F5DE06-1A8D-91BB-EE70-6D64240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9F8B4C-3835-D694-EE34-821C8C9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512473-C685-9E59-3906-9AB4AE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920D2-C1B1-B8A5-3420-8B5D2B9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3CFDB4-F2B9-8712-C624-B45F13EA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C85B65-1B1F-8EE0-909F-C8B67296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557A5C6-41D5-D457-A8A9-40F05F56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BCDB77-34DE-8FA1-D105-FAD3651F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0BBE7A-D307-555E-AB12-0B41EEA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A2236-15AE-DDD2-4BA6-89D4702F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583008-9EE5-B737-672F-BD71CB49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4AC8C2-EBA4-169C-1443-DC6E649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372FB06-0713-22DF-F416-4F98CC82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044FD2-F5CB-3AD9-8D3B-D6D9CAD8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34A2A3-1490-B255-AA40-4FBAA6E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D7A472D-2CFC-082D-72CC-54CFA424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7BC0E91-0D57-BCDA-5227-885B1E3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E6F42-0F86-68AD-8520-02C1DC5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787FCC-5084-9DFC-BF9F-5640729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4E877A-30FF-4EBA-2B4B-EFAB852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1443C7A-9198-3E1E-F393-1484197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0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E7904D-A8B9-303A-E6B9-ED09FA2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B7F6395-785F-8D9D-A0B2-D5FA4B1C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347D24-7D32-EF92-86E3-3D9B194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9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60EAC-2FD8-97BA-05D0-359BBF3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4D6F55-A988-5133-0B07-DA2DDE1A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B63E90-A431-1E0B-B372-727DE151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3E9A80-B675-E2BB-E59D-4034E543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57FBA2A-E6F3-B32C-E43C-6E9DF62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6A9DA0-EACF-1A4A-AD8A-95D949D2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BA1E7-1BD1-E0BA-ADEF-35435472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869A2D-CF1C-26BE-7B33-EE901B1A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7BC8E21-25BB-6C38-6AAB-8FD4A369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36AC9-2581-EB4B-123F-AF6151C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A25DD1-4872-EB8C-9A15-958F390F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C02751-8DD0-BA93-ECE2-EF4E1B01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9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0D39A3-B419-CDDA-9D50-27EBF09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1D3007-480D-2651-9C5B-E1491807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214F30-DDAE-58D6-13BC-ADD23944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4F148-A0AF-4A6C-8AF6-D648C57AC67D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5BDBAC-551C-9370-3599-C43BA5A8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5E3A7-8777-D047-CD84-4552368D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0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31D92-F354-2090-8D62-55510B01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noProof="0" dirty="0"/>
              <a:t>BZSH Külker Leltár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EE1472-BB5A-0178-9305-A8F1C3983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noProof="0" dirty="0"/>
              <a:t>Lévai Balázs István – Dobány Norbert Andor</a:t>
            </a:r>
          </a:p>
        </p:txBody>
      </p:sp>
    </p:spTree>
    <p:extLst>
      <p:ext uri="{BB962C8B-B14F-4D97-AF65-F5344CB8AC3E}">
        <p14:creationId xmlns:p14="http://schemas.microsoft.com/office/powerpoint/2010/main" val="16618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480656-EC64-607E-2A35-7EFFA441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Köszönjük</a:t>
            </a:r>
            <a:r>
              <a:rPr lang="en-GB" dirty="0"/>
              <a:t> a </a:t>
            </a:r>
            <a:r>
              <a:rPr lang="en-GB" dirty="0" err="1"/>
              <a:t>figyelmet</a:t>
            </a:r>
            <a:r>
              <a:rPr lang="en-GB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54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970709-3BCE-5144-9A69-45E15E3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8" y="989160"/>
            <a:ext cx="10515600" cy="1325563"/>
          </a:xfrm>
        </p:spPr>
        <p:txBody>
          <a:bodyPr>
            <a:normAutofit/>
          </a:bodyPr>
          <a:lstStyle/>
          <a:p>
            <a:r>
              <a:rPr lang="hu-HU" sz="4800" noProof="0" dirty="0"/>
              <a:t>Tartalom</a:t>
            </a:r>
          </a:p>
        </p:txBody>
      </p:sp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AD6F04AD-3E9F-BCDB-EE86-5831A4298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8710"/>
              </p:ext>
            </p:extLst>
          </p:nvPr>
        </p:nvGraphicFramePr>
        <p:xfrm>
          <a:off x="574158" y="1605516"/>
          <a:ext cx="11376837" cy="439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7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C7AAD-F2C5-6C79-6297-677583C5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4" y="5957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noProof="0" dirty="0" err="1"/>
              <a:t>Tervezési</a:t>
            </a:r>
            <a:r>
              <a:rPr lang="en-GB" sz="4800" noProof="0" dirty="0"/>
              <a:t> </a:t>
            </a:r>
            <a:r>
              <a:rPr lang="en-GB" sz="4800" noProof="0" dirty="0" err="1"/>
              <a:t>folyamatok</a:t>
            </a:r>
            <a:endParaRPr lang="hu-HU" sz="4800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300D89-F45B-0B16-AE8D-F67C1B03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565"/>
            <a:ext cx="8218251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3000" noProof="0" dirty="0" err="1"/>
              <a:t>Csapatfelosztás</a:t>
            </a:r>
            <a:endParaRPr lang="en-GB" sz="3000" noProof="0" dirty="0"/>
          </a:p>
          <a:p>
            <a:pPr>
              <a:lnSpc>
                <a:spcPct val="160000"/>
              </a:lnSpc>
            </a:pPr>
            <a:r>
              <a:rPr lang="en-GB" sz="3000" noProof="0" dirty="0"/>
              <a:t>Szoftver </a:t>
            </a:r>
            <a:r>
              <a:rPr lang="en-GB" sz="3000" noProof="0" dirty="0" err="1"/>
              <a:t>célja</a:t>
            </a:r>
            <a:endParaRPr lang="en-GB" sz="3000" noProof="0" dirty="0"/>
          </a:p>
          <a:p>
            <a:pPr>
              <a:lnSpc>
                <a:spcPct val="160000"/>
              </a:lnSpc>
            </a:pPr>
            <a:r>
              <a:rPr lang="en-GB" sz="3000" dirty="0" err="1"/>
              <a:t>Nehézségek</a:t>
            </a:r>
            <a:endParaRPr lang="en-GB" sz="3000" dirty="0"/>
          </a:p>
          <a:p>
            <a:pPr>
              <a:lnSpc>
                <a:spcPct val="160000"/>
              </a:lnSpc>
            </a:pPr>
            <a:r>
              <a:rPr lang="en-GB" sz="3000" noProof="0" dirty="0" err="1"/>
              <a:t>Tanulságok</a:t>
            </a:r>
            <a:endParaRPr lang="hu-HU" sz="3000" noProof="0" dirty="0"/>
          </a:p>
          <a:p>
            <a:endParaRPr lang="hu-HU" sz="3000" noProof="0" dirty="0"/>
          </a:p>
        </p:txBody>
      </p:sp>
      <p:pic>
        <p:nvPicPr>
          <p:cNvPr id="15" name="Kép 14" descr="A képen szöveg, képernyőkép, Mobiltelefon, Elektronikus eszkö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AC7C1F2-A960-AE84-1017-7071B0B3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6" y="-531627"/>
            <a:ext cx="11611008" cy="81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5EA668-FC36-240B-2891-9975178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1D8273-E9E8-818D-3A94-81D744FC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84" y="1955736"/>
            <a:ext cx="11120231" cy="2946528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866824C-47CD-9344-D8C1-15DC0E9B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43" y="1902727"/>
            <a:ext cx="5395912" cy="30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252B1897-D80D-921E-3E37-F2961196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" y="1517410"/>
            <a:ext cx="3457575" cy="459105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56C9E0B-641E-9C29-FD59-8F4AA8FE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88" y="1540509"/>
            <a:ext cx="3278505" cy="4600483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0AC3402A-F2E6-AAAC-B5D4-E8E741B2766E}"/>
              </a:ext>
            </a:extLst>
          </p:cNvPr>
          <p:cNvSpPr txBox="1"/>
          <p:nvPr/>
        </p:nvSpPr>
        <p:spPr>
          <a:xfrm>
            <a:off x="842741" y="824912"/>
            <a:ext cx="27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71C04A1-0E02-0FE0-3478-1DF958168D3B}"/>
              </a:ext>
            </a:extLst>
          </p:cNvPr>
          <p:cNvSpPr txBox="1"/>
          <p:nvPr/>
        </p:nvSpPr>
        <p:spPr>
          <a:xfrm>
            <a:off x="3987886" y="824912"/>
            <a:ext cx="327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Első</a:t>
            </a:r>
            <a:r>
              <a:rPr lang="en-GB" dirty="0"/>
              <a:t> </a:t>
            </a:r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B5F66-E36E-17AE-25D4-646B2DEF276D}"/>
              </a:ext>
            </a:extLst>
          </p:cNvPr>
          <p:cNvSpPr txBox="1"/>
          <p:nvPr/>
        </p:nvSpPr>
        <p:spPr>
          <a:xfrm>
            <a:off x="8337931" y="824912"/>
            <a:ext cx="301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Elfelejtett</a:t>
            </a:r>
            <a:r>
              <a:rPr lang="en-GB" dirty="0"/>
              <a:t> </a:t>
            </a:r>
            <a:r>
              <a:rPr lang="en-GB" sz="2400" dirty="0" err="1"/>
              <a:t>jelszó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1D6317-30EB-F515-3E7D-55F862D7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12" y="1603842"/>
            <a:ext cx="4792703" cy="447381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11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12EA45-9EA5-0DCB-9C88-DB772AF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Felhasználó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C990788-A662-6A78-2401-8B6CB704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1868" cy="373475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A0D0057-78FD-89E4-C000-F46D0216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523365"/>
            <a:ext cx="5057775" cy="4400550"/>
          </a:xfrm>
          <a:prstGeom prst="rect">
            <a:avLst/>
          </a:prstGeom>
        </p:spPr>
      </p:pic>
      <p:pic>
        <p:nvPicPr>
          <p:cNvPr id="3" name="Picture 2" descr="https://cdn.discordapp.com/attachments/1266335986896338966/1376619683339436152/image.png?ex=6835fc7c&amp;is=6834aafc&amp;hm=ce13e41766c16723081f562ecf57ae60ea5f6084ba4e3103258aa574bcc9fd5b&amp;">
            <a:extLst>
              <a:ext uri="{FF2B5EF4-FFF2-40B4-BE49-F238E27FC236}">
                <a16:creationId xmlns:a16="http://schemas.microsoft.com/office/drawing/2014/main" id="{B0D38A29-C309-34D2-1D33-E91930BAA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39" y="1682891"/>
            <a:ext cx="991319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523038-2A0E-2292-08BC-685F123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/>
              <a:t>Admin</a:t>
            </a:r>
            <a:endParaRPr lang="hu-HU" noProof="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F8DF6C7-92E9-B5FA-D180-E81D84A9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37" y="1351280"/>
            <a:ext cx="10971930" cy="474440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013B305-6F0A-5D50-C51E-DF51244D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910"/>
            <a:ext cx="4991100" cy="2019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DF894E4-E167-8EEB-994D-298E283A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17" y="2128837"/>
            <a:ext cx="5048250" cy="260032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7592C0F7-37F7-2964-DC05-56DED86C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6" y="1473668"/>
            <a:ext cx="4101623" cy="481998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12413BDF-7A02-151B-E6E1-C302D127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128837"/>
            <a:ext cx="4933950" cy="3028950"/>
          </a:xfrm>
          <a:prstGeom prst="rect">
            <a:avLst/>
          </a:prstGeom>
        </p:spPr>
      </p:pic>
      <p:pic>
        <p:nvPicPr>
          <p:cNvPr id="3" name="Picture 2" descr="https://cdn.discordapp.com/attachments/1266335986896338966/1372267736045977702/image.png?ex=683550ab&amp;is=6833ff2b&amp;hm=a909c8bf96562febd7d334207f29fd93f1e5f40ca98af530dab7b46ac32cbb86&amp;">
            <a:extLst>
              <a:ext uri="{FF2B5EF4-FFF2-40B4-BE49-F238E27FC236}">
                <a16:creationId xmlns:a16="http://schemas.microsoft.com/office/drawing/2014/main" id="{08F83949-A1A3-4E5C-91FF-5731D0AF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85" y="449167"/>
            <a:ext cx="5142068" cy="59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55" y="1410611"/>
            <a:ext cx="6863290" cy="491387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72" y="1382262"/>
            <a:ext cx="8372056" cy="525065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9006"/>
            <a:ext cx="10984938" cy="4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/>
              <a:t>lehetőségek</a:t>
            </a:r>
            <a:endParaRPr lang="hu-HU" dirty="0"/>
          </a:p>
        </p:txBody>
      </p:sp>
      <p:pic>
        <p:nvPicPr>
          <p:cNvPr id="6" name="Tartalom helye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4293328" cy="4351338"/>
          </a:xfrm>
          <a:prstGeom prst="rect">
            <a:avLst/>
          </a:prstGeom>
          <a:noFill/>
        </p:spPr>
      </p:pic>
      <p:pic>
        <p:nvPicPr>
          <p:cNvPr id="2050" name="Picture 2" descr="QR Codes vs. Barcodes: Which One Is Better? - Tourmaline Enterpri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0" y="2386857"/>
            <a:ext cx="5007430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53</Words>
  <Application>Microsoft Office PowerPoint</Application>
  <PresentationFormat>Szélesvásznú</PresentationFormat>
  <Paragraphs>28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Office-téma</vt:lpstr>
      <vt:lpstr>BZSH Külker Leltár</vt:lpstr>
      <vt:lpstr>Tartalom</vt:lpstr>
      <vt:lpstr>Tervezési folyamatok</vt:lpstr>
      <vt:lpstr>Regisztráció</vt:lpstr>
      <vt:lpstr>PowerPoint-bemutató</vt:lpstr>
      <vt:lpstr>Felhasználó</vt:lpstr>
      <vt:lpstr>Admin</vt:lpstr>
      <vt:lpstr>Tesztelés</vt:lpstr>
      <vt:lpstr>Továbbfejlesztési lehetőségek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BZSH Külker Leltár</dc:title>
  <dc:creator>Norbert Dobány</dc:creator>
  <cp:lastModifiedBy>Norbert Dobány</cp:lastModifiedBy>
  <cp:revision>37</cp:revision>
  <dcterms:created xsi:type="dcterms:W3CDTF">2025-05-14T14:58:06Z</dcterms:created>
  <dcterms:modified xsi:type="dcterms:W3CDTF">2025-05-28T19:23:38Z</dcterms:modified>
</cp:coreProperties>
</file>