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EC703-74B6-4264-A4A5-1C144B3F29C9}" v="125" dt="2025-05-14T18:01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D28F1-0D94-238D-34C2-FE2B13D9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C8680F3-0D1D-D736-672C-86648D95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938D85-B098-E16F-A84F-785B1028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1DD9C6-B4CE-10D8-7BAC-3C3BD2A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96CDBEB-AAAB-9A09-4E4D-621CD58D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E1BBF-530D-C58D-C641-012AF84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144DCE-A322-A30F-9E12-6E469BF5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C83273-C185-67EC-5C55-0A140848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4E6BA0-D993-9AD2-D50C-666D8B9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CD11B6-E8F2-B688-5C5B-62F6E9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C0A087C-65BE-9C56-C7DA-AEE02471E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F43C972-63A6-9E92-1554-663A1D55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E41B63-7D2A-24A4-AB61-0AC5AF8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1BD6AB-3F08-CFAB-6DB1-805058A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F40C4A-A27E-EB8B-2278-1FB8F7C6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5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BE27F1-A3F7-05D6-4450-E78AD21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85F2B7-A39B-4B9A-B527-DAC98AB0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6CE1DF-3837-FE1D-901A-A742A19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390FFD-FA87-E57A-BD00-E54A51A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7EC763-AF94-46BF-7460-B9660943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3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8913D7-85C4-2A22-F3C6-98E4BD6B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611F5D2-4F9A-94EA-B791-E48941D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F5DE06-1A8D-91BB-EE70-6D64240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9F8B4C-3835-D694-EE34-821C8C9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512473-C685-9E59-3906-9AB4AE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8920D2-C1B1-B8A5-3420-8B5D2B9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3CFDB4-F2B9-8712-C624-B45F13EA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3C85B65-1B1F-8EE0-909F-C8B67296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557A5C6-41D5-D457-A8A9-40F05F56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BCDB77-34DE-8FA1-D105-FAD3651F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0BBE7A-D307-555E-AB12-0B41EEA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EA2236-15AE-DDD2-4BA6-89D4702F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583008-9EE5-B737-672F-BD71CB49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24AC8C2-EBA4-169C-1443-DC6E649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372FB06-0713-22DF-F416-4F98CC82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044FD2-F5CB-3AD9-8D3B-D6D9CAD8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F34A2A3-1490-B255-AA40-4FBAA6E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D7A472D-2CFC-082D-72CC-54CFA424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C7BC0E91-0D57-BCDA-5227-885B1E3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E6F42-0F86-68AD-8520-02C1DC5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D787FCC-5084-9DFC-BF9F-5640729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24E877A-30FF-4EBA-2B4B-EFAB852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1443C7A-9198-3E1E-F393-1484197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0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AE7904D-A8B9-303A-E6B9-ED09FA2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B7F6395-785F-8D9D-A0B2-D5FA4B1C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347D24-7D32-EF92-86E3-3D9B194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9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60EAC-2FD8-97BA-05D0-359BBF3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4D6F55-A988-5133-0B07-DA2DDE1A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B63E90-A431-1E0B-B372-727DE151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3E9A80-B675-E2BB-E59D-4034E543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57FBA2A-E6F3-B32C-E43C-6E9DF62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6A9DA0-EACF-1A4A-AD8A-95D949D2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BA1E7-1BD1-E0BA-ADEF-35435472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C869A2D-CF1C-26BE-7B33-EE901B1A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7BC8E21-25BB-6C38-6AAB-8FD4A369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36AC9-2581-EB4B-123F-AF6151C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A25DD1-4872-EB8C-9A15-958F390F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C02751-8DD0-BA93-ECE2-EF4E1B01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9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40D39A3-B419-CDDA-9D50-27EBF09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1D3007-480D-2651-9C5B-E1491807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214F30-DDAE-58D6-13BC-ADD23944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4F148-A0AF-4A6C-8AF6-D648C57AC67D}" type="datetimeFigureOut">
              <a:rPr lang="hu-HU" smtClean="0"/>
              <a:t>2025. 05. 24.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5BDBAC-551C-9370-3599-C43BA5A8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05E3A7-8777-D047-CD84-4552368D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0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731D92-F354-2090-8D62-55510B01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noProof="0" dirty="0"/>
              <a:t>BZSH Külker Leltár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EE1472-BB5A-0178-9305-A8F1C3983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noProof="0" dirty="0"/>
              <a:t>Lévai Balázs István – Dobány Norbert Andor</a:t>
            </a:r>
          </a:p>
        </p:txBody>
      </p:sp>
    </p:spTree>
    <p:extLst>
      <p:ext uri="{BB962C8B-B14F-4D97-AF65-F5344CB8AC3E}">
        <p14:creationId xmlns:p14="http://schemas.microsoft.com/office/powerpoint/2010/main" val="166183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970709-3BCE-5144-9A69-45E15E3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44805"/>
            <a:ext cx="10515600" cy="1325563"/>
          </a:xfrm>
        </p:spPr>
        <p:txBody>
          <a:bodyPr>
            <a:normAutofit/>
          </a:bodyPr>
          <a:lstStyle/>
          <a:p>
            <a:r>
              <a:rPr lang="hu-HU" sz="4800" noProof="0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F78135-C67A-3A8A-13BD-EA557CD9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u-HU" noProof="0" dirty="0"/>
              <a:t>Szoftver célja</a:t>
            </a:r>
          </a:p>
          <a:p>
            <a:pPr>
              <a:lnSpc>
                <a:spcPct val="150000"/>
              </a:lnSpc>
            </a:pPr>
            <a:r>
              <a:rPr lang="hu-HU" noProof="0" dirty="0"/>
              <a:t>A program működésének bemutatása</a:t>
            </a:r>
            <a:endParaRPr lang="en-GB" noProof="0" dirty="0"/>
          </a:p>
          <a:p>
            <a:pPr lvl="1">
              <a:lnSpc>
                <a:spcPct val="150000"/>
              </a:lnSpc>
            </a:pPr>
            <a:r>
              <a:rPr lang="en-GB" dirty="0" err="1"/>
              <a:t>Bejelentkezés</a:t>
            </a:r>
            <a:r>
              <a:rPr lang="en-GB" dirty="0"/>
              <a:t> </a:t>
            </a:r>
            <a:r>
              <a:rPr lang="en-GB" dirty="0" err="1"/>
              <a:t>menete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 err="1"/>
              <a:t>Felhasználói</a:t>
            </a:r>
            <a:r>
              <a:rPr lang="en-GB" noProof="0" dirty="0"/>
              <a:t> </a:t>
            </a:r>
            <a:r>
              <a:rPr lang="en-GB" noProof="0" dirty="0" err="1"/>
              <a:t>felület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/>
              <a:t>Admin </a:t>
            </a:r>
            <a:r>
              <a:rPr lang="en-GB" noProof="0" dirty="0" err="1"/>
              <a:t>felület</a:t>
            </a:r>
            <a:endParaRPr lang="hu-HU" noProof="0" dirty="0"/>
          </a:p>
          <a:p>
            <a:pPr>
              <a:lnSpc>
                <a:spcPct val="150000"/>
              </a:lnSpc>
            </a:pPr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/>
              <a:t>lehetőségek</a:t>
            </a: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97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C7AAD-F2C5-6C79-6297-677583C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noProof="0" dirty="0"/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300D89-F45B-0B16-AE8D-F67C1B03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hu-HU" sz="3600" noProof="0" dirty="0"/>
              <a:t>Üzembiztos, korszerű, letisztult leltárkezelő alkalmazás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Hatékonyabb eszköznyilvántartás az iskolában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Tanárok és dolgozók munkájának megkönnyítése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0878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5EA668-FC36-240B-2891-9975178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1D8273-E9E8-818D-3A94-81D744FC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84" y="1955736"/>
            <a:ext cx="11120231" cy="2946528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866824C-47CD-9344-D8C1-15DC0E9B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43" y="1902727"/>
            <a:ext cx="5395912" cy="30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252B1897-D80D-921E-3E37-F2961196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509"/>
            <a:ext cx="3457575" cy="45910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AD5090D-7793-BC25-D41B-D1309502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4" y="2060431"/>
            <a:ext cx="3831907" cy="355120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F56C9E0B-641E-9C29-FD59-8F4AA8FE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47" y="1540509"/>
            <a:ext cx="3278505" cy="4600483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0AC3402A-F2E6-AAAC-B5D4-E8E741B2766E}"/>
              </a:ext>
            </a:extLst>
          </p:cNvPr>
          <p:cNvSpPr txBox="1"/>
          <p:nvPr/>
        </p:nvSpPr>
        <p:spPr>
          <a:xfrm>
            <a:off x="1557063" y="1055747"/>
            <a:ext cx="201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71C04A1-0E02-0FE0-3478-1DF958168D3B}"/>
              </a:ext>
            </a:extLst>
          </p:cNvPr>
          <p:cNvSpPr txBox="1"/>
          <p:nvPr/>
        </p:nvSpPr>
        <p:spPr>
          <a:xfrm>
            <a:off x="4783909" y="1035427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Első</a:t>
            </a:r>
            <a:r>
              <a:rPr lang="en-GB" dirty="0"/>
              <a:t> </a:t>
            </a:r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B3B5F66-E36E-17AE-25D4-646B2DEF276D}"/>
              </a:ext>
            </a:extLst>
          </p:cNvPr>
          <p:cNvSpPr txBox="1"/>
          <p:nvPr/>
        </p:nvSpPr>
        <p:spPr>
          <a:xfrm>
            <a:off x="8615087" y="1055747"/>
            <a:ext cx="22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Elfelejtett</a:t>
            </a:r>
            <a:r>
              <a:rPr lang="en-GB" dirty="0"/>
              <a:t> </a:t>
            </a:r>
            <a:r>
              <a:rPr lang="en-GB" sz="2400" dirty="0" err="1"/>
              <a:t>jelszó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1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12EA45-9EA5-0DCB-9C88-DB772AF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Felhasználó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C990788-A662-6A78-2401-8B6CB704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1868" cy="373475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2A0D0057-78FD-89E4-C000-F46D0216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523365"/>
            <a:ext cx="5057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523038-2A0E-2292-08BC-685F123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/>
              <a:t>Admin</a:t>
            </a:r>
            <a:endParaRPr lang="hu-HU" noProof="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F8DF6C7-92E9-B5FA-D180-E81D84A9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37" y="1351280"/>
            <a:ext cx="10971930" cy="474440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013B305-6F0A-5D50-C51E-DF51244D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910"/>
            <a:ext cx="4991100" cy="2019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DF894E4-E167-8EEB-994D-298E283A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17" y="2128837"/>
            <a:ext cx="5048250" cy="260032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7592C0F7-37F7-2964-DC05-56DED86C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6" y="1473668"/>
            <a:ext cx="4101623" cy="481998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12413BDF-7A02-151B-E6E1-C302D127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128837"/>
            <a:ext cx="4933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9" name="Tartalom helye 8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4DC441A-4510-4019-17FF-D3054B49A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94" y="565502"/>
            <a:ext cx="6701211" cy="5726996"/>
          </a:xfrm>
        </p:spPr>
      </p:pic>
    </p:spTree>
    <p:extLst>
      <p:ext uri="{BB962C8B-B14F-4D97-AF65-F5344CB8AC3E}">
        <p14:creationId xmlns:p14="http://schemas.microsoft.com/office/powerpoint/2010/main" val="137356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51</Words>
  <Application>Microsoft Office PowerPoint</Application>
  <PresentationFormat>Szélesvásznú</PresentationFormat>
  <Paragraphs>19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BZSH Külker Leltár</vt:lpstr>
      <vt:lpstr>Tartalom</vt:lpstr>
      <vt:lpstr>Szoftver célja</vt:lpstr>
      <vt:lpstr>Regisztráció</vt:lpstr>
      <vt:lpstr>PowerPoint-bemutató</vt:lpstr>
      <vt:lpstr>Felhasználó</vt:lpstr>
      <vt:lpstr>Admin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Dobány</dc:creator>
  <cp:lastModifiedBy>Norbert Dobány</cp:lastModifiedBy>
  <cp:revision>2</cp:revision>
  <dcterms:created xsi:type="dcterms:W3CDTF">2025-05-14T14:58:06Z</dcterms:created>
  <dcterms:modified xsi:type="dcterms:W3CDTF">2025-05-24T18:52:55Z</dcterms:modified>
</cp:coreProperties>
</file>