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4"/>
  </p:sldMasterIdLst>
  <p:notesMasterIdLst>
    <p:notesMasterId r:id="rId32"/>
  </p:notesMasterIdLst>
  <p:sldIdLst>
    <p:sldId id="359" r:id="rId5"/>
    <p:sldId id="266" r:id="rId6"/>
    <p:sldId id="260" r:id="rId7"/>
    <p:sldId id="259" r:id="rId8"/>
    <p:sldId id="261" r:id="rId9"/>
    <p:sldId id="268" r:id="rId10"/>
    <p:sldId id="269" r:id="rId11"/>
    <p:sldId id="265" r:id="rId12"/>
    <p:sldId id="346" r:id="rId13"/>
    <p:sldId id="272" r:id="rId14"/>
    <p:sldId id="349" r:id="rId15"/>
    <p:sldId id="262" r:id="rId16"/>
    <p:sldId id="263" r:id="rId17"/>
    <p:sldId id="350" r:id="rId18"/>
    <p:sldId id="351" r:id="rId19"/>
    <p:sldId id="352" r:id="rId20"/>
    <p:sldId id="353" r:id="rId21"/>
    <p:sldId id="278" r:id="rId22"/>
    <p:sldId id="344" r:id="rId23"/>
    <p:sldId id="360" r:id="rId24"/>
    <p:sldId id="354" r:id="rId25"/>
    <p:sldId id="355" r:id="rId26"/>
    <p:sldId id="279" r:id="rId27"/>
    <p:sldId id="341" r:id="rId28"/>
    <p:sldId id="342" r:id="rId29"/>
    <p:sldId id="340" r:id="rId30"/>
    <p:sldId id="347" r:id="rId31"/>
  </p:sldIdLst>
  <p:sldSz cx="9144000" cy="5143500" type="screen16x9"/>
  <p:notesSz cx="6858000" cy="9144000"/>
  <p:embeddedFontLst>
    <p:embeddedFont>
      <p:font typeface="Aldrich" panose="020B0604020202020204" charset="0"/>
      <p:regular r:id="rId33"/>
    </p:embeddedFont>
    <p:embeddedFont>
      <p:font typeface="Bai Jamjuree" panose="020B0604020202020204" charset="-34"/>
      <p:regular r:id="rId34"/>
      <p:bold r:id="rId35"/>
      <p:italic r:id="rId36"/>
      <p:boldItalic r:id="rId37"/>
    </p:embeddedFont>
    <p:embeddedFont>
      <p:font typeface="Calibri" panose="020F0502020204030204" pitchFamily="34" charset="0"/>
      <p:regular r:id="rId38"/>
      <p:bold r:id="rId39"/>
      <p:italic r:id="rId40"/>
      <p:boldItalic r:id="rId41"/>
    </p:embeddedFont>
    <p:embeddedFont>
      <p:font typeface="Georgia" panose="02040502050405020303" pitchFamily="18" charset="0"/>
      <p:regular r:id="rId42"/>
      <p:bold r:id="rId43"/>
      <p:italic r:id="rId44"/>
      <p:boldItalic r:id="rId45"/>
    </p:embeddedFont>
    <p:embeddedFont>
      <p:font typeface="Lexend" panose="020B0604020202020204" charset="0"/>
      <p:regular r:id="rId46"/>
      <p:bold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5F561-37B2-1D23-FADF-2EEBA6289E14}" v="9" dt="2023-06-10T15:55:51.992"/>
    <p1510:client id="{04212775-E7F9-FE44-EEB0-BD9875FF56DA}" v="363" dt="2023-06-04T09:58:03.050"/>
    <p1510:client id="{098AFA80-5B1E-A157-75EE-65ED686479E8}" v="265" dt="2023-06-04T11:10:57.004"/>
    <p1510:client id="{10CDD907-2757-9272-60F6-4AFDC8E476AE}" v="269" dt="2023-06-03T20:08:46.382"/>
    <p1510:client id="{1D29EBAD-5272-BBA7-597C-59268659A376}" v="156" dt="2023-06-04T10:41:13.512"/>
    <p1510:client id="{2ADAF0E5-60E0-4C76-8223-7DC0D22A3492}" v="52" dt="2023-06-07T18:05:19.737"/>
    <p1510:client id="{2BBEE0E4-9B05-6D2E-3273-A4368ED78E47}" v="6" dt="2023-06-10T15:35:47.154"/>
    <p1510:client id="{2D48FFB9-D237-506D-9F9E-484E96EB9F91}" v="1" dt="2023-06-04T17:19:19.103"/>
    <p1510:client id="{2D96D85D-12E9-B2B2-2CB1-7B2C8CBE5706}" v="6" dt="2023-06-10T13:12:15.167"/>
    <p1510:client id="{31226245-450E-D09B-FAF8-1874F7BB367D}" v="32" dt="2023-06-04T09:20:57.707"/>
    <p1510:client id="{3D4C31C7-09C3-0C48-BC83-4410B00CA81C}" v="145" dt="2023-06-04T08:07:56.310"/>
    <p1510:client id="{498C2E95-EF61-8A3C-FED6-F03398B2CD11}" v="60" dt="2023-06-04T11:02:34.036"/>
    <p1510:client id="{5A3FC9A1-211F-C96A-9F8B-3794603E655B}" v="1" dt="2023-06-10T19:01:15.476"/>
    <p1510:client id="{5B56A763-6EB3-4E36-8586-CCFA60678435}" v="69" dt="2023-06-04T11:08:55.251"/>
    <p1510:client id="{5CDBB36D-700F-28A1-ED87-DD349E5A2898}" v="49" dt="2023-06-04T09:47:15.896"/>
    <p1510:client id="{71090E1F-D750-95D9-EAB6-A4F5AF9E2C4C}" v="7" dt="2023-06-04T17:21:03.034"/>
    <p1510:client id="{86FAC48B-CD0C-CD72-D235-CB57B71AFAA2}" v="41" dt="2023-06-06T20:38:51.088"/>
    <p1510:client id="{87B5780D-39CB-630B-0F74-25D90AFA887F}" v="177" dt="2023-06-06T06:22:04.586"/>
    <p1510:client id="{87F2D86C-3E15-DAFA-9BD3-F16959F0B249}" v="136" dt="2023-06-04T10:49:37.422"/>
    <p1510:client id="{88177578-BEE4-481D-A83A-8CED8E1ED7EA}" v="46" dt="2023-06-04T07:47:40.908"/>
    <p1510:client id="{91296553-BE60-6D5D-64D6-4D81E5FB78E0}" v="45" dt="2023-06-04T09:12:16.317"/>
    <p1510:client id="{9454B7A4-7648-95AF-0C39-F95BABD511A4}" v="2" dt="2023-07-27T12:43:17.824"/>
    <p1510:client id="{98834DD4-F319-33A4-C453-75A4D314BAB3}" v="11" dt="2023-06-03T21:22:30.721"/>
    <p1510:client id="{A5E829B8-B39C-480E-6FDD-ED117411AE7F}" v="24" dt="2023-06-10T12:52:04.481"/>
    <p1510:client id="{B21A93BD-316B-E6A3-2516-D89AC005C432}" v="6" dt="2023-06-04T08:39:32.432"/>
    <p1510:client id="{C1496108-B7CB-64E3-D80F-D276DE3C84FB}" v="1" dt="2023-06-10T18:07:02.795"/>
    <p1510:client id="{D5530B7C-A941-8E32-5024-47A5AC22BE67}" v="28" dt="2023-06-04T17:38:03.038"/>
    <p1510:client id="{F1C4C56C-B13B-A3F1-2522-9BAA55E2FE55}" v="7" dt="2023-06-10T14:37:42.224"/>
    <p1510:client id="{F2171313-28F4-4204-45FD-F7C2347E2E65}" v="2" dt="2023-06-08T04:42:51.446"/>
    <p1510:client id="{F394C833-3764-3A7D-AFDF-E9F3A561015B}" v="1" dt="2023-06-11T14:21:26.540"/>
    <p1510:client id="{F57318DA-33B6-25D4-D68D-57F12AA67B4A}" v="42" dt="2023-06-04T02:22:42.732"/>
    <p1510:client id="{FDCF9573-B37C-0E0D-3E1A-A1DC38A18941}" v="400" dt="2023-06-04T12:08:59.629"/>
  </p1510:revLst>
</p1510:revInfo>
</file>

<file path=ppt/tableStyles.xml><?xml version="1.0" encoding="utf-8"?>
<a:tblStyleLst xmlns:a="http://schemas.openxmlformats.org/drawingml/2006/main" def="{EA19A80A-F29D-40FC-82F0-C12F4B5EB78C}">
  <a:tblStyle styleId="{EA19A80A-F29D-40FC-82F0-C12F4B5EB7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7.fntdata"/><Relationship Id="rId21" Type="http://schemas.openxmlformats.org/officeDocument/2006/relationships/slide" Target="slides/slide17.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2.fntdata"/><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6.xml"/><Relationship Id="rId41"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4.fntdata"/><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ujan Wadkar" userId="S::nsrujan22@iitk.ac.in::231becbd-620d-475e-851a-24e7a777de97" providerId="AD" clId="Web-{10CDD907-2757-9272-60F6-4AFDC8E476AE}"/>
    <pc:docChg chg="modSld sldOrd">
      <pc:chgData name="Srujan Wadkar" userId="S::nsrujan22@iitk.ac.in::231becbd-620d-475e-851a-24e7a777de97" providerId="AD" clId="Web-{10CDD907-2757-9272-60F6-4AFDC8E476AE}" dt="2023-06-03T20:08:46.382" v="257"/>
      <pc:docMkLst>
        <pc:docMk/>
      </pc:docMkLst>
      <pc:sldChg chg="modSp">
        <pc:chgData name="Srujan Wadkar" userId="S::nsrujan22@iitk.ac.in::231becbd-620d-475e-851a-24e7a777de97" providerId="AD" clId="Web-{10CDD907-2757-9272-60F6-4AFDC8E476AE}" dt="2023-06-03T19:47:07.629" v="55" actId="1076"/>
        <pc:sldMkLst>
          <pc:docMk/>
          <pc:sldMk cId="0" sldId="256"/>
        </pc:sldMkLst>
        <pc:spChg chg="mod">
          <ac:chgData name="Srujan Wadkar" userId="S::nsrujan22@iitk.ac.in::231becbd-620d-475e-851a-24e7a777de97" providerId="AD" clId="Web-{10CDD907-2757-9272-60F6-4AFDC8E476AE}" dt="2023-06-03T19:47:02.644" v="54" actId="1076"/>
          <ac:spMkLst>
            <pc:docMk/>
            <pc:sldMk cId="0" sldId="256"/>
            <ac:spMk id="2591" creationId="{00000000-0000-0000-0000-000000000000}"/>
          </ac:spMkLst>
        </pc:spChg>
        <pc:cxnChg chg="mod">
          <ac:chgData name="Srujan Wadkar" userId="S::nsrujan22@iitk.ac.in::231becbd-620d-475e-851a-24e7a777de97" providerId="AD" clId="Web-{10CDD907-2757-9272-60F6-4AFDC8E476AE}" dt="2023-06-03T19:47:07.629" v="55" actId="1076"/>
          <ac:cxnSpMkLst>
            <pc:docMk/>
            <pc:sldMk cId="0" sldId="256"/>
            <ac:cxnSpMk id="2594" creationId="{00000000-0000-0000-0000-000000000000}"/>
          </ac:cxnSpMkLst>
        </pc:cxnChg>
      </pc:sldChg>
      <pc:sldChg chg="modSp">
        <pc:chgData name="Srujan Wadkar" userId="S::nsrujan22@iitk.ac.in::231becbd-620d-475e-851a-24e7a777de97" providerId="AD" clId="Web-{10CDD907-2757-9272-60F6-4AFDC8E476AE}" dt="2023-06-03T19:54:21.318" v="70" actId="20577"/>
        <pc:sldMkLst>
          <pc:docMk/>
          <pc:sldMk cId="0" sldId="258"/>
        </pc:sldMkLst>
        <pc:spChg chg="mod">
          <ac:chgData name="Srujan Wadkar" userId="S::nsrujan22@iitk.ac.in::231becbd-620d-475e-851a-24e7a777de97" providerId="AD" clId="Web-{10CDD907-2757-9272-60F6-4AFDC8E476AE}" dt="2023-06-03T19:54:21.318" v="70" actId="20577"/>
          <ac:spMkLst>
            <pc:docMk/>
            <pc:sldMk cId="0" sldId="258"/>
            <ac:spMk id="2618" creationId="{00000000-0000-0000-0000-000000000000}"/>
          </ac:spMkLst>
        </pc:spChg>
      </pc:sldChg>
      <pc:sldChg chg="delSp modSp ord">
        <pc:chgData name="Srujan Wadkar" userId="S::nsrujan22@iitk.ac.in::231becbd-620d-475e-851a-24e7a777de97" providerId="AD" clId="Web-{10CDD907-2757-9272-60F6-4AFDC8E476AE}" dt="2023-06-03T20:08:46.382" v="257"/>
        <pc:sldMkLst>
          <pc:docMk/>
          <pc:sldMk cId="0" sldId="259"/>
        </pc:sldMkLst>
        <pc:spChg chg="mod">
          <ac:chgData name="Srujan Wadkar" userId="S::nsrujan22@iitk.ac.in::231becbd-620d-475e-851a-24e7a777de97" providerId="AD" clId="Web-{10CDD907-2757-9272-60F6-4AFDC8E476AE}" dt="2023-06-03T20:07:05.284" v="244" actId="1076"/>
          <ac:spMkLst>
            <pc:docMk/>
            <pc:sldMk cId="0" sldId="259"/>
            <ac:spMk id="2652" creationId="{00000000-0000-0000-0000-000000000000}"/>
          </ac:spMkLst>
        </pc:spChg>
        <pc:spChg chg="mod">
          <ac:chgData name="Srujan Wadkar" userId="S::nsrujan22@iitk.ac.in::231becbd-620d-475e-851a-24e7a777de97" providerId="AD" clId="Web-{10CDD907-2757-9272-60F6-4AFDC8E476AE}" dt="2023-06-03T20:08:35.163" v="255" actId="1076"/>
          <ac:spMkLst>
            <pc:docMk/>
            <pc:sldMk cId="0" sldId="259"/>
            <ac:spMk id="2654" creationId="{00000000-0000-0000-0000-000000000000}"/>
          </ac:spMkLst>
        </pc:spChg>
        <pc:spChg chg="mod">
          <ac:chgData name="Srujan Wadkar" userId="S::nsrujan22@iitk.ac.in::231becbd-620d-475e-851a-24e7a777de97" providerId="AD" clId="Web-{10CDD907-2757-9272-60F6-4AFDC8E476AE}" dt="2023-06-03T19:55:00.913" v="78" actId="20577"/>
          <ac:spMkLst>
            <pc:docMk/>
            <pc:sldMk cId="0" sldId="259"/>
            <ac:spMk id="2655" creationId="{00000000-0000-0000-0000-000000000000}"/>
          </ac:spMkLst>
        </pc:spChg>
        <pc:spChg chg="mod">
          <ac:chgData name="Srujan Wadkar" userId="S::nsrujan22@iitk.ac.in::231becbd-620d-475e-851a-24e7a777de97" providerId="AD" clId="Web-{10CDD907-2757-9272-60F6-4AFDC8E476AE}" dt="2023-06-03T20:08:40.163" v="256" actId="1076"/>
          <ac:spMkLst>
            <pc:docMk/>
            <pc:sldMk cId="0" sldId="259"/>
            <ac:spMk id="2656" creationId="{00000000-0000-0000-0000-000000000000}"/>
          </ac:spMkLst>
        </pc:spChg>
        <pc:spChg chg="mod">
          <ac:chgData name="Srujan Wadkar" userId="S::nsrujan22@iitk.ac.in::231becbd-620d-475e-851a-24e7a777de97" providerId="AD" clId="Web-{10CDD907-2757-9272-60F6-4AFDC8E476AE}" dt="2023-06-03T20:07:43.020" v="250" actId="1076"/>
          <ac:spMkLst>
            <pc:docMk/>
            <pc:sldMk cId="0" sldId="259"/>
            <ac:spMk id="2657" creationId="{00000000-0000-0000-0000-000000000000}"/>
          </ac:spMkLst>
        </pc:spChg>
        <pc:spChg chg="mod">
          <ac:chgData name="Srujan Wadkar" userId="S::nsrujan22@iitk.ac.in::231becbd-620d-475e-851a-24e7a777de97" providerId="AD" clId="Web-{10CDD907-2757-9272-60F6-4AFDC8E476AE}" dt="2023-06-03T20:07:30.379" v="248" actId="1076"/>
          <ac:spMkLst>
            <pc:docMk/>
            <pc:sldMk cId="0" sldId="259"/>
            <ac:spMk id="2658" creationId="{00000000-0000-0000-0000-000000000000}"/>
          </ac:spMkLst>
        </pc:spChg>
        <pc:spChg chg="mod">
          <ac:chgData name="Srujan Wadkar" userId="S::nsrujan22@iitk.ac.in::231becbd-620d-475e-851a-24e7a777de97" providerId="AD" clId="Web-{10CDD907-2757-9272-60F6-4AFDC8E476AE}" dt="2023-06-03T20:07:12.925" v="246" actId="1076"/>
          <ac:spMkLst>
            <pc:docMk/>
            <pc:sldMk cId="0" sldId="259"/>
            <ac:spMk id="2659" creationId="{00000000-0000-0000-0000-000000000000}"/>
          </ac:spMkLst>
        </pc:spChg>
        <pc:spChg chg="mod">
          <ac:chgData name="Srujan Wadkar" userId="S::nsrujan22@iitk.ac.in::231becbd-620d-475e-851a-24e7a777de97" providerId="AD" clId="Web-{10CDD907-2757-9272-60F6-4AFDC8E476AE}" dt="2023-06-03T20:07:16.550" v="247" actId="1076"/>
          <ac:spMkLst>
            <pc:docMk/>
            <pc:sldMk cId="0" sldId="259"/>
            <ac:spMk id="2660" creationId="{00000000-0000-0000-0000-000000000000}"/>
          </ac:spMkLst>
        </pc:spChg>
        <pc:spChg chg="mod">
          <ac:chgData name="Srujan Wadkar" userId="S::nsrujan22@iitk.ac.in::231becbd-620d-475e-851a-24e7a777de97" providerId="AD" clId="Web-{10CDD907-2757-9272-60F6-4AFDC8E476AE}" dt="2023-06-03T20:04:14.622" v="205" actId="20577"/>
          <ac:spMkLst>
            <pc:docMk/>
            <pc:sldMk cId="0" sldId="259"/>
            <ac:spMk id="2661" creationId="{00000000-0000-0000-0000-000000000000}"/>
          </ac:spMkLst>
        </pc:spChg>
        <pc:spChg chg="mod">
          <ac:chgData name="Srujan Wadkar" userId="S::nsrujan22@iitk.ac.in::231becbd-620d-475e-851a-24e7a777de97" providerId="AD" clId="Web-{10CDD907-2757-9272-60F6-4AFDC8E476AE}" dt="2023-06-03T19:55:59.290" v="103" actId="20577"/>
          <ac:spMkLst>
            <pc:docMk/>
            <pc:sldMk cId="0" sldId="259"/>
            <ac:spMk id="2663" creationId="{00000000-0000-0000-0000-000000000000}"/>
          </ac:spMkLst>
        </pc:spChg>
        <pc:spChg chg="mod">
          <ac:chgData name="Srujan Wadkar" userId="S::nsrujan22@iitk.ac.in::231becbd-620d-475e-851a-24e7a777de97" providerId="AD" clId="Web-{10CDD907-2757-9272-60F6-4AFDC8E476AE}" dt="2023-06-03T20:06:00.344" v="233" actId="20577"/>
          <ac:spMkLst>
            <pc:docMk/>
            <pc:sldMk cId="0" sldId="259"/>
            <ac:spMk id="2664" creationId="{00000000-0000-0000-0000-000000000000}"/>
          </ac:spMkLst>
        </pc:spChg>
        <pc:spChg chg="mod">
          <ac:chgData name="Srujan Wadkar" userId="S::nsrujan22@iitk.ac.in::231becbd-620d-475e-851a-24e7a777de97" providerId="AD" clId="Web-{10CDD907-2757-9272-60F6-4AFDC8E476AE}" dt="2023-06-03T19:56:12.994" v="107" actId="20577"/>
          <ac:spMkLst>
            <pc:docMk/>
            <pc:sldMk cId="0" sldId="259"/>
            <ac:spMk id="2666" creationId="{00000000-0000-0000-0000-000000000000}"/>
          </ac:spMkLst>
        </pc:spChg>
        <pc:spChg chg="mod">
          <ac:chgData name="Srujan Wadkar" userId="S::nsrujan22@iitk.ac.in::231becbd-620d-475e-851a-24e7a777de97" providerId="AD" clId="Web-{10CDD907-2757-9272-60F6-4AFDC8E476AE}" dt="2023-06-03T20:03:25.948" v="193" actId="20577"/>
          <ac:spMkLst>
            <pc:docMk/>
            <pc:sldMk cId="0" sldId="259"/>
            <ac:spMk id="2667" creationId="{00000000-0000-0000-0000-000000000000}"/>
          </ac:spMkLst>
        </pc:spChg>
        <pc:spChg chg="del mod">
          <ac:chgData name="Srujan Wadkar" userId="S::nsrujan22@iitk.ac.in::231becbd-620d-475e-851a-24e7a777de97" providerId="AD" clId="Web-{10CDD907-2757-9272-60F6-4AFDC8E476AE}" dt="2023-06-03T20:02:11.867" v="171"/>
          <ac:spMkLst>
            <pc:docMk/>
            <pc:sldMk cId="0" sldId="259"/>
            <ac:spMk id="2676" creationId="{00000000-0000-0000-0000-000000000000}"/>
          </ac:spMkLst>
        </pc:spChg>
      </pc:sldChg>
    </pc:docChg>
  </pc:docChgLst>
  <pc:docChgLst>
    <pc:chgData name="Guest User" userId="S::urn:spo:anon#1c11d3a2a89279a06b3c0fcc55c62f30983a82a81a6e71616e3dbca1b96bf2cb::" providerId="AD" clId="Web-{86FAC48B-CD0C-CD72-D235-CB57B71AFAA2}"/>
    <pc:docChg chg="addSld delSld modSld">
      <pc:chgData name="Guest User" userId="S::urn:spo:anon#1c11d3a2a89279a06b3c0fcc55c62f30983a82a81a6e71616e3dbca1b96bf2cb::" providerId="AD" clId="Web-{86FAC48B-CD0C-CD72-D235-CB57B71AFAA2}" dt="2023-06-06T20:38:51.088" v="40" actId="20577"/>
      <pc:docMkLst>
        <pc:docMk/>
      </pc:docMkLst>
      <pc:sldChg chg="new del">
        <pc:chgData name="Guest User" userId="S::urn:spo:anon#1c11d3a2a89279a06b3c0fcc55c62f30983a82a81a6e71616e3dbca1b96bf2cb::" providerId="AD" clId="Web-{86FAC48B-CD0C-CD72-D235-CB57B71AFAA2}" dt="2023-06-06T20:27:19.860" v="1"/>
        <pc:sldMkLst>
          <pc:docMk/>
          <pc:sldMk cId="824983506" sldId="357"/>
        </pc:sldMkLst>
      </pc:sldChg>
      <pc:sldChg chg="delSp modSp new">
        <pc:chgData name="Guest User" userId="S::urn:spo:anon#1c11d3a2a89279a06b3c0fcc55c62f30983a82a81a6e71616e3dbca1b96bf2cb::" providerId="AD" clId="Web-{86FAC48B-CD0C-CD72-D235-CB57B71AFAA2}" dt="2023-06-06T20:38:51.088" v="40" actId="20577"/>
        <pc:sldMkLst>
          <pc:docMk/>
          <pc:sldMk cId="1228370040" sldId="357"/>
        </pc:sldMkLst>
        <pc:spChg chg="mod">
          <ac:chgData name="Guest User" userId="S::urn:spo:anon#1c11d3a2a89279a06b3c0fcc55c62f30983a82a81a6e71616e3dbca1b96bf2cb::" providerId="AD" clId="Web-{86FAC48B-CD0C-CD72-D235-CB57B71AFAA2}" dt="2023-06-06T20:34:08.390" v="27" actId="20577"/>
          <ac:spMkLst>
            <pc:docMk/>
            <pc:sldMk cId="1228370040" sldId="357"/>
            <ac:spMk id="2" creationId="{D1023035-3FF4-A863-0DEE-DA43EC70EEC5}"/>
          </ac:spMkLst>
        </pc:spChg>
        <pc:spChg chg="del">
          <ac:chgData name="Guest User" userId="S::urn:spo:anon#1c11d3a2a89279a06b3c0fcc55c62f30983a82a81a6e71616e3dbca1b96bf2cb::" providerId="AD" clId="Web-{86FAC48B-CD0C-CD72-D235-CB57B71AFAA2}" dt="2023-06-06T20:27:42.439" v="3"/>
          <ac:spMkLst>
            <pc:docMk/>
            <pc:sldMk cId="1228370040" sldId="357"/>
            <ac:spMk id="3" creationId="{488FDE81-541A-9D57-5EAC-E4316969E235}"/>
          </ac:spMkLst>
        </pc:spChg>
        <pc:spChg chg="mod">
          <ac:chgData name="Guest User" userId="S::urn:spo:anon#1c11d3a2a89279a06b3c0fcc55c62f30983a82a81a6e71616e3dbca1b96bf2cb::" providerId="AD" clId="Web-{86FAC48B-CD0C-CD72-D235-CB57B71AFAA2}" dt="2023-06-06T20:38:51.088" v="40" actId="20577"/>
          <ac:spMkLst>
            <pc:docMk/>
            <pc:sldMk cId="1228370040" sldId="357"/>
            <ac:spMk id="4" creationId="{5C8D2392-B010-1C5C-80E0-CBA675BB6D26}"/>
          </ac:spMkLst>
        </pc:spChg>
      </pc:sldChg>
    </pc:docChg>
  </pc:docChgLst>
  <pc:docChgLst>
    <pc:chgData name="Guest User" userId="S::urn:spo:anon#1c11d3a2a89279a06b3c0fcc55c62f30983a82a81a6e71616e3dbca1b96bf2cb::" providerId="AD" clId="Web-{F2171313-28F4-4204-45FD-F7C2347E2E65}"/>
    <pc:docChg chg="addSld delSld">
      <pc:chgData name="Guest User" userId="S::urn:spo:anon#1c11d3a2a89279a06b3c0fcc55c62f30983a82a81a6e71616e3dbca1b96bf2cb::" providerId="AD" clId="Web-{F2171313-28F4-4204-45FD-F7C2347E2E65}" dt="2023-06-08T04:42:51.446" v="1"/>
      <pc:docMkLst>
        <pc:docMk/>
      </pc:docMkLst>
      <pc:sldChg chg="del">
        <pc:chgData name="Guest User" userId="S::urn:spo:anon#1c11d3a2a89279a06b3c0fcc55c62f30983a82a81a6e71616e3dbca1b96bf2cb::" providerId="AD" clId="Web-{F2171313-28F4-4204-45FD-F7C2347E2E65}" dt="2023-06-08T04:42:51.446" v="1"/>
        <pc:sldMkLst>
          <pc:docMk/>
          <pc:sldMk cId="0" sldId="256"/>
        </pc:sldMkLst>
      </pc:sldChg>
      <pc:sldChg chg="add replId">
        <pc:chgData name="Guest User" userId="S::urn:spo:anon#1c11d3a2a89279a06b3c0fcc55c62f30983a82a81a6e71616e3dbca1b96bf2cb::" providerId="AD" clId="Web-{F2171313-28F4-4204-45FD-F7C2347E2E65}" dt="2023-06-08T04:42:36.743" v="0"/>
        <pc:sldMkLst>
          <pc:docMk/>
          <pc:sldMk cId="3348988974" sldId="359"/>
        </pc:sldMkLst>
      </pc:sldChg>
    </pc:docChg>
  </pc:docChgLst>
  <pc:docChgLst>
    <pc:chgData name="Riya Agarwal" userId="S::ariya22@iitk.ac.in::204475bf-aacd-477e-b19d-b7072aa89012" providerId="AD" clId="Web-{87F2D86C-3E15-DAFA-9BD3-F16959F0B249}"/>
    <pc:docChg chg="addSld delSld modSld sldOrd">
      <pc:chgData name="Riya Agarwal" userId="S::ariya22@iitk.ac.in::204475bf-aacd-477e-b19d-b7072aa89012" providerId="AD" clId="Web-{87F2D86C-3E15-DAFA-9BD3-F16959F0B249}" dt="2023-06-04T10:49:37.422" v="121"/>
      <pc:docMkLst>
        <pc:docMk/>
      </pc:docMkLst>
      <pc:sldChg chg="modSp">
        <pc:chgData name="Riya Agarwal" userId="S::ariya22@iitk.ac.in::204475bf-aacd-477e-b19d-b7072aa89012" providerId="AD" clId="Web-{87F2D86C-3E15-DAFA-9BD3-F16959F0B249}" dt="2023-06-04T10:36:30.070" v="59" actId="20577"/>
        <pc:sldMkLst>
          <pc:docMk/>
          <pc:sldMk cId="0" sldId="263"/>
        </pc:sldMkLst>
        <pc:spChg chg="mod">
          <ac:chgData name="Riya Agarwal" userId="S::ariya22@iitk.ac.in::204475bf-aacd-477e-b19d-b7072aa89012" providerId="AD" clId="Web-{87F2D86C-3E15-DAFA-9BD3-F16959F0B249}" dt="2023-06-04T10:25:02.299" v="3" actId="20577"/>
          <ac:spMkLst>
            <pc:docMk/>
            <pc:sldMk cId="0" sldId="263"/>
            <ac:spMk id="2785" creationId="{00000000-0000-0000-0000-000000000000}"/>
          </ac:spMkLst>
        </pc:spChg>
        <pc:spChg chg="mod">
          <ac:chgData name="Riya Agarwal" userId="S::ariya22@iitk.ac.in::204475bf-aacd-477e-b19d-b7072aa89012" providerId="AD" clId="Web-{87F2D86C-3E15-DAFA-9BD3-F16959F0B249}" dt="2023-06-04T10:33:55.237" v="40" actId="20577"/>
          <ac:spMkLst>
            <pc:docMk/>
            <pc:sldMk cId="0" sldId="263"/>
            <ac:spMk id="2786" creationId="{00000000-0000-0000-0000-000000000000}"/>
          </ac:spMkLst>
        </pc:spChg>
        <pc:spChg chg="mod">
          <ac:chgData name="Riya Agarwal" userId="S::ariya22@iitk.ac.in::204475bf-aacd-477e-b19d-b7072aa89012" providerId="AD" clId="Web-{87F2D86C-3E15-DAFA-9BD3-F16959F0B249}" dt="2023-06-04T10:36:30.070" v="59" actId="20577"/>
          <ac:spMkLst>
            <pc:docMk/>
            <pc:sldMk cId="0" sldId="263"/>
            <ac:spMk id="2787" creationId="{00000000-0000-0000-0000-000000000000}"/>
          </ac:spMkLst>
        </pc:spChg>
      </pc:sldChg>
      <pc:sldChg chg="add del replId">
        <pc:chgData name="Riya Agarwal" userId="S::ariya22@iitk.ac.in::204475bf-aacd-477e-b19d-b7072aa89012" providerId="AD" clId="Web-{87F2D86C-3E15-DAFA-9BD3-F16959F0B249}" dt="2023-06-04T10:31:57.780" v="19"/>
        <pc:sldMkLst>
          <pc:docMk/>
          <pc:sldMk cId="65549718" sldId="342"/>
        </pc:sldMkLst>
      </pc:sldChg>
      <pc:sldChg chg="addSp delSp modSp add ord replId delAnim">
        <pc:chgData name="Riya Agarwal" userId="S::ariya22@iitk.ac.in::204475bf-aacd-477e-b19d-b7072aa89012" providerId="AD" clId="Web-{87F2D86C-3E15-DAFA-9BD3-F16959F0B249}" dt="2023-06-04T10:43:05.160" v="96" actId="1076"/>
        <pc:sldMkLst>
          <pc:docMk/>
          <pc:sldMk cId="362378158" sldId="342"/>
        </pc:sldMkLst>
        <pc:spChg chg="add mod">
          <ac:chgData name="Riya Agarwal" userId="S::ariya22@iitk.ac.in::204475bf-aacd-477e-b19d-b7072aa89012" providerId="AD" clId="Web-{87F2D86C-3E15-DAFA-9BD3-F16959F0B249}" dt="2023-06-04T10:43:05.160" v="96" actId="1076"/>
          <ac:spMkLst>
            <pc:docMk/>
            <pc:sldMk cId="362378158" sldId="342"/>
            <ac:spMk id="3" creationId="{6972AB5E-D35A-D6BB-72F1-99FD17855F15}"/>
          </ac:spMkLst>
        </pc:spChg>
        <pc:spChg chg="mod">
          <ac:chgData name="Riya Agarwal" userId="S::ariya22@iitk.ac.in::204475bf-aacd-477e-b19d-b7072aa89012" providerId="AD" clId="Web-{87F2D86C-3E15-DAFA-9BD3-F16959F0B249}" dt="2023-06-04T10:33:07.673" v="28" actId="20577"/>
          <ac:spMkLst>
            <pc:docMk/>
            <pc:sldMk cId="362378158" sldId="342"/>
            <ac:spMk id="2785" creationId="{00000000-0000-0000-0000-000000000000}"/>
          </ac:spMkLst>
        </pc:spChg>
        <pc:spChg chg="mod">
          <ac:chgData name="Riya Agarwal" userId="S::ariya22@iitk.ac.in::204475bf-aacd-477e-b19d-b7072aa89012" providerId="AD" clId="Web-{87F2D86C-3E15-DAFA-9BD3-F16959F0B249}" dt="2023-06-04T10:36:55.289" v="64" actId="20577"/>
          <ac:spMkLst>
            <pc:docMk/>
            <pc:sldMk cId="362378158" sldId="342"/>
            <ac:spMk id="2787" creationId="{00000000-0000-0000-0000-000000000000}"/>
          </ac:spMkLst>
        </pc:spChg>
        <pc:spChg chg="mod">
          <ac:chgData name="Riya Agarwal" userId="S::ariya22@iitk.ac.in::204475bf-aacd-477e-b19d-b7072aa89012" providerId="AD" clId="Web-{87F2D86C-3E15-DAFA-9BD3-F16959F0B249}" dt="2023-06-04T10:37:45.088" v="70" actId="20577"/>
          <ac:spMkLst>
            <pc:docMk/>
            <pc:sldMk cId="362378158" sldId="342"/>
            <ac:spMk id="2788" creationId="{00000000-0000-0000-0000-000000000000}"/>
          </ac:spMkLst>
        </pc:spChg>
        <pc:spChg chg="mod">
          <ac:chgData name="Riya Agarwal" userId="S::ariya22@iitk.ac.in::204475bf-aacd-477e-b19d-b7072aa89012" providerId="AD" clId="Web-{87F2D86C-3E15-DAFA-9BD3-F16959F0B249}" dt="2023-06-04T10:41:42.564" v="81" actId="20577"/>
          <ac:spMkLst>
            <pc:docMk/>
            <pc:sldMk cId="362378158" sldId="342"/>
            <ac:spMk id="2789" creationId="{00000000-0000-0000-0000-000000000000}"/>
          </ac:spMkLst>
        </pc:spChg>
        <pc:spChg chg="del mod">
          <ac:chgData name="Riya Agarwal" userId="S::ariya22@iitk.ac.in::204475bf-aacd-477e-b19d-b7072aa89012" providerId="AD" clId="Web-{87F2D86C-3E15-DAFA-9BD3-F16959F0B249}" dt="2023-06-04T10:42:07.111" v="85"/>
          <ac:spMkLst>
            <pc:docMk/>
            <pc:sldMk cId="362378158" sldId="342"/>
            <ac:spMk id="2790" creationId="{00000000-0000-0000-0000-000000000000}"/>
          </ac:spMkLst>
        </pc:spChg>
      </pc:sldChg>
      <pc:sldChg chg="addSp delSp modSp add ord replId delAnim">
        <pc:chgData name="Riya Agarwal" userId="S::ariya22@iitk.ac.in::204475bf-aacd-477e-b19d-b7072aa89012" providerId="AD" clId="Web-{87F2D86C-3E15-DAFA-9BD3-F16959F0B249}" dt="2023-06-04T10:49:37.422" v="121"/>
        <pc:sldMkLst>
          <pc:docMk/>
          <pc:sldMk cId="2028174196" sldId="347"/>
        </pc:sldMkLst>
        <pc:spChg chg="add del mod">
          <ac:chgData name="Riya Agarwal" userId="S::ariya22@iitk.ac.in::204475bf-aacd-477e-b19d-b7072aa89012" providerId="AD" clId="Web-{87F2D86C-3E15-DAFA-9BD3-F16959F0B249}" dt="2023-06-04T10:49:34.125" v="120"/>
          <ac:spMkLst>
            <pc:docMk/>
            <pc:sldMk cId="2028174196" sldId="347"/>
            <ac:spMk id="3" creationId="{4A2AFC82-D5D2-8548-448F-7CC47DFBC925}"/>
          </ac:spMkLst>
        </pc:spChg>
        <pc:spChg chg="add del mod">
          <ac:chgData name="Riya Agarwal" userId="S::ariya22@iitk.ac.in::204475bf-aacd-477e-b19d-b7072aa89012" providerId="AD" clId="Web-{87F2D86C-3E15-DAFA-9BD3-F16959F0B249}" dt="2023-06-04T10:49:37.422" v="121"/>
          <ac:spMkLst>
            <pc:docMk/>
            <pc:sldMk cId="2028174196" sldId="347"/>
            <ac:spMk id="5" creationId="{01640E46-1065-E2A1-658C-BEB94D906F9D}"/>
          </ac:spMkLst>
        </pc:spChg>
        <pc:spChg chg="add mod">
          <ac:chgData name="Riya Agarwal" userId="S::ariya22@iitk.ac.in::204475bf-aacd-477e-b19d-b7072aa89012" providerId="AD" clId="Web-{87F2D86C-3E15-DAFA-9BD3-F16959F0B249}" dt="2023-06-04T10:48:08.513" v="113"/>
          <ac:spMkLst>
            <pc:docMk/>
            <pc:sldMk cId="2028174196" sldId="347"/>
            <ac:spMk id="7" creationId="{6979613F-631C-78D2-57DE-EC02DB4F4B0E}"/>
          </ac:spMkLst>
        </pc:spChg>
        <pc:spChg chg="add mod">
          <ac:chgData name="Riya Agarwal" userId="S::ariya22@iitk.ac.in::204475bf-aacd-477e-b19d-b7072aa89012" providerId="AD" clId="Web-{87F2D86C-3E15-DAFA-9BD3-F16959F0B249}" dt="2023-06-04T10:48:20.920" v="115"/>
          <ac:spMkLst>
            <pc:docMk/>
            <pc:sldMk cId="2028174196" sldId="347"/>
            <ac:spMk id="9" creationId="{97ED8A95-E9D3-E94B-0ACE-A14DB7A9DC69}"/>
          </ac:spMkLst>
        </pc:spChg>
        <pc:spChg chg="mod">
          <ac:chgData name="Riya Agarwal" userId="S::ariya22@iitk.ac.in::204475bf-aacd-477e-b19d-b7072aa89012" providerId="AD" clId="Web-{87F2D86C-3E15-DAFA-9BD3-F16959F0B249}" dt="2023-06-04T10:47:06.886" v="106" actId="20577"/>
          <ac:spMkLst>
            <pc:docMk/>
            <pc:sldMk cId="2028174196" sldId="347"/>
            <ac:spMk id="2785" creationId="{00000000-0000-0000-0000-000000000000}"/>
          </ac:spMkLst>
        </pc:spChg>
        <pc:spChg chg="mod">
          <ac:chgData name="Riya Agarwal" userId="S::ariya22@iitk.ac.in::204475bf-aacd-477e-b19d-b7072aa89012" providerId="AD" clId="Web-{87F2D86C-3E15-DAFA-9BD3-F16959F0B249}" dt="2023-06-04T10:48:34.420" v="119" actId="20577"/>
          <ac:spMkLst>
            <pc:docMk/>
            <pc:sldMk cId="2028174196" sldId="347"/>
            <ac:spMk id="2786" creationId="{00000000-0000-0000-0000-000000000000}"/>
          </ac:spMkLst>
        </pc:spChg>
        <pc:spChg chg="del mod">
          <ac:chgData name="Riya Agarwal" userId="S::ariya22@iitk.ac.in::204475bf-aacd-477e-b19d-b7072aa89012" providerId="AD" clId="Web-{87F2D86C-3E15-DAFA-9BD3-F16959F0B249}" dt="2023-06-04T10:47:53.653" v="110"/>
          <ac:spMkLst>
            <pc:docMk/>
            <pc:sldMk cId="2028174196" sldId="347"/>
            <ac:spMk id="2787" creationId="{00000000-0000-0000-0000-000000000000}"/>
          </ac:spMkLst>
        </pc:spChg>
        <pc:spChg chg="del mod">
          <ac:chgData name="Riya Agarwal" userId="S::ariya22@iitk.ac.in::204475bf-aacd-477e-b19d-b7072aa89012" providerId="AD" clId="Web-{87F2D86C-3E15-DAFA-9BD3-F16959F0B249}" dt="2023-06-04T10:48:06.044" v="112"/>
          <ac:spMkLst>
            <pc:docMk/>
            <pc:sldMk cId="2028174196" sldId="347"/>
            <ac:spMk id="2788" creationId="{00000000-0000-0000-0000-000000000000}"/>
          </ac:spMkLst>
        </pc:spChg>
        <pc:spChg chg="del">
          <ac:chgData name="Riya Agarwal" userId="S::ariya22@iitk.ac.in::204475bf-aacd-477e-b19d-b7072aa89012" providerId="AD" clId="Web-{87F2D86C-3E15-DAFA-9BD3-F16959F0B249}" dt="2023-06-04T10:48:08.513" v="113"/>
          <ac:spMkLst>
            <pc:docMk/>
            <pc:sldMk cId="2028174196" sldId="347"/>
            <ac:spMk id="2789" creationId="{00000000-0000-0000-0000-000000000000}"/>
          </ac:spMkLst>
        </pc:spChg>
        <pc:spChg chg="del mod">
          <ac:chgData name="Riya Agarwal" userId="S::ariya22@iitk.ac.in::204475bf-aacd-477e-b19d-b7072aa89012" providerId="AD" clId="Web-{87F2D86C-3E15-DAFA-9BD3-F16959F0B249}" dt="2023-06-04T10:48:20.920" v="115"/>
          <ac:spMkLst>
            <pc:docMk/>
            <pc:sldMk cId="2028174196" sldId="347"/>
            <ac:spMk id="2790" creationId="{00000000-0000-0000-0000-000000000000}"/>
          </ac:spMkLst>
        </pc:spChg>
        <pc:spChg chg="del">
          <ac:chgData name="Riya Agarwal" userId="S::ariya22@iitk.ac.in::204475bf-aacd-477e-b19d-b7072aa89012" providerId="AD" clId="Web-{87F2D86C-3E15-DAFA-9BD3-F16959F0B249}" dt="2023-06-04T10:47:39.371" v="108"/>
          <ac:spMkLst>
            <pc:docMk/>
            <pc:sldMk cId="2028174196" sldId="347"/>
            <ac:spMk id="2846" creationId="{00000000-0000-0000-0000-000000000000}"/>
          </ac:spMkLst>
        </pc:spChg>
        <pc:spChg chg="del">
          <ac:chgData name="Riya Agarwal" userId="S::ariya22@iitk.ac.in::204475bf-aacd-477e-b19d-b7072aa89012" providerId="AD" clId="Web-{87F2D86C-3E15-DAFA-9BD3-F16959F0B249}" dt="2023-06-04T10:48:27.623" v="117"/>
          <ac:spMkLst>
            <pc:docMk/>
            <pc:sldMk cId="2028174196" sldId="347"/>
            <ac:spMk id="2848" creationId="{00000000-0000-0000-0000-000000000000}"/>
          </ac:spMkLst>
        </pc:spChg>
        <pc:spChg chg="del">
          <ac:chgData name="Riya Agarwal" userId="S::ariya22@iitk.ac.in::204475bf-aacd-477e-b19d-b7072aa89012" providerId="AD" clId="Web-{87F2D86C-3E15-DAFA-9BD3-F16959F0B249}" dt="2023-06-04T10:48:24.295" v="116"/>
          <ac:spMkLst>
            <pc:docMk/>
            <pc:sldMk cId="2028174196" sldId="347"/>
            <ac:spMk id="2859" creationId="{00000000-0000-0000-0000-000000000000}"/>
          </ac:spMkLst>
        </pc:spChg>
      </pc:sldChg>
    </pc:docChg>
  </pc:docChgLst>
  <pc:docChgLst>
    <pc:chgData name="Guest User" userId="S::urn:spo:anon#1c11d3a2a89279a06b3c0fcc55c62f30983a82a81a6e71616e3dbca1b96bf2cb::" providerId="AD" clId="Web-{5B56A763-6EB3-4E36-8586-CCFA60678435}"/>
    <pc:docChg chg="modSld sldOrd">
      <pc:chgData name="Guest User" userId="S::urn:spo:anon#1c11d3a2a89279a06b3c0fcc55c62f30983a82a81a6e71616e3dbca1b96bf2cb::" providerId="AD" clId="Web-{5B56A763-6EB3-4E36-8586-CCFA60678435}" dt="2023-06-04T11:08:55.251" v="66" actId="20577"/>
      <pc:docMkLst>
        <pc:docMk/>
      </pc:docMkLst>
      <pc:sldChg chg="modSp">
        <pc:chgData name="Guest User" userId="S::urn:spo:anon#1c11d3a2a89279a06b3c0fcc55c62f30983a82a81a6e71616e3dbca1b96bf2cb::" providerId="AD" clId="Web-{5B56A763-6EB3-4E36-8586-CCFA60678435}" dt="2023-06-04T11:08:55.251" v="66" actId="20577"/>
        <pc:sldMkLst>
          <pc:docMk/>
          <pc:sldMk cId="0" sldId="263"/>
        </pc:sldMkLst>
        <pc:spChg chg="mod">
          <ac:chgData name="Guest User" userId="S::urn:spo:anon#1c11d3a2a89279a06b3c0fcc55c62f30983a82a81a6e71616e3dbca1b96bf2cb::" providerId="AD" clId="Web-{5B56A763-6EB3-4E36-8586-CCFA60678435}" dt="2023-06-04T11:00:33.970" v="7" actId="14100"/>
          <ac:spMkLst>
            <pc:docMk/>
            <pc:sldMk cId="0" sldId="263"/>
            <ac:spMk id="2785" creationId="{00000000-0000-0000-0000-000000000000}"/>
          </ac:spMkLst>
        </pc:spChg>
        <pc:spChg chg="mod">
          <ac:chgData name="Guest User" userId="S::urn:spo:anon#1c11d3a2a89279a06b3c0fcc55c62f30983a82a81a6e71616e3dbca1b96bf2cb::" providerId="AD" clId="Web-{5B56A763-6EB3-4E36-8586-CCFA60678435}" dt="2023-06-04T11:08:47.642" v="65" actId="20577"/>
          <ac:spMkLst>
            <pc:docMk/>
            <pc:sldMk cId="0" sldId="263"/>
            <ac:spMk id="2786" creationId="{00000000-0000-0000-0000-000000000000}"/>
          </ac:spMkLst>
        </pc:spChg>
        <pc:spChg chg="mod">
          <ac:chgData name="Guest User" userId="S::urn:spo:anon#1c11d3a2a89279a06b3c0fcc55c62f30983a82a81a6e71616e3dbca1b96bf2cb::" providerId="AD" clId="Web-{5B56A763-6EB3-4E36-8586-CCFA60678435}" dt="2023-06-04T11:00:47.564" v="10" actId="14100"/>
          <ac:spMkLst>
            <pc:docMk/>
            <pc:sldMk cId="0" sldId="263"/>
            <ac:spMk id="2787" creationId="{00000000-0000-0000-0000-000000000000}"/>
          </ac:spMkLst>
        </pc:spChg>
        <pc:spChg chg="mod">
          <ac:chgData name="Guest User" userId="S::urn:spo:anon#1c11d3a2a89279a06b3c0fcc55c62f30983a82a81a6e71616e3dbca1b96bf2cb::" providerId="AD" clId="Web-{5B56A763-6EB3-4E36-8586-CCFA60678435}" dt="2023-06-04T11:08:42.313" v="64" actId="20577"/>
          <ac:spMkLst>
            <pc:docMk/>
            <pc:sldMk cId="0" sldId="263"/>
            <ac:spMk id="2788" creationId="{00000000-0000-0000-0000-000000000000}"/>
          </ac:spMkLst>
        </pc:spChg>
        <pc:spChg chg="mod">
          <ac:chgData name="Guest User" userId="S::urn:spo:anon#1c11d3a2a89279a06b3c0fcc55c62f30983a82a81a6e71616e3dbca1b96bf2cb::" providerId="AD" clId="Web-{5B56A763-6EB3-4E36-8586-CCFA60678435}" dt="2023-06-04T11:01:02.940" v="13" actId="14100"/>
          <ac:spMkLst>
            <pc:docMk/>
            <pc:sldMk cId="0" sldId="263"/>
            <ac:spMk id="2789" creationId="{00000000-0000-0000-0000-000000000000}"/>
          </ac:spMkLst>
        </pc:spChg>
        <pc:spChg chg="mod">
          <ac:chgData name="Guest User" userId="S::urn:spo:anon#1c11d3a2a89279a06b3c0fcc55c62f30983a82a81a6e71616e3dbca1b96bf2cb::" providerId="AD" clId="Web-{5B56A763-6EB3-4E36-8586-CCFA60678435}" dt="2023-06-04T11:08:55.251" v="66" actId="20577"/>
          <ac:spMkLst>
            <pc:docMk/>
            <pc:sldMk cId="0" sldId="263"/>
            <ac:spMk id="2790" creationId="{00000000-0000-0000-0000-000000000000}"/>
          </ac:spMkLst>
        </pc:spChg>
        <pc:spChg chg="mod">
          <ac:chgData name="Guest User" userId="S::urn:spo:anon#1c11d3a2a89279a06b3c0fcc55c62f30983a82a81a6e71616e3dbca1b96bf2cb::" providerId="AD" clId="Web-{5B56A763-6EB3-4E36-8586-CCFA60678435}" dt="2023-06-04T11:07:51.937" v="59" actId="1076"/>
          <ac:spMkLst>
            <pc:docMk/>
            <pc:sldMk cId="0" sldId="263"/>
            <ac:spMk id="2859" creationId="{00000000-0000-0000-0000-000000000000}"/>
          </ac:spMkLst>
        </pc:spChg>
      </pc:sldChg>
      <pc:sldChg chg="ord">
        <pc:chgData name="Guest User" userId="S::urn:spo:anon#1c11d3a2a89279a06b3c0fcc55c62f30983a82a81a6e71616e3dbca1b96bf2cb::" providerId="AD" clId="Web-{5B56A763-6EB3-4E36-8586-CCFA60678435}" dt="2023-06-04T10:59:31.750" v="0"/>
        <pc:sldMkLst>
          <pc:docMk/>
          <pc:sldMk cId="3641623624" sldId="340"/>
        </pc:sldMkLst>
      </pc:sldChg>
    </pc:docChg>
  </pc:docChgLst>
  <pc:docChgLst>
    <pc:chgData name="Guest User" userId="S::urn:spo:anon#1c11d3a2a89279a06b3c0fcc55c62f30983a82a81a6e71616e3dbca1b96bf2cb::" providerId="AD" clId="Web-{88177578-BEE4-481D-A83A-8CED8E1ED7EA}"/>
    <pc:docChg chg="modSld">
      <pc:chgData name="Guest User" userId="S::urn:spo:anon#1c11d3a2a89279a06b3c0fcc55c62f30983a82a81a6e71616e3dbca1b96bf2cb::" providerId="AD" clId="Web-{88177578-BEE4-481D-A83A-8CED8E1ED7EA}" dt="2023-06-04T07:47:40.908" v="44" actId="14100"/>
      <pc:docMkLst>
        <pc:docMk/>
      </pc:docMkLst>
      <pc:sldChg chg="modSp">
        <pc:chgData name="Guest User" userId="S::urn:spo:anon#1c11d3a2a89279a06b3c0fcc55c62f30983a82a81a6e71616e3dbca1b96bf2cb::" providerId="AD" clId="Web-{88177578-BEE4-481D-A83A-8CED8E1ED7EA}" dt="2023-06-04T07:47:40.908" v="44" actId="14100"/>
        <pc:sldMkLst>
          <pc:docMk/>
          <pc:sldMk cId="0" sldId="279"/>
        </pc:sldMkLst>
        <pc:spChg chg="mod">
          <ac:chgData name="Guest User" userId="S::urn:spo:anon#1c11d3a2a89279a06b3c0fcc55c62f30983a82a81a6e71616e3dbca1b96bf2cb::" providerId="AD" clId="Web-{88177578-BEE4-481D-A83A-8CED8E1ED7EA}" dt="2023-06-04T07:47:40.908" v="44" actId="14100"/>
          <ac:spMkLst>
            <pc:docMk/>
            <pc:sldMk cId="0" sldId="279"/>
            <ac:spMk id="3313" creationId="{00000000-0000-0000-0000-000000000000}"/>
          </ac:spMkLst>
        </pc:spChg>
        <pc:spChg chg="mod">
          <ac:chgData name="Guest User" userId="S::urn:spo:anon#1c11d3a2a89279a06b3c0fcc55c62f30983a82a81a6e71616e3dbca1b96bf2cb::" providerId="AD" clId="Web-{88177578-BEE4-481D-A83A-8CED8E1ED7EA}" dt="2023-06-04T07:43:49.994" v="0" actId="20577"/>
          <ac:spMkLst>
            <pc:docMk/>
            <pc:sldMk cId="0" sldId="279"/>
            <ac:spMk id="3314" creationId="{00000000-0000-0000-0000-000000000000}"/>
          </ac:spMkLst>
        </pc:spChg>
      </pc:sldChg>
    </pc:docChg>
  </pc:docChgLst>
  <pc:docChgLst>
    <pc:chgData name="Guest User" userId="S::urn:spo:anon#1c11d3a2a89279a06b3c0fcc55c62f30983a82a81a6e71616e3dbca1b96bf2cb::" providerId="AD" clId="Web-{2ADAF0E5-60E0-4C76-8223-7DC0D22A3492}"/>
    <pc:docChg chg="addSld modSld">
      <pc:chgData name="Guest User" userId="S::urn:spo:anon#1c11d3a2a89279a06b3c0fcc55c62f30983a82a81a6e71616e3dbca1b96bf2cb::" providerId="AD" clId="Web-{2ADAF0E5-60E0-4C76-8223-7DC0D22A3492}" dt="2023-06-07T18:05:19.737" v="45" actId="14100"/>
      <pc:docMkLst>
        <pc:docMk/>
      </pc:docMkLst>
      <pc:sldChg chg="modSp">
        <pc:chgData name="Guest User" userId="S::urn:spo:anon#1c11d3a2a89279a06b3c0fcc55c62f30983a82a81a6e71616e3dbca1b96bf2cb::" providerId="AD" clId="Web-{2ADAF0E5-60E0-4C76-8223-7DC0D22A3492}" dt="2023-06-07T17:55:29.759" v="25" actId="1076"/>
        <pc:sldMkLst>
          <pc:docMk/>
          <pc:sldMk cId="1228370040" sldId="357"/>
        </pc:sldMkLst>
        <pc:spChg chg="mod">
          <ac:chgData name="Guest User" userId="S::urn:spo:anon#1c11d3a2a89279a06b3c0fcc55c62f30983a82a81a6e71616e3dbca1b96bf2cb::" providerId="AD" clId="Web-{2ADAF0E5-60E0-4C76-8223-7DC0D22A3492}" dt="2023-06-07T17:55:29.759" v="25" actId="1076"/>
          <ac:spMkLst>
            <pc:docMk/>
            <pc:sldMk cId="1228370040" sldId="357"/>
            <ac:spMk id="4" creationId="{5C8D2392-B010-1C5C-80E0-CBA675BB6D26}"/>
          </ac:spMkLst>
        </pc:spChg>
      </pc:sldChg>
      <pc:sldChg chg="addSp delSp modSp new">
        <pc:chgData name="Guest User" userId="S::urn:spo:anon#1c11d3a2a89279a06b3c0fcc55c62f30983a82a81a6e71616e3dbca1b96bf2cb::" providerId="AD" clId="Web-{2ADAF0E5-60E0-4C76-8223-7DC0D22A3492}" dt="2023-06-07T18:05:19.737" v="45" actId="14100"/>
        <pc:sldMkLst>
          <pc:docMk/>
          <pc:sldMk cId="3799282525" sldId="358"/>
        </pc:sldMkLst>
        <pc:spChg chg="del mod">
          <ac:chgData name="Guest User" userId="S::urn:spo:anon#1c11d3a2a89279a06b3c0fcc55c62f30983a82a81a6e71616e3dbca1b96bf2cb::" providerId="AD" clId="Web-{2ADAF0E5-60E0-4C76-8223-7DC0D22A3492}" dt="2023-06-07T17:55:44.853" v="33"/>
          <ac:spMkLst>
            <pc:docMk/>
            <pc:sldMk cId="3799282525" sldId="358"/>
            <ac:spMk id="2" creationId="{D7B1FC3A-6ED6-8470-2CC4-F11B075EA2A4}"/>
          </ac:spMkLst>
        </pc:spChg>
        <pc:spChg chg="del mod">
          <ac:chgData name="Guest User" userId="S::urn:spo:anon#1c11d3a2a89279a06b3c0fcc55c62f30983a82a81a6e71616e3dbca1b96bf2cb::" providerId="AD" clId="Web-{2ADAF0E5-60E0-4C76-8223-7DC0D22A3492}" dt="2023-06-07T17:55:32.806" v="28"/>
          <ac:spMkLst>
            <pc:docMk/>
            <pc:sldMk cId="3799282525" sldId="358"/>
            <ac:spMk id="3" creationId="{E9E642C1-3A08-FD8C-531F-08CB6BCF923E}"/>
          </ac:spMkLst>
        </pc:spChg>
        <pc:spChg chg="mod">
          <ac:chgData name="Guest User" userId="S::urn:spo:anon#1c11d3a2a89279a06b3c0fcc55c62f30983a82a81a6e71616e3dbca1b96bf2cb::" providerId="AD" clId="Web-{2ADAF0E5-60E0-4C76-8223-7DC0D22A3492}" dt="2023-06-07T17:55:45.025" v="35" actId="14100"/>
          <ac:spMkLst>
            <pc:docMk/>
            <pc:sldMk cId="3799282525" sldId="358"/>
            <ac:spMk id="4" creationId="{4FF0F1B9-576A-DADA-AB49-9747CC35AAC5}"/>
          </ac:spMkLst>
        </pc:spChg>
        <pc:spChg chg="add mod">
          <ac:chgData name="Guest User" userId="S::urn:spo:anon#1c11d3a2a89279a06b3c0fcc55c62f30983a82a81a6e71616e3dbca1b96bf2cb::" providerId="AD" clId="Web-{2ADAF0E5-60E0-4C76-8223-7DC0D22A3492}" dt="2023-06-07T17:55:32.806" v="28"/>
          <ac:spMkLst>
            <pc:docMk/>
            <pc:sldMk cId="3799282525" sldId="358"/>
            <ac:spMk id="6" creationId="{86616A65-73B7-61C2-45B4-51CD1CBE022E}"/>
          </ac:spMkLst>
        </pc:spChg>
        <pc:picChg chg="add del mod">
          <ac:chgData name="Guest User" userId="S::urn:spo:anon#1c11d3a2a89279a06b3c0fcc55c62f30983a82a81a6e71616e3dbca1b96bf2cb::" providerId="AD" clId="Web-{2ADAF0E5-60E0-4C76-8223-7DC0D22A3492}" dt="2023-06-07T18:03:42.736" v="39"/>
          <ac:picMkLst>
            <pc:docMk/>
            <pc:sldMk cId="3799282525" sldId="358"/>
            <ac:picMk id="7" creationId="{A95FE7D4-1E55-7608-9A00-F6EC125D840B}"/>
          </ac:picMkLst>
        </pc:picChg>
        <pc:picChg chg="add mod">
          <ac:chgData name="Guest User" userId="S::urn:spo:anon#1c11d3a2a89279a06b3c0fcc55c62f30983a82a81a6e71616e3dbca1b96bf2cb::" providerId="AD" clId="Web-{2ADAF0E5-60E0-4C76-8223-7DC0D22A3492}" dt="2023-06-07T18:05:19.737" v="45" actId="14100"/>
          <ac:picMkLst>
            <pc:docMk/>
            <pc:sldMk cId="3799282525" sldId="358"/>
            <ac:picMk id="8" creationId="{002F429B-264F-560C-3823-959EF5C464DD}"/>
          </ac:picMkLst>
        </pc:picChg>
      </pc:sldChg>
    </pc:docChg>
  </pc:docChgLst>
  <pc:docChgLst>
    <pc:chgData name="Guest User" userId="S::urn:spo:anon#1c11d3a2a89279a06b3c0fcc55c62f30983a82a81a6e71616e3dbca1b96bf2cb::" providerId="AD" clId="Web-{F394C833-3764-3A7D-AFDF-E9F3A561015B}"/>
    <pc:docChg chg="addSld">
      <pc:chgData name="Guest User" userId="S::urn:spo:anon#1c11d3a2a89279a06b3c0fcc55c62f30983a82a81a6e71616e3dbca1b96bf2cb::" providerId="AD" clId="Web-{F394C833-3764-3A7D-AFDF-E9F3A561015B}" dt="2023-06-11T14:21:26.540" v="0"/>
      <pc:docMkLst>
        <pc:docMk/>
      </pc:docMkLst>
      <pc:sldChg chg="new">
        <pc:chgData name="Guest User" userId="S::urn:spo:anon#1c11d3a2a89279a06b3c0fcc55c62f30983a82a81a6e71616e3dbca1b96bf2cb::" providerId="AD" clId="Web-{F394C833-3764-3A7D-AFDF-E9F3A561015B}" dt="2023-06-11T14:21:26.540" v="0"/>
        <pc:sldMkLst>
          <pc:docMk/>
          <pc:sldMk cId="2035976767" sldId="360"/>
        </pc:sldMkLst>
      </pc:sldChg>
    </pc:docChg>
  </pc:docChgLst>
  <pc:docChgLst>
    <pc:chgData name="Guest User" userId="S::urn:spo:anon#1c11d3a2a89279a06b3c0fcc55c62f30983a82a81a6e71616e3dbca1b96bf2cb::" providerId="AD" clId="Web-{5A3FC9A1-211F-C96A-9F8B-3794603E655B}"/>
    <pc:docChg chg="modSld">
      <pc:chgData name="Guest User" userId="S::urn:spo:anon#1c11d3a2a89279a06b3c0fcc55c62f30983a82a81a6e71616e3dbca1b96bf2cb::" providerId="AD" clId="Web-{5A3FC9A1-211F-C96A-9F8B-3794603E655B}" dt="2023-06-10T19:01:15.476" v="0" actId="1076"/>
      <pc:docMkLst>
        <pc:docMk/>
      </pc:docMkLst>
      <pc:sldChg chg="modSp">
        <pc:chgData name="Guest User" userId="S::urn:spo:anon#1c11d3a2a89279a06b3c0fcc55c62f30983a82a81a6e71616e3dbca1b96bf2cb::" providerId="AD" clId="Web-{5A3FC9A1-211F-C96A-9F8B-3794603E655B}" dt="2023-06-10T19:01:15.476" v="0" actId="1076"/>
        <pc:sldMkLst>
          <pc:docMk/>
          <pc:sldMk cId="2744296569" sldId="344"/>
        </pc:sldMkLst>
        <pc:picChg chg="mod">
          <ac:chgData name="Guest User" userId="S::urn:spo:anon#1c11d3a2a89279a06b3c0fcc55c62f30983a82a81a6e71616e3dbca1b96bf2cb::" providerId="AD" clId="Web-{5A3FC9A1-211F-C96A-9F8B-3794603E655B}" dt="2023-06-10T19:01:15.476" v="0" actId="1076"/>
          <ac:picMkLst>
            <pc:docMk/>
            <pc:sldMk cId="2744296569" sldId="344"/>
            <ac:picMk id="2" creationId="{9D66F289-95FA-EA8D-D1F9-09989D4408A0}"/>
          </ac:picMkLst>
        </pc:picChg>
      </pc:sldChg>
    </pc:docChg>
  </pc:docChgLst>
  <pc:docChgLst>
    <pc:chgData name="Srujan Wadkar" userId="S::nsrujan22@iitk.ac.in::231becbd-620d-475e-851a-24e7a777de97" providerId="AD" clId="Web-{F57318DA-33B6-25D4-D68D-57F12AA67B4A}"/>
    <pc:docChg chg="modSld sldOrd">
      <pc:chgData name="Srujan Wadkar" userId="S::nsrujan22@iitk.ac.in::231becbd-620d-475e-851a-24e7a777de97" providerId="AD" clId="Web-{F57318DA-33B6-25D4-D68D-57F12AA67B4A}" dt="2023-06-04T02:22:42.732" v="42"/>
      <pc:docMkLst>
        <pc:docMk/>
      </pc:docMkLst>
      <pc:sldChg chg="ord">
        <pc:chgData name="Srujan Wadkar" userId="S::nsrujan22@iitk.ac.in::231becbd-620d-475e-851a-24e7a777de97" providerId="AD" clId="Web-{F57318DA-33B6-25D4-D68D-57F12AA67B4A}" dt="2023-06-04T02:20:55.440" v="41"/>
        <pc:sldMkLst>
          <pc:docMk/>
          <pc:sldMk cId="0" sldId="260"/>
        </pc:sldMkLst>
      </pc:sldChg>
      <pc:sldChg chg="addSp delSp modSp ord addAnim delAnim">
        <pc:chgData name="Srujan Wadkar" userId="S::nsrujan22@iitk.ac.in::231becbd-620d-475e-851a-24e7a777de97" providerId="AD" clId="Web-{F57318DA-33B6-25D4-D68D-57F12AA67B4A}" dt="2023-06-04T02:22:42.732" v="42"/>
        <pc:sldMkLst>
          <pc:docMk/>
          <pc:sldMk cId="0" sldId="261"/>
        </pc:sldMkLst>
        <pc:spChg chg="add del mod">
          <ac:chgData name="Srujan Wadkar" userId="S::nsrujan22@iitk.ac.in::231becbd-620d-475e-851a-24e7a777de97" providerId="AD" clId="Web-{F57318DA-33B6-25D4-D68D-57F12AA67B4A}" dt="2023-06-04T02:18:13.685" v="22"/>
          <ac:spMkLst>
            <pc:docMk/>
            <pc:sldMk cId="0" sldId="261"/>
            <ac:spMk id="3" creationId="{D096C1F1-154A-7C12-CD9D-A581CEE7F098}"/>
          </ac:spMkLst>
        </pc:spChg>
        <pc:spChg chg="add mod">
          <ac:chgData name="Srujan Wadkar" userId="S::nsrujan22@iitk.ac.in::231becbd-620d-475e-851a-24e7a777de97" providerId="AD" clId="Web-{F57318DA-33B6-25D4-D68D-57F12AA67B4A}" dt="2023-06-04T02:20:01.626" v="40" actId="20577"/>
          <ac:spMkLst>
            <pc:docMk/>
            <pc:sldMk cId="0" sldId="261"/>
            <ac:spMk id="5" creationId="{272BD435-4103-CB24-DF2F-0157E8B2A8F7}"/>
          </ac:spMkLst>
        </pc:spChg>
        <pc:spChg chg="mod">
          <ac:chgData name="Srujan Wadkar" userId="S::nsrujan22@iitk.ac.in::231becbd-620d-475e-851a-24e7a777de97" providerId="AD" clId="Web-{F57318DA-33B6-25D4-D68D-57F12AA67B4A}" dt="2023-06-04T02:18:19.622" v="24" actId="20577"/>
          <ac:spMkLst>
            <pc:docMk/>
            <pc:sldMk cId="0" sldId="261"/>
            <ac:spMk id="2698" creationId="{00000000-0000-0000-0000-000000000000}"/>
          </ac:spMkLst>
        </pc:spChg>
        <pc:spChg chg="del mod">
          <ac:chgData name="Srujan Wadkar" userId="S::nsrujan22@iitk.ac.in::231becbd-620d-475e-851a-24e7a777de97" providerId="AD" clId="Web-{F57318DA-33B6-25D4-D68D-57F12AA67B4A}" dt="2023-06-04T02:16:54.635" v="17"/>
          <ac:spMkLst>
            <pc:docMk/>
            <pc:sldMk cId="0" sldId="261"/>
            <ac:spMk id="2759" creationId="{00000000-0000-0000-0000-000000000000}"/>
          </ac:spMkLst>
        </pc:spChg>
      </pc:sldChg>
    </pc:docChg>
  </pc:docChgLst>
  <pc:docChgLst>
    <pc:chgData name="Guest User" userId="S::urn:spo:anon#1c11d3a2a89279a06b3c0fcc55c62f30983a82a81a6e71616e3dbca1b96bf2cb::" providerId="AD" clId="Web-{9454B7A4-7648-95AF-0C39-F95BABD511A4}"/>
    <pc:docChg chg="modSld">
      <pc:chgData name="Guest User" userId="S::urn:spo:anon#1c11d3a2a89279a06b3c0fcc55c62f30983a82a81a6e71616e3dbca1b96bf2cb::" providerId="AD" clId="Web-{9454B7A4-7648-95AF-0C39-F95BABD511A4}" dt="2023-07-27T12:43:17.824" v="1" actId="20577"/>
      <pc:docMkLst>
        <pc:docMk/>
      </pc:docMkLst>
      <pc:sldChg chg="modSp">
        <pc:chgData name="Guest User" userId="S::urn:spo:anon#1c11d3a2a89279a06b3c0fcc55c62f30983a82a81a6e71616e3dbca1b96bf2cb::" providerId="AD" clId="Web-{9454B7A4-7648-95AF-0C39-F95BABD511A4}" dt="2023-07-27T12:43:17.824" v="1" actId="20577"/>
        <pc:sldMkLst>
          <pc:docMk/>
          <pc:sldMk cId="3348988974" sldId="359"/>
        </pc:sldMkLst>
        <pc:spChg chg="mod">
          <ac:chgData name="Guest User" userId="S::urn:spo:anon#1c11d3a2a89279a06b3c0fcc55c62f30983a82a81a6e71616e3dbca1b96bf2cb::" providerId="AD" clId="Web-{9454B7A4-7648-95AF-0C39-F95BABD511A4}" dt="2023-07-27T12:43:17.824" v="1" actId="20577"/>
          <ac:spMkLst>
            <pc:docMk/>
            <pc:sldMk cId="3348988974" sldId="359"/>
            <ac:spMk id="2591" creationId="{00000000-0000-0000-0000-000000000000}"/>
          </ac:spMkLst>
        </pc:spChg>
      </pc:sldChg>
    </pc:docChg>
  </pc:docChgLst>
  <pc:docChgLst>
    <pc:chgData name="Guest User" userId="S::urn:spo:anon#1c11d3a2a89279a06b3c0fcc55c62f30983a82a81a6e71616e3dbca1b96bf2cb::" providerId="AD" clId="Web-{1D29EBAD-5272-BBA7-597C-59268659A376}"/>
    <pc:docChg chg="addSld modSld">
      <pc:chgData name="Guest User" userId="S::urn:spo:anon#1c11d3a2a89279a06b3c0fcc55c62f30983a82a81a6e71616e3dbca1b96bf2cb::" providerId="AD" clId="Web-{1D29EBAD-5272-BBA7-597C-59268659A376}" dt="2023-06-04T10:41:07.168" v="149" actId="14100"/>
      <pc:docMkLst>
        <pc:docMk/>
      </pc:docMkLst>
      <pc:sldChg chg="modSp">
        <pc:chgData name="Guest User" userId="S::urn:spo:anon#1c11d3a2a89279a06b3c0fcc55c62f30983a82a81a6e71616e3dbca1b96bf2cb::" providerId="AD" clId="Web-{1D29EBAD-5272-BBA7-597C-59268659A376}" dt="2023-06-04T10:35:04.923" v="93" actId="1076"/>
        <pc:sldMkLst>
          <pc:docMk/>
          <pc:sldMk cId="0" sldId="278"/>
        </pc:sldMkLst>
        <pc:spChg chg="mod">
          <ac:chgData name="Guest User" userId="S::urn:spo:anon#1c11d3a2a89279a06b3c0fcc55c62f30983a82a81a6e71616e3dbca1b96bf2cb::" providerId="AD" clId="Web-{1D29EBAD-5272-BBA7-597C-59268659A376}" dt="2023-06-04T10:35:04.923" v="93" actId="1076"/>
          <ac:spMkLst>
            <pc:docMk/>
            <pc:sldMk cId="0" sldId="278"/>
            <ac:spMk id="3297" creationId="{00000000-0000-0000-0000-000000000000}"/>
          </ac:spMkLst>
        </pc:spChg>
        <pc:spChg chg="mod">
          <ac:chgData name="Guest User" userId="S::urn:spo:anon#1c11d3a2a89279a06b3c0fcc55c62f30983a82a81a6e71616e3dbca1b96bf2cb::" providerId="AD" clId="Web-{1D29EBAD-5272-BBA7-597C-59268659A376}" dt="2023-06-04T10:33:19.591" v="90" actId="20577"/>
          <ac:spMkLst>
            <pc:docMk/>
            <pc:sldMk cId="0" sldId="278"/>
            <ac:spMk id="3298" creationId="{00000000-0000-0000-0000-000000000000}"/>
          </ac:spMkLst>
        </pc:spChg>
        <pc:spChg chg="mod">
          <ac:chgData name="Guest User" userId="S::urn:spo:anon#1c11d3a2a89279a06b3c0fcc55c62f30983a82a81a6e71616e3dbca1b96bf2cb::" providerId="AD" clId="Web-{1D29EBAD-5272-BBA7-597C-59268659A376}" dt="2023-06-04T10:34:28.234" v="92" actId="20577"/>
          <ac:spMkLst>
            <pc:docMk/>
            <pc:sldMk cId="0" sldId="278"/>
            <ac:spMk id="3299" creationId="{00000000-0000-0000-0000-000000000000}"/>
          </ac:spMkLst>
        </pc:spChg>
      </pc:sldChg>
      <pc:sldChg chg="addSp modSp add replId">
        <pc:chgData name="Guest User" userId="S::urn:spo:anon#1c11d3a2a89279a06b3c0fcc55c62f30983a82a81a6e71616e3dbca1b96bf2cb::" providerId="AD" clId="Web-{1D29EBAD-5272-BBA7-597C-59268659A376}" dt="2023-06-04T10:41:07.168" v="149" actId="14100"/>
        <pc:sldMkLst>
          <pc:docMk/>
          <pc:sldMk cId="2744296569" sldId="344"/>
        </pc:sldMkLst>
        <pc:spChg chg="mod">
          <ac:chgData name="Guest User" userId="S::urn:spo:anon#1c11d3a2a89279a06b3c0fcc55c62f30983a82a81a6e71616e3dbca1b96bf2cb::" providerId="AD" clId="Web-{1D29EBAD-5272-BBA7-597C-59268659A376}" dt="2023-06-04T10:41:07.168" v="149" actId="14100"/>
          <ac:spMkLst>
            <pc:docMk/>
            <pc:sldMk cId="2744296569" sldId="344"/>
            <ac:spMk id="3297" creationId="{00000000-0000-0000-0000-000000000000}"/>
          </ac:spMkLst>
        </pc:spChg>
        <pc:spChg chg="mod">
          <ac:chgData name="Guest User" userId="S::urn:spo:anon#1c11d3a2a89279a06b3c0fcc55c62f30983a82a81a6e71616e3dbca1b96bf2cb::" providerId="AD" clId="Web-{1D29EBAD-5272-BBA7-597C-59268659A376}" dt="2023-06-04T10:36:50.863" v="95" actId="20577"/>
          <ac:spMkLst>
            <pc:docMk/>
            <pc:sldMk cId="2744296569" sldId="344"/>
            <ac:spMk id="3298" creationId="{00000000-0000-0000-0000-000000000000}"/>
          </ac:spMkLst>
        </pc:spChg>
        <pc:picChg chg="add mod">
          <ac:chgData name="Guest User" userId="S::urn:spo:anon#1c11d3a2a89279a06b3c0fcc55c62f30983a82a81a6e71616e3dbca1b96bf2cb::" providerId="AD" clId="Web-{1D29EBAD-5272-BBA7-597C-59268659A376}" dt="2023-06-04T10:37:29.708" v="101" actId="1076"/>
          <ac:picMkLst>
            <pc:docMk/>
            <pc:sldMk cId="2744296569" sldId="344"/>
            <ac:picMk id="2" creationId="{9D66F289-95FA-EA8D-D1F9-09989D4408A0}"/>
          </ac:picMkLst>
        </pc:picChg>
      </pc:sldChg>
    </pc:docChg>
  </pc:docChgLst>
  <pc:docChgLst>
    <pc:chgData name="Riya Agarwal" userId="S::ariya22@iitk.ac.in::204475bf-aacd-477e-b19d-b7072aa89012" providerId="AD" clId="Web-{498C2E95-EF61-8A3C-FED6-F03398B2CD11}"/>
    <pc:docChg chg="delSld modSld">
      <pc:chgData name="Riya Agarwal" userId="S::ariya22@iitk.ac.in::204475bf-aacd-477e-b19d-b7072aa89012" providerId="AD" clId="Web-{498C2E95-EF61-8A3C-FED6-F03398B2CD11}" dt="2023-06-04T11:02:34.036" v="57"/>
      <pc:docMkLst>
        <pc:docMk/>
      </pc:docMkLst>
      <pc:sldChg chg="del">
        <pc:chgData name="Riya Agarwal" userId="S::ariya22@iitk.ac.in::204475bf-aacd-477e-b19d-b7072aa89012" providerId="AD" clId="Web-{498C2E95-EF61-8A3C-FED6-F03398B2CD11}" dt="2023-06-04T11:02:34.036" v="57"/>
        <pc:sldMkLst>
          <pc:docMk/>
          <pc:sldMk cId="0" sldId="257"/>
        </pc:sldMkLst>
      </pc:sldChg>
      <pc:sldChg chg="addSp delSp modSp addAnim delAnim">
        <pc:chgData name="Riya Agarwal" userId="S::ariya22@iitk.ac.in::204475bf-aacd-477e-b19d-b7072aa89012" providerId="AD" clId="Web-{498C2E95-EF61-8A3C-FED6-F03398B2CD11}" dt="2023-06-04T11:02:14.301" v="56" actId="1076"/>
        <pc:sldMkLst>
          <pc:docMk/>
          <pc:sldMk cId="2028174196" sldId="347"/>
        </pc:sldMkLst>
        <pc:spChg chg="del">
          <ac:chgData name="Riya Agarwal" userId="S::ariya22@iitk.ac.in::204475bf-aacd-477e-b19d-b7072aa89012" providerId="AD" clId="Web-{498C2E95-EF61-8A3C-FED6-F03398B2CD11}" dt="2023-06-04T10:52:00.074" v="0"/>
          <ac:spMkLst>
            <pc:docMk/>
            <pc:sldMk cId="2028174196" sldId="347"/>
            <ac:spMk id="7" creationId="{6979613F-631C-78D2-57DE-EC02DB4F4B0E}"/>
          </ac:spMkLst>
        </pc:spChg>
        <pc:spChg chg="del">
          <ac:chgData name="Riya Agarwal" userId="S::ariya22@iitk.ac.in::204475bf-aacd-477e-b19d-b7072aa89012" providerId="AD" clId="Web-{498C2E95-EF61-8A3C-FED6-F03398B2CD11}" dt="2023-06-04T10:52:09.340" v="1"/>
          <ac:spMkLst>
            <pc:docMk/>
            <pc:sldMk cId="2028174196" sldId="347"/>
            <ac:spMk id="9" creationId="{97ED8A95-E9D3-E94B-0ACE-A14DB7A9DC69}"/>
          </ac:spMkLst>
        </pc:spChg>
        <pc:spChg chg="mod">
          <ac:chgData name="Riya Agarwal" userId="S::ariya22@iitk.ac.in::204475bf-aacd-477e-b19d-b7072aa89012" providerId="AD" clId="Web-{498C2E95-EF61-8A3C-FED6-F03398B2CD11}" dt="2023-06-04T11:02:05.347" v="54" actId="1076"/>
          <ac:spMkLst>
            <pc:docMk/>
            <pc:sldMk cId="2028174196" sldId="347"/>
            <ac:spMk id="2785" creationId="{00000000-0000-0000-0000-000000000000}"/>
          </ac:spMkLst>
        </pc:spChg>
        <pc:spChg chg="mod">
          <ac:chgData name="Riya Agarwal" userId="S::ariya22@iitk.ac.in::204475bf-aacd-477e-b19d-b7072aa89012" providerId="AD" clId="Web-{498C2E95-EF61-8A3C-FED6-F03398B2CD11}" dt="2023-06-04T11:02:01.738" v="53" actId="14100"/>
          <ac:spMkLst>
            <pc:docMk/>
            <pc:sldMk cId="2028174196" sldId="347"/>
            <ac:spMk id="2786" creationId="{00000000-0000-0000-0000-000000000000}"/>
          </ac:spMkLst>
        </pc:spChg>
        <pc:spChg chg="mod">
          <ac:chgData name="Riya Agarwal" userId="S::ariya22@iitk.ac.in::204475bf-aacd-477e-b19d-b7072aa89012" providerId="AD" clId="Web-{498C2E95-EF61-8A3C-FED6-F03398B2CD11}" dt="2023-06-04T11:02:10.801" v="55" actId="1076"/>
          <ac:spMkLst>
            <pc:docMk/>
            <pc:sldMk cId="2028174196" sldId="347"/>
            <ac:spMk id="2847" creationId="{00000000-0000-0000-0000-000000000000}"/>
          </ac:spMkLst>
        </pc:spChg>
        <pc:spChg chg="mod">
          <ac:chgData name="Riya Agarwal" userId="S::ariya22@iitk.ac.in::204475bf-aacd-477e-b19d-b7072aa89012" providerId="AD" clId="Web-{498C2E95-EF61-8A3C-FED6-F03398B2CD11}" dt="2023-06-04T10:53:04.702" v="9" actId="1076"/>
          <ac:spMkLst>
            <pc:docMk/>
            <pc:sldMk cId="2028174196" sldId="347"/>
            <ac:spMk id="2854" creationId="{00000000-0000-0000-0000-000000000000}"/>
          </ac:spMkLst>
        </pc:spChg>
        <pc:grpChg chg="del">
          <ac:chgData name="Riya Agarwal" userId="S::ariya22@iitk.ac.in::204475bf-aacd-477e-b19d-b7072aa89012" providerId="AD" clId="Web-{498C2E95-EF61-8A3C-FED6-F03398B2CD11}" dt="2023-06-04T11:01:25.330" v="48"/>
          <ac:grpSpMkLst>
            <pc:docMk/>
            <pc:sldMk cId="2028174196" sldId="347"/>
            <ac:grpSpMk id="2849" creationId="{00000000-0000-0000-0000-000000000000}"/>
          </ac:grpSpMkLst>
        </pc:grpChg>
        <pc:grpChg chg="mod">
          <ac:chgData name="Riya Agarwal" userId="S::ariya22@iitk.ac.in::204475bf-aacd-477e-b19d-b7072aa89012" providerId="AD" clId="Web-{498C2E95-EF61-8A3C-FED6-F03398B2CD11}" dt="2023-06-04T11:02:14.301" v="56" actId="1076"/>
          <ac:grpSpMkLst>
            <pc:docMk/>
            <pc:sldMk cId="2028174196" sldId="347"/>
            <ac:grpSpMk id="2853" creationId="{00000000-0000-0000-0000-000000000000}"/>
          </ac:grpSpMkLst>
        </pc:grpChg>
        <pc:picChg chg="add mod">
          <ac:chgData name="Riya Agarwal" userId="S::ariya22@iitk.ac.in::204475bf-aacd-477e-b19d-b7072aa89012" providerId="AD" clId="Web-{498C2E95-EF61-8A3C-FED6-F03398B2CD11}" dt="2023-06-04T11:01:36.753" v="51" actId="14100"/>
          <ac:picMkLst>
            <pc:docMk/>
            <pc:sldMk cId="2028174196" sldId="347"/>
            <ac:picMk id="2" creationId="{80BC8D77-045F-93B4-3652-9CC1E8176D48}"/>
          </ac:picMkLst>
        </pc:picChg>
      </pc:sldChg>
    </pc:docChg>
  </pc:docChgLst>
  <pc:docChgLst>
    <pc:chgData name="Guest User" userId="S::urn:spo:anon#1c11d3a2a89279a06b3c0fcc55c62f30983a82a81a6e71616e3dbca1b96bf2cb::" providerId="AD" clId="Web-{D5530B7C-A941-8E32-5024-47A5AC22BE67}"/>
    <pc:docChg chg="delSld">
      <pc:chgData name="Guest User" userId="S::urn:spo:anon#1c11d3a2a89279a06b3c0fcc55c62f30983a82a81a6e71616e3dbca1b96bf2cb::" providerId="AD" clId="Web-{D5530B7C-A941-8E32-5024-47A5AC22BE67}" dt="2023-06-04T17:38:03.038" v="27"/>
      <pc:docMkLst>
        <pc:docMk/>
      </pc:docMkLst>
      <pc:sldChg chg="del">
        <pc:chgData name="Guest User" userId="S::urn:spo:anon#1c11d3a2a89279a06b3c0fcc55c62f30983a82a81a6e71616e3dbca1b96bf2cb::" providerId="AD" clId="Web-{D5530B7C-A941-8E32-5024-47A5AC22BE67}" dt="2023-06-04T17:38:03.038" v="27"/>
        <pc:sldMkLst>
          <pc:docMk/>
          <pc:sldMk cId="0" sldId="267"/>
        </pc:sldMkLst>
      </pc:sldChg>
      <pc:sldChg chg="del">
        <pc:chgData name="Guest User" userId="S::urn:spo:anon#1c11d3a2a89279a06b3c0fcc55c62f30983a82a81a6e71616e3dbca1b96bf2cb::" providerId="AD" clId="Web-{D5530B7C-A941-8E32-5024-47A5AC22BE67}" dt="2023-06-04T17:38:03.038" v="26"/>
        <pc:sldMkLst>
          <pc:docMk/>
          <pc:sldMk cId="0" sldId="274"/>
        </pc:sldMkLst>
      </pc:sldChg>
      <pc:sldChg chg="del">
        <pc:chgData name="Guest User" userId="S::urn:spo:anon#1c11d3a2a89279a06b3c0fcc55c62f30983a82a81a6e71616e3dbca1b96bf2cb::" providerId="AD" clId="Web-{D5530B7C-A941-8E32-5024-47A5AC22BE67}" dt="2023-06-04T17:38:03.038" v="25"/>
        <pc:sldMkLst>
          <pc:docMk/>
          <pc:sldMk cId="0" sldId="276"/>
        </pc:sldMkLst>
      </pc:sldChg>
      <pc:sldChg chg="del">
        <pc:chgData name="Guest User" userId="S::urn:spo:anon#1c11d3a2a89279a06b3c0fcc55c62f30983a82a81a6e71616e3dbca1b96bf2cb::" providerId="AD" clId="Web-{D5530B7C-A941-8E32-5024-47A5AC22BE67}" dt="2023-06-04T17:38:03.023" v="24"/>
        <pc:sldMkLst>
          <pc:docMk/>
          <pc:sldMk cId="0" sldId="277"/>
        </pc:sldMkLst>
      </pc:sldChg>
      <pc:sldChg chg="del">
        <pc:chgData name="Guest User" userId="S::urn:spo:anon#1c11d3a2a89279a06b3c0fcc55c62f30983a82a81a6e71616e3dbca1b96bf2cb::" providerId="AD" clId="Web-{D5530B7C-A941-8E32-5024-47A5AC22BE67}" dt="2023-06-04T17:38:03.023" v="23"/>
        <pc:sldMkLst>
          <pc:docMk/>
          <pc:sldMk cId="0" sldId="282"/>
        </pc:sldMkLst>
      </pc:sldChg>
      <pc:sldChg chg="del">
        <pc:chgData name="Guest User" userId="S::urn:spo:anon#1c11d3a2a89279a06b3c0fcc55c62f30983a82a81a6e71616e3dbca1b96bf2cb::" providerId="AD" clId="Web-{D5530B7C-A941-8E32-5024-47A5AC22BE67}" dt="2023-06-04T17:38:03.023" v="22"/>
        <pc:sldMkLst>
          <pc:docMk/>
          <pc:sldMk cId="0" sldId="283"/>
        </pc:sldMkLst>
      </pc:sldChg>
      <pc:sldChg chg="del">
        <pc:chgData name="Guest User" userId="S::urn:spo:anon#1c11d3a2a89279a06b3c0fcc55c62f30983a82a81a6e71616e3dbca1b96bf2cb::" providerId="AD" clId="Web-{D5530B7C-A941-8E32-5024-47A5AC22BE67}" dt="2023-06-04T17:37:28.803" v="21"/>
        <pc:sldMkLst>
          <pc:docMk/>
          <pc:sldMk cId="0" sldId="284"/>
        </pc:sldMkLst>
      </pc:sldChg>
      <pc:sldChg chg="del">
        <pc:chgData name="Guest User" userId="S::urn:spo:anon#1c11d3a2a89279a06b3c0fcc55c62f30983a82a81a6e71616e3dbca1b96bf2cb::" providerId="AD" clId="Web-{D5530B7C-A941-8E32-5024-47A5AC22BE67}" dt="2023-06-04T17:37:28.787" v="20"/>
        <pc:sldMkLst>
          <pc:docMk/>
          <pc:sldMk cId="0" sldId="285"/>
        </pc:sldMkLst>
      </pc:sldChg>
      <pc:sldChg chg="del">
        <pc:chgData name="Guest User" userId="S::urn:spo:anon#1c11d3a2a89279a06b3c0fcc55c62f30983a82a81a6e71616e3dbca1b96bf2cb::" providerId="AD" clId="Web-{D5530B7C-A941-8E32-5024-47A5AC22BE67}" dt="2023-06-04T17:37:28.787" v="19"/>
        <pc:sldMkLst>
          <pc:docMk/>
          <pc:sldMk cId="0" sldId="286"/>
        </pc:sldMkLst>
      </pc:sldChg>
      <pc:sldChg chg="del">
        <pc:chgData name="Guest User" userId="S::urn:spo:anon#1c11d3a2a89279a06b3c0fcc55c62f30983a82a81a6e71616e3dbca1b96bf2cb::" providerId="AD" clId="Web-{D5530B7C-A941-8E32-5024-47A5AC22BE67}" dt="2023-06-04T17:37:28.787" v="18"/>
        <pc:sldMkLst>
          <pc:docMk/>
          <pc:sldMk cId="0" sldId="289"/>
        </pc:sldMkLst>
      </pc:sldChg>
      <pc:sldChg chg="del">
        <pc:chgData name="Guest User" userId="S::urn:spo:anon#1c11d3a2a89279a06b3c0fcc55c62f30983a82a81a6e71616e3dbca1b96bf2cb::" providerId="AD" clId="Web-{D5530B7C-A941-8E32-5024-47A5AC22BE67}" dt="2023-06-04T17:37:28.787" v="17"/>
        <pc:sldMkLst>
          <pc:docMk/>
          <pc:sldMk cId="0" sldId="290"/>
        </pc:sldMkLst>
      </pc:sldChg>
      <pc:sldChg chg="del">
        <pc:chgData name="Guest User" userId="S::urn:spo:anon#1c11d3a2a89279a06b3c0fcc55c62f30983a82a81a6e71616e3dbca1b96bf2cb::" providerId="AD" clId="Web-{D5530B7C-A941-8E32-5024-47A5AC22BE67}" dt="2023-06-04T17:37:28.787" v="16"/>
        <pc:sldMkLst>
          <pc:docMk/>
          <pc:sldMk cId="0" sldId="291"/>
        </pc:sldMkLst>
      </pc:sldChg>
      <pc:sldChg chg="del">
        <pc:chgData name="Guest User" userId="S::urn:spo:anon#1c11d3a2a89279a06b3c0fcc55c62f30983a82a81a6e71616e3dbca1b96bf2cb::" providerId="AD" clId="Web-{D5530B7C-A941-8E32-5024-47A5AC22BE67}" dt="2023-06-04T17:37:06.521" v="15"/>
        <pc:sldMkLst>
          <pc:docMk/>
          <pc:sldMk cId="0" sldId="292"/>
        </pc:sldMkLst>
      </pc:sldChg>
      <pc:sldChg chg="del">
        <pc:chgData name="Guest User" userId="S::urn:spo:anon#1c11d3a2a89279a06b3c0fcc55c62f30983a82a81a6e71616e3dbca1b96bf2cb::" providerId="AD" clId="Web-{D5530B7C-A941-8E32-5024-47A5AC22BE67}" dt="2023-06-04T17:37:06.521" v="14"/>
        <pc:sldMkLst>
          <pc:docMk/>
          <pc:sldMk cId="0" sldId="293"/>
        </pc:sldMkLst>
      </pc:sldChg>
      <pc:sldChg chg="del">
        <pc:chgData name="Guest User" userId="S::urn:spo:anon#1c11d3a2a89279a06b3c0fcc55c62f30983a82a81a6e71616e3dbca1b96bf2cb::" providerId="AD" clId="Web-{D5530B7C-A941-8E32-5024-47A5AC22BE67}" dt="2023-06-04T17:37:06.521" v="13"/>
        <pc:sldMkLst>
          <pc:docMk/>
          <pc:sldMk cId="0" sldId="294"/>
        </pc:sldMkLst>
      </pc:sldChg>
      <pc:sldChg chg="del">
        <pc:chgData name="Guest User" userId="S::urn:spo:anon#1c11d3a2a89279a06b3c0fcc55c62f30983a82a81a6e71616e3dbca1b96bf2cb::" providerId="AD" clId="Web-{D5530B7C-A941-8E32-5024-47A5AC22BE67}" dt="2023-06-04T17:37:06.505" v="12"/>
        <pc:sldMkLst>
          <pc:docMk/>
          <pc:sldMk cId="0" sldId="309"/>
        </pc:sldMkLst>
      </pc:sldChg>
      <pc:sldChg chg="del">
        <pc:chgData name="Guest User" userId="S::urn:spo:anon#1c11d3a2a89279a06b3c0fcc55c62f30983a82a81a6e71616e3dbca1b96bf2cb::" providerId="AD" clId="Web-{D5530B7C-A941-8E32-5024-47A5AC22BE67}" dt="2023-06-04T17:37:06.505" v="11"/>
        <pc:sldMkLst>
          <pc:docMk/>
          <pc:sldMk cId="0" sldId="315"/>
        </pc:sldMkLst>
      </pc:sldChg>
      <pc:sldChg chg="del">
        <pc:chgData name="Guest User" userId="S::urn:spo:anon#1c11d3a2a89279a06b3c0fcc55c62f30983a82a81a6e71616e3dbca1b96bf2cb::" providerId="AD" clId="Web-{D5530B7C-A941-8E32-5024-47A5AC22BE67}" dt="2023-06-04T17:37:06.505" v="10"/>
        <pc:sldMkLst>
          <pc:docMk/>
          <pc:sldMk cId="0" sldId="316"/>
        </pc:sldMkLst>
      </pc:sldChg>
      <pc:sldChg chg="del">
        <pc:chgData name="Guest User" userId="S::urn:spo:anon#1c11d3a2a89279a06b3c0fcc55c62f30983a82a81a6e71616e3dbca1b96bf2cb::" providerId="AD" clId="Web-{D5530B7C-A941-8E32-5024-47A5AC22BE67}" dt="2023-06-04T17:36:45.332" v="9"/>
        <pc:sldMkLst>
          <pc:docMk/>
          <pc:sldMk cId="0" sldId="320"/>
        </pc:sldMkLst>
      </pc:sldChg>
      <pc:sldChg chg="del">
        <pc:chgData name="Guest User" userId="S::urn:spo:anon#1c11d3a2a89279a06b3c0fcc55c62f30983a82a81a6e71616e3dbca1b96bf2cb::" providerId="AD" clId="Web-{D5530B7C-A941-8E32-5024-47A5AC22BE67}" dt="2023-06-04T17:36:45.317" v="8"/>
        <pc:sldMkLst>
          <pc:docMk/>
          <pc:sldMk cId="0" sldId="324"/>
        </pc:sldMkLst>
      </pc:sldChg>
      <pc:sldChg chg="del">
        <pc:chgData name="Guest User" userId="S::urn:spo:anon#1c11d3a2a89279a06b3c0fcc55c62f30983a82a81a6e71616e3dbca1b96bf2cb::" providerId="AD" clId="Web-{D5530B7C-A941-8E32-5024-47A5AC22BE67}" dt="2023-06-04T17:36:45.317" v="7"/>
        <pc:sldMkLst>
          <pc:docMk/>
          <pc:sldMk cId="0" sldId="325"/>
        </pc:sldMkLst>
      </pc:sldChg>
      <pc:sldChg chg="del">
        <pc:chgData name="Guest User" userId="S::urn:spo:anon#1c11d3a2a89279a06b3c0fcc55c62f30983a82a81a6e71616e3dbca1b96bf2cb::" providerId="AD" clId="Web-{D5530B7C-A941-8E32-5024-47A5AC22BE67}" dt="2023-06-04T17:36:45.317" v="6"/>
        <pc:sldMkLst>
          <pc:docMk/>
          <pc:sldMk cId="0" sldId="326"/>
        </pc:sldMkLst>
      </pc:sldChg>
      <pc:sldChg chg="del">
        <pc:chgData name="Guest User" userId="S::urn:spo:anon#1c11d3a2a89279a06b3c0fcc55c62f30983a82a81a6e71616e3dbca1b96bf2cb::" providerId="AD" clId="Web-{D5530B7C-A941-8E32-5024-47A5AC22BE67}" dt="2023-06-04T17:36:45.301" v="5"/>
        <pc:sldMkLst>
          <pc:docMk/>
          <pc:sldMk cId="0" sldId="327"/>
        </pc:sldMkLst>
      </pc:sldChg>
      <pc:sldChg chg="del">
        <pc:chgData name="Guest User" userId="S::urn:spo:anon#1c11d3a2a89279a06b3c0fcc55c62f30983a82a81a6e71616e3dbca1b96bf2cb::" providerId="AD" clId="Web-{D5530B7C-A941-8E32-5024-47A5AC22BE67}" dt="2023-06-04T17:36:12.284" v="4"/>
        <pc:sldMkLst>
          <pc:docMk/>
          <pc:sldMk cId="0" sldId="328"/>
        </pc:sldMkLst>
      </pc:sldChg>
      <pc:sldChg chg="del">
        <pc:chgData name="Guest User" userId="S::urn:spo:anon#1c11d3a2a89279a06b3c0fcc55c62f30983a82a81a6e71616e3dbca1b96bf2cb::" providerId="AD" clId="Web-{D5530B7C-A941-8E32-5024-47A5AC22BE67}" dt="2023-06-04T17:36:12.268" v="3"/>
        <pc:sldMkLst>
          <pc:docMk/>
          <pc:sldMk cId="0" sldId="329"/>
        </pc:sldMkLst>
      </pc:sldChg>
      <pc:sldChg chg="del">
        <pc:chgData name="Guest User" userId="S::urn:spo:anon#1c11d3a2a89279a06b3c0fcc55c62f30983a82a81a6e71616e3dbca1b96bf2cb::" providerId="AD" clId="Web-{D5530B7C-A941-8E32-5024-47A5AC22BE67}" dt="2023-06-04T17:36:12.253" v="2"/>
        <pc:sldMkLst>
          <pc:docMk/>
          <pc:sldMk cId="0" sldId="330"/>
        </pc:sldMkLst>
      </pc:sldChg>
      <pc:sldChg chg="del">
        <pc:chgData name="Guest User" userId="S::urn:spo:anon#1c11d3a2a89279a06b3c0fcc55c62f30983a82a81a6e71616e3dbca1b96bf2cb::" providerId="AD" clId="Web-{D5530B7C-A941-8E32-5024-47A5AC22BE67}" dt="2023-06-04T17:36:12.237" v="1"/>
        <pc:sldMkLst>
          <pc:docMk/>
          <pc:sldMk cId="0" sldId="331"/>
        </pc:sldMkLst>
      </pc:sldChg>
      <pc:sldChg chg="del">
        <pc:chgData name="Guest User" userId="S::urn:spo:anon#1c11d3a2a89279a06b3c0fcc55c62f30983a82a81a6e71616e3dbca1b96bf2cb::" providerId="AD" clId="Web-{D5530B7C-A941-8E32-5024-47A5AC22BE67}" dt="2023-06-04T17:36:12.222" v="0"/>
        <pc:sldMkLst>
          <pc:docMk/>
          <pc:sldMk cId="0" sldId="332"/>
        </pc:sldMkLst>
      </pc:sldChg>
    </pc:docChg>
  </pc:docChgLst>
  <pc:docChgLst>
    <pc:chgData name="Guest User" userId="S::urn:spo:anon#1c11d3a2a89279a06b3c0fcc55c62f30983a82a81a6e71616e3dbca1b96bf2cb::" providerId="AD" clId="Web-{2BBEE0E4-9B05-6D2E-3273-A4368ED78E47}"/>
    <pc:docChg chg="addSld modSld">
      <pc:chgData name="Guest User" userId="S::urn:spo:anon#1c11d3a2a89279a06b3c0fcc55c62f30983a82a81a6e71616e3dbca1b96bf2cb::" providerId="AD" clId="Web-{2BBEE0E4-9B05-6D2E-3273-A4368ED78E47}" dt="2023-06-10T15:35:47.154" v="5" actId="1076"/>
      <pc:docMkLst>
        <pc:docMk/>
      </pc:docMkLst>
      <pc:sldChg chg="delSp modSp">
        <pc:chgData name="Guest User" userId="S::urn:spo:anon#1c11d3a2a89279a06b3c0fcc55c62f30983a82a81a6e71616e3dbca1b96bf2cb::" providerId="AD" clId="Web-{2BBEE0E4-9B05-6D2E-3273-A4368ED78E47}" dt="2023-06-10T12:32:16.418" v="1" actId="14100"/>
        <pc:sldMkLst>
          <pc:docMk/>
          <pc:sldMk cId="3799282525" sldId="358"/>
        </pc:sldMkLst>
        <pc:spChg chg="del">
          <ac:chgData name="Guest User" userId="S::urn:spo:anon#1c11d3a2a89279a06b3c0fcc55c62f30983a82a81a6e71616e3dbca1b96bf2cb::" providerId="AD" clId="Web-{2BBEE0E4-9B05-6D2E-3273-A4368ED78E47}" dt="2023-06-10T12:31:28.510" v="0"/>
          <ac:spMkLst>
            <pc:docMk/>
            <pc:sldMk cId="3799282525" sldId="358"/>
            <ac:spMk id="6" creationId="{86616A65-73B7-61C2-45B4-51CD1CBE022E}"/>
          </ac:spMkLst>
        </pc:spChg>
        <pc:picChg chg="mod">
          <ac:chgData name="Guest User" userId="S::urn:spo:anon#1c11d3a2a89279a06b3c0fcc55c62f30983a82a81a6e71616e3dbca1b96bf2cb::" providerId="AD" clId="Web-{2BBEE0E4-9B05-6D2E-3273-A4368ED78E47}" dt="2023-06-10T12:32:16.418" v="1" actId="14100"/>
          <ac:picMkLst>
            <pc:docMk/>
            <pc:sldMk cId="3799282525" sldId="358"/>
            <ac:picMk id="8" creationId="{002F429B-264F-560C-3823-959EF5C464DD}"/>
          </ac:picMkLst>
        </pc:picChg>
      </pc:sldChg>
      <pc:sldChg chg="delSp modSp new">
        <pc:chgData name="Guest User" userId="S::urn:spo:anon#1c11d3a2a89279a06b3c0fcc55c62f30983a82a81a6e71616e3dbca1b96bf2cb::" providerId="AD" clId="Web-{2BBEE0E4-9B05-6D2E-3273-A4368ED78E47}" dt="2023-06-10T15:35:47.154" v="5" actId="1076"/>
        <pc:sldMkLst>
          <pc:docMk/>
          <pc:sldMk cId="3695019708" sldId="360"/>
        </pc:sldMkLst>
        <pc:spChg chg="mod">
          <ac:chgData name="Guest User" userId="S::urn:spo:anon#1c11d3a2a89279a06b3c0fcc55c62f30983a82a81a6e71616e3dbca1b96bf2cb::" providerId="AD" clId="Web-{2BBEE0E4-9B05-6D2E-3273-A4368ED78E47}" dt="2023-06-10T15:35:47.107" v="4" actId="1076"/>
          <ac:spMkLst>
            <pc:docMk/>
            <pc:sldMk cId="3695019708" sldId="360"/>
            <ac:spMk id="2" creationId="{6B0D7B62-9E75-34A8-1913-04FEC528AB2F}"/>
          </ac:spMkLst>
        </pc:spChg>
        <pc:spChg chg="del">
          <ac:chgData name="Guest User" userId="S::urn:spo:anon#1c11d3a2a89279a06b3c0fcc55c62f30983a82a81a6e71616e3dbca1b96bf2cb::" providerId="AD" clId="Web-{2BBEE0E4-9B05-6D2E-3273-A4368ED78E47}" dt="2023-06-10T15:35:28.840" v="3"/>
          <ac:spMkLst>
            <pc:docMk/>
            <pc:sldMk cId="3695019708" sldId="360"/>
            <ac:spMk id="3" creationId="{FE474D8B-0D51-0C83-8D58-2F5FA0F2D585}"/>
          </ac:spMkLst>
        </pc:spChg>
        <pc:spChg chg="mod">
          <ac:chgData name="Guest User" userId="S::urn:spo:anon#1c11d3a2a89279a06b3c0fcc55c62f30983a82a81a6e71616e3dbca1b96bf2cb::" providerId="AD" clId="Web-{2BBEE0E4-9B05-6D2E-3273-A4368ED78E47}" dt="2023-06-10T15:35:47.154" v="5" actId="1076"/>
          <ac:spMkLst>
            <pc:docMk/>
            <pc:sldMk cId="3695019708" sldId="360"/>
            <ac:spMk id="4" creationId="{1B8BE9D9-0AF1-EA86-8791-ADA2CEB8EDAC}"/>
          </ac:spMkLst>
        </pc:spChg>
      </pc:sldChg>
    </pc:docChg>
  </pc:docChgLst>
  <pc:docChgLst>
    <pc:chgData name="Guest User" userId="S::urn:spo:anon#1c11d3a2a89279a06b3c0fcc55c62f30983a82a81a6e71616e3dbca1b96bf2cb::" providerId="AD" clId="Web-{3D4C31C7-09C3-0C48-BC83-4410B00CA81C}"/>
    <pc:docChg chg="modSld">
      <pc:chgData name="Guest User" userId="S::urn:spo:anon#1c11d3a2a89279a06b3c0fcc55c62f30983a82a81a6e71616e3dbca1b96bf2cb::" providerId="AD" clId="Web-{3D4C31C7-09C3-0C48-BC83-4410B00CA81C}" dt="2023-06-04T08:07:56.310" v="50"/>
      <pc:docMkLst>
        <pc:docMk/>
      </pc:docMkLst>
      <pc:sldChg chg="addSp delSp modSp delAnim">
        <pc:chgData name="Guest User" userId="S::urn:spo:anon#1c11d3a2a89279a06b3c0fcc55c62f30983a82a81a6e71616e3dbca1b96bf2cb::" providerId="AD" clId="Web-{3D4C31C7-09C3-0C48-BC83-4410B00CA81C}" dt="2023-06-04T08:07:56.310" v="50"/>
        <pc:sldMkLst>
          <pc:docMk/>
          <pc:sldMk cId="0" sldId="279"/>
        </pc:sldMkLst>
        <pc:spChg chg="add del mod">
          <ac:chgData name="Guest User" userId="S::urn:spo:anon#1c11d3a2a89279a06b3c0fcc55c62f30983a82a81a6e71616e3dbca1b96bf2cb::" providerId="AD" clId="Web-{3D4C31C7-09C3-0C48-BC83-4410B00CA81C}" dt="2023-06-04T08:05:46.134" v="42"/>
          <ac:spMkLst>
            <pc:docMk/>
            <pc:sldMk cId="0" sldId="279"/>
            <ac:spMk id="3" creationId="{E2EAC2E6-66CA-0EF6-6730-B723FF269D85}"/>
          </ac:spMkLst>
        </pc:spChg>
        <pc:spChg chg="add del mod">
          <ac:chgData name="Guest User" userId="S::urn:spo:anon#1c11d3a2a89279a06b3c0fcc55c62f30983a82a81a6e71616e3dbca1b96bf2cb::" providerId="AD" clId="Web-{3D4C31C7-09C3-0C48-BC83-4410B00CA81C}" dt="2023-06-04T08:07:41.810" v="49"/>
          <ac:spMkLst>
            <pc:docMk/>
            <pc:sldMk cId="0" sldId="279"/>
            <ac:spMk id="4" creationId="{BA25AF76-5BDD-8B61-06C4-A9901AD29297}"/>
          </ac:spMkLst>
        </pc:spChg>
        <pc:spChg chg="add del mod">
          <ac:chgData name="Guest User" userId="S::urn:spo:anon#1c11d3a2a89279a06b3c0fcc55c62f30983a82a81a6e71616e3dbca1b96bf2cb::" providerId="AD" clId="Web-{3D4C31C7-09C3-0C48-BC83-4410B00CA81C}" dt="2023-06-04T08:07:56.310" v="50"/>
          <ac:spMkLst>
            <pc:docMk/>
            <pc:sldMk cId="0" sldId="279"/>
            <ac:spMk id="5" creationId="{E147EDDC-0DA5-F8B5-11E7-1CE02ADD59D6}"/>
          </ac:spMkLst>
        </pc:spChg>
        <pc:spChg chg="mod">
          <ac:chgData name="Guest User" userId="S::urn:spo:anon#1c11d3a2a89279a06b3c0fcc55c62f30983a82a81a6e71616e3dbca1b96bf2cb::" providerId="AD" clId="Web-{3D4C31C7-09C3-0C48-BC83-4410B00CA81C}" dt="2023-06-04T08:00:59.278" v="8" actId="14100"/>
          <ac:spMkLst>
            <pc:docMk/>
            <pc:sldMk cId="0" sldId="279"/>
            <ac:spMk id="3313" creationId="{00000000-0000-0000-0000-000000000000}"/>
          </ac:spMkLst>
        </pc:spChg>
        <pc:spChg chg="del mod">
          <ac:chgData name="Guest User" userId="S::urn:spo:anon#1c11d3a2a89279a06b3c0fcc55c62f30983a82a81a6e71616e3dbca1b96bf2cb::" providerId="AD" clId="Web-{3D4C31C7-09C3-0C48-BC83-4410B00CA81C}" dt="2023-06-04T08:03:48.362" v="40"/>
          <ac:spMkLst>
            <pc:docMk/>
            <pc:sldMk cId="0" sldId="279"/>
            <ac:spMk id="3315" creationId="{00000000-0000-0000-0000-000000000000}"/>
          </ac:spMkLst>
        </pc:spChg>
        <pc:cxnChg chg="mod">
          <ac:chgData name="Guest User" userId="S::urn:spo:anon#1c11d3a2a89279a06b3c0fcc55c62f30983a82a81a6e71616e3dbca1b96bf2cb::" providerId="AD" clId="Web-{3D4C31C7-09C3-0C48-BC83-4410B00CA81C}" dt="2023-06-04T08:01:02.966" v="9" actId="1076"/>
          <ac:cxnSpMkLst>
            <pc:docMk/>
            <pc:sldMk cId="0" sldId="279"/>
            <ac:cxnSpMk id="3316" creationId="{00000000-0000-0000-0000-000000000000}"/>
          </ac:cxnSpMkLst>
        </pc:cxnChg>
      </pc:sldChg>
    </pc:docChg>
  </pc:docChgLst>
  <pc:docChgLst>
    <pc:chgData clId="Web-{87B5780D-39CB-630B-0F74-25D90AFA887F}"/>
    <pc:docChg chg="addSld modSld sldOrd">
      <pc:chgData name="" userId="" providerId="" clId="Web-{87B5780D-39CB-630B-0F74-25D90AFA887F}" dt="2023-06-06T06:22:04.586" v="158" actId="1076"/>
      <pc:docMkLst>
        <pc:docMk/>
      </pc:docMkLst>
      <pc:sldChg chg="addSp delSp modSp add ord replId delAnim">
        <pc:chgData name="" userId="" providerId="" clId="Web-{87B5780D-39CB-630B-0F74-25D90AFA887F}" dt="2023-06-06T06:07:56.306" v="44" actId="20577"/>
        <pc:sldMkLst>
          <pc:docMk/>
          <pc:sldMk cId="2588129370" sldId="354"/>
        </pc:sldMkLst>
        <pc:spChg chg="add mod">
          <ac:chgData name="" userId="" providerId="" clId="Web-{87B5780D-39CB-630B-0F74-25D90AFA887F}" dt="2023-06-06T06:06:07.849" v="33" actId="20577"/>
          <ac:spMkLst>
            <pc:docMk/>
            <pc:sldMk cId="2588129370" sldId="354"/>
            <ac:spMk id="2" creationId="{57F7374C-2328-B9B3-75CA-A201B89EB307}"/>
          </ac:spMkLst>
        </pc:spChg>
        <pc:spChg chg="mod">
          <ac:chgData name="" userId="" providerId="" clId="Web-{87B5780D-39CB-630B-0F74-25D90AFA887F}" dt="2023-06-06T06:06:35.100" v="39" actId="20577"/>
          <ac:spMkLst>
            <pc:docMk/>
            <pc:sldMk cId="2588129370" sldId="354"/>
            <ac:spMk id="2924" creationId="{00000000-0000-0000-0000-000000000000}"/>
          </ac:spMkLst>
        </pc:spChg>
        <pc:spChg chg="mod">
          <ac:chgData name="" userId="" providerId="" clId="Web-{87B5780D-39CB-630B-0F74-25D90AFA887F}" dt="2023-06-06T06:07:56.306" v="44" actId="20577"/>
          <ac:spMkLst>
            <pc:docMk/>
            <pc:sldMk cId="2588129370" sldId="354"/>
            <ac:spMk id="2925" creationId="{00000000-0000-0000-0000-000000000000}"/>
          </ac:spMkLst>
        </pc:spChg>
        <pc:picChg chg="add mod">
          <ac:chgData name="" userId="" providerId="" clId="Web-{87B5780D-39CB-630B-0F74-25D90AFA887F}" dt="2023-06-06T06:05:54.926" v="19" actId="1076"/>
          <ac:picMkLst>
            <pc:docMk/>
            <pc:sldMk cId="2588129370" sldId="354"/>
            <ac:picMk id="3" creationId="{7CD78159-8BC5-09E1-F819-8051AFF4E94C}"/>
          </ac:picMkLst>
        </pc:picChg>
        <pc:picChg chg="del">
          <ac:chgData name="" userId="" providerId="" clId="Web-{87B5780D-39CB-630B-0F74-25D90AFA887F}" dt="2023-06-06T06:04:19.251" v="2"/>
          <ac:picMkLst>
            <pc:docMk/>
            <pc:sldMk cId="2588129370" sldId="354"/>
            <ac:picMk id="2926" creationId="{00000000-0000-0000-0000-000000000000}"/>
          </ac:picMkLst>
        </pc:picChg>
      </pc:sldChg>
      <pc:sldChg chg="modSp add ord replId">
        <pc:chgData name="" userId="" providerId="" clId="Web-{87B5780D-39CB-630B-0F74-25D90AFA887F}" dt="2023-06-06T06:15:08.493" v="90" actId="20577"/>
        <pc:sldMkLst>
          <pc:docMk/>
          <pc:sldMk cId="2428490225" sldId="355"/>
        </pc:sldMkLst>
        <pc:spChg chg="mod">
          <ac:chgData name="" userId="" providerId="" clId="Web-{87B5780D-39CB-630B-0F74-25D90AFA887F}" dt="2023-06-06T06:09:09.871" v="56" actId="20577"/>
          <ac:spMkLst>
            <pc:docMk/>
            <pc:sldMk cId="2428490225" sldId="355"/>
            <ac:spMk id="2618" creationId="{00000000-0000-0000-0000-000000000000}"/>
          </ac:spMkLst>
        </pc:spChg>
        <pc:spChg chg="mod">
          <ac:chgData name="" userId="" providerId="" clId="Web-{87B5780D-39CB-630B-0F74-25D90AFA887F}" dt="2023-06-06T06:14:24.741" v="77" actId="20577"/>
          <ac:spMkLst>
            <pc:docMk/>
            <pc:sldMk cId="2428490225" sldId="355"/>
            <ac:spMk id="2620" creationId="{00000000-0000-0000-0000-000000000000}"/>
          </ac:spMkLst>
        </pc:spChg>
        <pc:spChg chg="mod">
          <ac:chgData name="" userId="" providerId="" clId="Web-{87B5780D-39CB-630B-0F74-25D90AFA887F}" dt="2023-06-06T06:14:10.772" v="75" actId="1076"/>
          <ac:spMkLst>
            <pc:docMk/>
            <pc:sldMk cId="2428490225" sldId="355"/>
            <ac:spMk id="2621" creationId="{00000000-0000-0000-0000-000000000000}"/>
          </ac:spMkLst>
        </pc:spChg>
        <pc:spChg chg="mod">
          <ac:chgData name="" userId="" providerId="" clId="Web-{87B5780D-39CB-630B-0F74-25D90AFA887F}" dt="2023-06-06T06:14:33.867" v="79" actId="20577"/>
          <ac:spMkLst>
            <pc:docMk/>
            <pc:sldMk cId="2428490225" sldId="355"/>
            <ac:spMk id="2623" creationId="{00000000-0000-0000-0000-000000000000}"/>
          </ac:spMkLst>
        </pc:spChg>
        <pc:spChg chg="mod">
          <ac:chgData name="" userId="" providerId="" clId="Web-{87B5780D-39CB-630B-0F74-25D90AFA887F}" dt="2023-06-06T06:12:16.768" v="64" actId="20577"/>
          <ac:spMkLst>
            <pc:docMk/>
            <pc:sldMk cId="2428490225" sldId="355"/>
            <ac:spMk id="2624" creationId="{00000000-0000-0000-0000-000000000000}"/>
          </ac:spMkLst>
        </pc:spChg>
        <pc:spChg chg="mod">
          <ac:chgData name="" userId="" providerId="" clId="Web-{87B5780D-39CB-630B-0F74-25D90AFA887F}" dt="2023-06-06T06:14:40.617" v="81" actId="20577"/>
          <ac:spMkLst>
            <pc:docMk/>
            <pc:sldMk cId="2428490225" sldId="355"/>
            <ac:spMk id="2626" creationId="{00000000-0000-0000-0000-000000000000}"/>
          </ac:spMkLst>
        </pc:spChg>
        <pc:spChg chg="mod">
          <ac:chgData name="" userId="" providerId="" clId="Web-{87B5780D-39CB-630B-0F74-25D90AFA887F}" dt="2023-06-06T06:12:49.754" v="68" actId="20577"/>
          <ac:spMkLst>
            <pc:docMk/>
            <pc:sldMk cId="2428490225" sldId="355"/>
            <ac:spMk id="2627" creationId="{00000000-0000-0000-0000-000000000000}"/>
          </ac:spMkLst>
        </pc:spChg>
        <pc:spChg chg="mod">
          <ac:chgData name="" userId="" providerId="" clId="Web-{87B5780D-39CB-630B-0F74-25D90AFA887F}" dt="2023-06-06T06:14:46.898" v="83" actId="20577"/>
          <ac:spMkLst>
            <pc:docMk/>
            <pc:sldMk cId="2428490225" sldId="355"/>
            <ac:spMk id="2629" creationId="{00000000-0000-0000-0000-000000000000}"/>
          </ac:spMkLst>
        </pc:spChg>
        <pc:spChg chg="mod">
          <ac:chgData name="" userId="" providerId="" clId="Web-{87B5780D-39CB-630B-0F74-25D90AFA887F}" dt="2023-06-06T06:13:56.006" v="73" actId="1076"/>
          <ac:spMkLst>
            <pc:docMk/>
            <pc:sldMk cId="2428490225" sldId="355"/>
            <ac:spMk id="2630" creationId="{00000000-0000-0000-0000-000000000000}"/>
          </ac:spMkLst>
        </pc:spChg>
        <pc:spChg chg="mod">
          <ac:chgData name="" userId="" providerId="" clId="Web-{87B5780D-39CB-630B-0F74-25D90AFA887F}" dt="2023-06-06T06:15:02.618" v="88" actId="20577"/>
          <ac:spMkLst>
            <pc:docMk/>
            <pc:sldMk cId="2428490225" sldId="355"/>
            <ac:spMk id="2632" creationId="{00000000-0000-0000-0000-000000000000}"/>
          </ac:spMkLst>
        </pc:spChg>
        <pc:spChg chg="mod">
          <ac:chgData name="" userId="" providerId="" clId="Web-{87B5780D-39CB-630B-0F74-25D90AFA887F}" dt="2023-06-06T06:13:16.692" v="70" actId="20577"/>
          <ac:spMkLst>
            <pc:docMk/>
            <pc:sldMk cId="2428490225" sldId="355"/>
            <ac:spMk id="2633" creationId="{00000000-0000-0000-0000-000000000000}"/>
          </ac:spMkLst>
        </pc:spChg>
        <pc:spChg chg="mod">
          <ac:chgData name="" userId="" providerId="" clId="Web-{87B5780D-39CB-630B-0F74-25D90AFA887F}" dt="2023-06-06T06:15:08.493" v="90" actId="20577"/>
          <ac:spMkLst>
            <pc:docMk/>
            <pc:sldMk cId="2428490225" sldId="355"/>
            <ac:spMk id="2635" creationId="{00000000-0000-0000-0000-000000000000}"/>
          </ac:spMkLst>
        </pc:spChg>
        <pc:spChg chg="mod">
          <ac:chgData name="" userId="" providerId="" clId="Web-{87B5780D-39CB-630B-0F74-25D90AFA887F}" dt="2023-06-06T06:13:37.115" v="71" actId="20577"/>
          <ac:spMkLst>
            <pc:docMk/>
            <pc:sldMk cId="2428490225" sldId="355"/>
            <ac:spMk id="2636" creationId="{00000000-0000-0000-0000-000000000000}"/>
          </ac:spMkLst>
        </pc:spChg>
      </pc:sldChg>
      <pc:sldChg chg="addSp delSp modSp add replId addAnim delAnim">
        <pc:chgData name="" userId="" providerId="" clId="Web-{87B5780D-39CB-630B-0F74-25D90AFA887F}" dt="2023-06-06T06:22:04.586" v="158" actId="1076"/>
        <pc:sldMkLst>
          <pc:docMk/>
          <pc:sldMk cId="126295678" sldId="356"/>
        </pc:sldMkLst>
        <pc:spChg chg="add mod">
          <ac:chgData name="" userId="" providerId="" clId="Web-{87B5780D-39CB-630B-0F74-25D90AFA887F}" dt="2023-06-06T06:20:08.316" v="129" actId="20577"/>
          <ac:spMkLst>
            <pc:docMk/>
            <pc:sldMk cId="126295678" sldId="356"/>
            <ac:spMk id="3" creationId="{7A26CDEE-20C2-91BB-2026-01468519587F}"/>
          </ac:spMkLst>
        </pc:spChg>
        <pc:spChg chg="add del mod">
          <ac:chgData name="" userId="" providerId="" clId="Web-{87B5780D-39CB-630B-0F74-25D90AFA887F}" dt="2023-06-06T06:17:47.327" v="112"/>
          <ac:spMkLst>
            <pc:docMk/>
            <pc:sldMk cId="126295678" sldId="356"/>
            <ac:spMk id="5" creationId="{25B7CF95-0DD1-1F3F-EA20-89304D106261}"/>
          </ac:spMkLst>
        </pc:spChg>
        <pc:spChg chg="add del mod">
          <ac:chgData name="" userId="" providerId="" clId="Web-{87B5780D-39CB-630B-0F74-25D90AFA887F}" dt="2023-06-06T06:17:44.248" v="111"/>
          <ac:spMkLst>
            <pc:docMk/>
            <pc:sldMk cId="126295678" sldId="356"/>
            <ac:spMk id="7" creationId="{7FB75F53-9439-1727-4027-C75430A44809}"/>
          </ac:spMkLst>
        </pc:spChg>
        <pc:spChg chg="add del mod">
          <ac:chgData name="" userId="" providerId="" clId="Web-{87B5780D-39CB-630B-0F74-25D90AFA887F}" dt="2023-06-06T06:18:10.812" v="115"/>
          <ac:spMkLst>
            <pc:docMk/>
            <pc:sldMk cId="126295678" sldId="356"/>
            <ac:spMk id="9" creationId="{8476977D-E9D9-DD2B-FC8F-8F225ED034C9}"/>
          </ac:spMkLst>
        </pc:spChg>
        <pc:spChg chg="add del mod">
          <ac:chgData name="" userId="" providerId="" clId="Web-{87B5780D-39CB-630B-0F74-25D90AFA887F}" dt="2023-06-06T06:18:21.218" v="117"/>
          <ac:spMkLst>
            <pc:docMk/>
            <pc:sldMk cId="126295678" sldId="356"/>
            <ac:spMk id="11" creationId="{C5859031-019D-E3DF-726B-85383B13201F}"/>
          </ac:spMkLst>
        </pc:spChg>
        <pc:spChg chg="add del mod">
          <ac:chgData name="" userId="" providerId="" clId="Web-{87B5780D-39CB-630B-0F74-25D90AFA887F}" dt="2023-06-06T06:20:34.333" v="134"/>
          <ac:spMkLst>
            <pc:docMk/>
            <pc:sldMk cId="126295678" sldId="356"/>
            <ac:spMk id="13" creationId="{81A30F52-F03B-B524-5A57-A2A9A126E22D}"/>
          </ac:spMkLst>
        </pc:spChg>
        <pc:spChg chg="add del mod">
          <ac:chgData name="" userId="" providerId="" clId="Web-{87B5780D-39CB-630B-0F74-25D90AFA887F}" dt="2023-06-06T06:21:00.755" v="140"/>
          <ac:spMkLst>
            <pc:docMk/>
            <pc:sldMk cId="126295678" sldId="356"/>
            <ac:spMk id="15" creationId="{3BB13DDC-134B-EB5B-0D8C-996D1BF9B2CF}"/>
          </ac:spMkLst>
        </pc:spChg>
        <pc:spChg chg="add del mod">
          <ac:chgData name="" userId="" providerId="" clId="Web-{87B5780D-39CB-630B-0F74-25D90AFA887F}" dt="2023-06-06T06:21:30.835" v="148"/>
          <ac:spMkLst>
            <pc:docMk/>
            <pc:sldMk cId="126295678" sldId="356"/>
            <ac:spMk id="17" creationId="{601B0168-B071-5F77-1A44-5234F499BC8F}"/>
          </ac:spMkLst>
        </pc:spChg>
        <pc:spChg chg="add del mod">
          <ac:chgData name="" userId="" providerId="" clId="Web-{87B5780D-39CB-630B-0F74-25D90AFA887F}" dt="2023-06-06T06:21:49.757" v="154"/>
          <ac:spMkLst>
            <pc:docMk/>
            <pc:sldMk cId="126295678" sldId="356"/>
            <ac:spMk id="19" creationId="{B0F71413-00C3-DF10-8DF4-520E184ECB9C}"/>
          </ac:spMkLst>
        </pc:spChg>
        <pc:spChg chg="add del mod">
          <ac:chgData name="" userId="" providerId="" clId="Web-{87B5780D-39CB-630B-0F74-25D90AFA887F}" dt="2023-06-06T06:21:52.023" v="155"/>
          <ac:spMkLst>
            <pc:docMk/>
            <pc:sldMk cId="126295678" sldId="356"/>
            <ac:spMk id="21" creationId="{9EED52F9-7975-44E1-929B-ACAF2A071913}"/>
          </ac:spMkLst>
        </pc:spChg>
        <pc:spChg chg="add del mod">
          <ac:chgData name="" userId="" providerId="" clId="Web-{87B5780D-39CB-630B-0F74-25D90AFA887F}" dt="2023-06-06T06:21:54.070" v="156"/>
          <ac:spMkLst>
            <pc:docMk/>
            <pc:sldMk cId="126295678" sldId="356"/>
            <ac:spMk id="23" creationId="{61B8FD75-A97C-0504-BCA1-4906A34927B4}"/>
          </ac:spMkLst>
        </pc:spChg>
        <pc:spChg chg="del">
          <ac:chgData name="" userId="" providerId="" clId="Web-{87B5780D-39CB-630B-0F74-25D90AFA887F}" dt="2023-06-06T06:21:41.538" v="151"/>
          <ac:spMkLst>
            <pc:docMk/>
            <pc:sldMk cId="126295678" sldId="356"/>
            <ac:spMk id="2613" creationId="{00000000-0000-0000-0000-000000000000}"/>
          </ac:spMkLst>
        </pc:spChg>
        <pc:spChg chg="mod">
          <ac:chgData name="" userId="" providerId="" clId="Web-{87B5780D-39CB-630B-0F74-25D90AFA887F}" dt="2023-06-06T06:16:46.059" v="106" actId="20577"/>
          <ac:spMkLst>
            <pc:docMk/>
            <pc:sldMk cId="126295678" sldId="356"/>
            <ac:spMk id="2618" creationId="{00000000-0000-0000-0000-000000000000}"/>
          </ac:spMkLst>
        </pc:spChg>
        <pc:spChg chg="del">
          <ac:chgData name="" userId="" providerId="" clId="Web-{87B5780D-39CB-630B-0F74-25D90AFA887F}" dt="2023-06-06T06:17:13.435" v="107"/>
          <ac:spMkLst>
            <pc:docMk/>
            <pc:sldMk cId="126295678" sldId="356"/>
            <ac:spMk id="2620" creationId="{00000000-0000-0000-0000-000000000000}"/>
          </ac:spMkLst>
        </pc:spChg>
        <pc:spChg chg="add del mod">
          <ac:chgData name="" userId="" providerId="" clId="Web-{87B5780D-39CB-630B-0F74-25D90AFA887F}" dt="2023-06-06T06:18:15.859" v="116"/>
          <ac:spMkLst>
            <pc:docMk/>
            <pc:sldMk cId="126295678" sldId="356"/>
            <ac:spMk id="2621" creationId="{00000000-0000-0000-0000-000000000000}"/>
          </ac:spMkLst>
        </pc:spChg>
        <pc:spChg chg="add del mod">
          <ac:chgData name="" userId="" providerId="" clId="Web-{87B5780D-39CB-630B-0F74-25D90AFA887F}" dt="2023-06-06T06:20:21.004" v="132" actId="20577"/>
          <ac:spMkLst>
            <pc:docMk/>
            <pc:sldMk cId="126295678" sldId="356"/>
            <ac:spMk id="2623" creationId="{00000000-0000-0000-0000-000000000000}"/>
          </ac:spMkLst>
        </pc:spChg>
        <pc:spChg chg="del mod">
          <ac:chgData name="" userId="" providerId="" clId="Web-{87B5780D-39CB-630B-0F74-25D90AFA887F}" dt="2023-06-06T06:17:58.686" v="114"/>
          <ac:spMkLst>
            <pc:docMk/>
            <pc:sldMk cId="126295678" sldId="356"/>
            <ac:spMk id="2624" creationId="{00000000-0000-0000-0000-000000000000}"/>
          </ac:spMkLst>
        </pc:spChg>
        <pc:spChg chg="mod">
          <ac:chgData name="" userId="" providerId="" clId="Web-{87B5780D-39CB-630B-0F74-25D90AFA887F}" dt="2023-06-06T06:20:44.099" v="138" actId="20577"/>
          <ac:spMkLst>
            <pc:docMk/>
            <pc:sldMk cId="126295678" sldId="356"/>
            <ac:spMk id="2626" creationId="{00000000-0000-0000-0000-000000000000}"/>
          </ac:spMkLst>
        </pc:spChg>
        <pc:spChg chg="del">
          <ac:chgData name="" userId="" providerId="" clId="Web-{87B5780D-39CB-630B-0F74-25D90AFA887F}" dt="2023-06-06T06:20:30.582" v="133"/>
          <ac:spMkLst>
            <pc:docMk/>
            <pc:sldMk cId="126295678" sldId="356"/>
            <ac:spMk id="2627" creationId="{00000000-0000-0000-0000-000000000000}"/>
          </ac:spMkLst>
        </pc:spChg>
        <pc:spChg chg="mod">
          <ac:chgData name="" userId="" providerId="" clId="Web-{87B5780D-39CB-630B-0F74-25D90AFA887F}" dt="2023-06-06T06:22:04.586" v="158" actId="1076"/>
          <ac:spMkLst>
            <pc:docMk/>
            <pc:sldMk cId="126295678" sldId="356"/>
            <ac:spMk id="2629" creationId="{00000000-0000-0000-0000-000000000000}"/>
          </ac:spMkLst>
        </pc:spChg>
        <pc:spChg chg="del">
          <ac:chgData name="" userId="" providerId="" clId="Web-{87B5780D-39CB-630B-0F74-25D90AFA887F}" dt="2023-06-06T06:20:56.427" v="139"/>
          <ac:spMkLst>
            <pc:docMk/>
            <pc:sldMk cId="126295678" sldId="356"/>
            <ac:spMk id="2630" creationId="{00000000-0000-0000-0000-000000000000}"/>
          </ac:spMkLst>
        </pc:spChg>
        <pc:spChg chg="mod">
          <ac:chgData name="" userId="" providerId="" clId="Web-{87B5780D-39CB-630B-0F74-25D90AFA887F}" dt="2023-06-06T06:21:25.694" v="147" actId="20577"/>
          <ac:spMkLst>
            <pc:docMk/>
            <pc:sldMk cId="126295678" sldId="356"/>
            <ac:spMk id="2632" creationId="{00000000-0000-0000-0000-000000000000}"/>
          </ac:spMkLst>
        </pc:spChg>
        <pc:spChg chg="del">
          <ac:chgData name="" userId="" providerId="" clId="Web-{87B5780D-39CB-630B-0F74-25D90AFA887F}" dt="2023-06-06T06:21:19.147" v="144"/>
          <ac:spMkLst>
            <pc:docMk/>
            <pc:sldMk cId="126295678" sldId="356"/>
            <ac:spMk id="2633" creationId="{00000000-0000-0000-0000-000000000000}"/>
          </ac:spMkLst>
        </pc:spChg>
        <pc:spChg chg="del mod">
          <ac:chgData name="" userId="" providerId="" clId="Web-{87B5780D-39CB-630B-0F74-25D90AFA887F}" dt="2023-06-06T06:21:38.804" v="150"/>
          <ac:spMkLst>
            <pc:docMk/>
            <pc:sldMk cId="126295678" sldId="356"/>
            <ac:spMk id="2634" creationId="{00000000-0000-0000-0000-000000000000}"/>
          </ac:spMkLst>
        </pc:spChg>
        <pc:spChg chg="del">
          <ac:chgData name="" userId="" providerId="" clId="Web-{87B5780D-39CB-630B-0F74-25D90AFA887F}" dt="2023-06-06T06:21:44.132" v="152"/>
          <ac:spMkLst>
            <pc:docMk/>
            <pc:sldMk cId="126295678" sldId="356"/>
            <ac:spMk id="2635" creationId="{00000000-0000-0000-0000-000000000000}"/>
          </ac:spMkLst>
        </pc:spChg>
        <pc:spChg chg="del">
          <ac:chgData name="" userId="" providerId="" clId="Web-{87B5780D-39CB-630B-0F74-25D90AFA887F}" dt="2023-06-06T06:21:47.085" v="153"/>
          <ac:spMkLst>
            <pc:docMk/>
            <pc:sldMk cId="126295678" sldId="356"/>
            <ac:spMk id="2636" creationId="{00000000-0000-0000-0000-000000000000}"/>
          </ac:spMkLst>
        </pc:spChg>
      </pc:sldChg>
    </pc:docChg>
  </pc:docChgLst>
  <pc:docChgLst>
    <pc:chgData name="Srujan Wadkar" userId="S::nsrujan22@iitk.ac.in::231becbd-620d-475e-851a-24e7a777de97" providerId="AD" clId="Web-{B21A93BD-316B-E6A3-2516-D89AC005C432}"/>
    <pc:docChg chg="modSld sldOrd">
      <pc:chgData name="Srujan Wadkar" userId="S::nsrujan22@iitk.ac.in::231becbd-620d-475e-851a-24e7a777de97" providerId="AD" clId="Web-{B21A93BD-316B-E6A3-2516-D89AC005C432}" dt="2023-06-04T08:39:32.432" v="5" actId="1076"/>
      <pc:docMkLst>
        <pc:docMk/>
      </pc:docMkLst>
      <pc:sldChg chg="addSp delSp modSp addAnim delAnim">
        <pc:chgData name="Srujan Wadkar" userId="S::nsrujan22@iitk.ac.in::231becbd-620d-475e-851a-24e7a777de97" providerId="AD" clId="Web-{B21A93BD-316B-E6A3-2516-D89AC005C432}" dt="2023-06-04T08:39:14.978" v="4"/>
        <pc:sldMkLst>
          <pc:docMk/>
          <pc:sldMk cId="0" sldId="261"/>
        </pc:sldMkLst>
        <pc:spChg chg="add del mod">
          <ac:chgData name="Srujan Wadkar" userId="S::nsrujan22@iitk.ac.in::231becbd-620d-475e-851a-24e7a777de97" providerId="AD" clId="Web-{B21A93BD-316B-E6A3-2516-D89AC005C432}" dt="2023-06-04T08:39:14.978" v="4"/>
          <ac:spMkLst>
            <pc:docMk/>
            <pc:sldMk cId="0" sldId="261"/>
            <ac:spMk id="3" creationId="{EB3C4F3C-0EA9-9479-4BC3-60F43B3034FD}"/>
          </ac:spMkLst>
        </pc:spChg>
      </pc:sldChg>
      <pc:sldChg chg="modSp">
        <pc:chgData name="Srujan Wadkar" userId="S::nsrujan22@iitk.ac.in::231becbd-620d-475e-851a-24e7a777de97" providerId="AD" clId="Web-{B21A93BD-316B-E6A3-2516-D89AC005C432}" dt="2023-06-04T08:39:32.432" v="5" actId="1076"/>
        <pc:sldMkLst>
          <pc:docMk/>
          <pc:sldMk cId="0" sldId="262"/>
        </pc:sldMkLst>
        <pc:spChg chg="mod">
          <ac:chgData name="Srujan Wadkar" userId="S::nsrujan22@iitk.ac.in::231becbd-620d-475e-851a-24e7a777de97" providerId="AD" clId="Web-{B21A93BD-316B-E6A3-2516-D89AC005C432}" dt="2023-06-04T08:39:32.432" v="5" actId="1076"/>
          <ac:spMkLst>
            <pc:docMk/>
            <pc:sldMk cId="0" sldId="262"/>
            <ac:spMk id="2765" creationId="{00000000-0000-0000-0000-000000000000}"/>
          </ac:spMkLst>
        </pc:spChg>
      </pc:sldChg>
      <pc:sldChg chg="ord">
        <pc:chgData name="Srujan Wadkar" userId="S::nsrujan22@iitk.ac.in::231becbd-620d-475e-851a-24e7a777de97" providerId="AD" clId="Web-{B21A93BD-316B-E6A3-2516-D89AC005C432}" dt="2023-06-04T08:38:35.367" v="0"/>
        <pc:sldMkLst>
          <pc:docMk/>
          <pc:sldMk cId="0" sldId="279"/>
        </pc:sldMkLst>
      </pc:sldChg>
    </pc:docChg>
  </pc:docChgLst>
  <pc:docChgLst>
    <pc:chgData name="Guest User" userId="S::urn:spo:anon#1c11d3a2a89279a06b3c0fcc55c62f30983a82a81a6e71616e3dbca1b96bf2cb::" providerId="AD" clId="Web-{FDCF9573-B37C-0E0D-3E1A-A1DC38A18941}"/>
    <pc:docChg chg="addSld delSld modSld sldOrd">
      <pc:chgData name="Guest User" userId="S::urn:spo:anon#1c11d3a2a89279a06b3c0fcc55c62f30983a82a81a6e71616e3dbca1b96bf2cb::" providerId="AD" clId="Web-{FDCF9573-B37C-0E0D-3E1A-A1DC38A18941}" dt="2023-06-04T12:08:59.629" v="384"/>
      <pc:docMkLst>
        <pc:docMk/>
      </pc:docMkLst>
      <pc:sldChg chg="addSp delSp modSp delAnim">
        <pc:chgData name="Guest User" userId="S::urn:spo:anon#1c11d3a2a89279a06b3c0fcc55c62f30983a82a81a6e71616e3dbca1b96bf2cb::" providerId="AD" clId="Web-{FDCF9573-B37C-0E0D-3E1A-A1DC38A18941}" dt="2023-06-04T12:05:02.933" v="378"/>
        <pc:sldMkLst>
          <pc:docMk/>
          <pc:sldMk cId="0" sldId="256"/>
        </pc:sldMkLst>
        <pc:spChg chg="add del mod">
          <ac:chgData name="Guest User" userId="S::urn:spo:anon#1c11d3a2a89279a06b3c0fcc55c62f30983a82a81a6e71616e3dbca1b96bf2cb::" providerId="AD" clId="Web-{FDCF9573-B37C-0E0D-3E1A-A1DC38A18941}" dt="2023-06-04T12:05:02.933" v="378"/>
          <ac:spMkLst>
            <pc:docMk/>
            <pc:sldMk cId="0" sldId="256"/>
            <ac:spMk id="3" creationId="{B28B75A0-AFFD-6689-F7B1-C29AB279B0FB}"/>
          </ac:spMkLst>
        </pc:spChg>
        <pc:spChg chg="del">
          <ac:chgData name="Guest User" userId="S::urn:spo:anon#1c11d3a2a89279a06b3c0fcc55c62f30983a82a81a6e71616e3dbca1b96bf2cb::" providerId="AD" clId="Web-{FDCF9573-B37C-0E0D-3E1A-A1DC38A18941}" dt="2023-06-04T12:04:55.183" v="377"/>
          <ac:spMkLst>
            <pc:docMk/>
            <pc:sldMk cId="0" sldId="256"/>
            <ac:spMk id="2592" creationId="{00000000-0000-0000-0000-000000000000}"/>
          </ac:spMkLst>
        </pc:spChg>
      </pc:sldChg>
      <pc:sldChg chg="addSp delSp modSp ord delAnim">
        <pc:chgData name="Guest User" userId="S::urn:spo:anon#1c11d3a2a89279a06b3c0fcc55c62f30983a82a81a6e71616e3dbca1b96bf2cb::" providerId="AD" clId="Web-{FDCF9573-B37C-0E0D-3E1A-A1DC38A18941}" dt="2023-06-04T11:23:54.577" v="102"/>
        <pc:sldMkLst>
          <pc:docMk/>
          <pc:sldMk cId="0" sldId="260"/>
        </pc:sldMkLst>
        <pc:spChg chg="mod">
          <ac:chgData name="Guest User" userId="S::urn:spo:anon#1c11d3a2a89279a06b3c0fcc55c62f30983a82a81a6e71616e3dbca1b96bf2cb::" providerId="AD" clId="Web-{FDCF9573-B37C-0E0D-3E1A-A1DC38A18941}" dt="2023-06-04T11:16:44.779" v="84" actId="1076"/>
          <ac:spMkLst>
            <pc:docMk/>
            <pc:sldMk cId="0" sldId="260"/>
            <ac:spMk id="2686" creationId="{00000000-0000-0000-0000-000000000000}"/>
          </ac:spMkLst>
        </pc:spChg>
        <pc:spChg chg="del mod">
          <ac:chgData name="Guest User" userId="S::urn:spo:anon#1c11d3a2a89279a06b3c0fcc55c62f30983a82a81a6e71616e3dbca1b96bf2cb::" providerId="AD" clId="Web-{FDCF9573-B37C-0E0D-3E1A-A1DC38A18941}" dt="2023-06-04T11:20:29.333" v="91"/>
          <ac:spMkLst>
            <pc:docMk/>
            <pc:sldMk cId="0" sldId="260"/>
            <ac:spMk id="2687" creationId="{00000000-0000-0000-0000-000000000000}"/>
          </ac:spMkLst>
        </pc:spChg>
        <pc:picChg chg="add mod">
          <ac:chgData name="Guest User" userId="S::urn:spo:anon#1c11d3a2a89279a06b3c0fcc55c62f30983a82a81a6e71616e3dbca1b96bf2cb::" providerId="AD" clId="Web-{FDCF9573-B37C-0E0D-3E1A-A1DC38A18941}" dt="2023-06-04T11:20:18.083" v="90" actId="14100"/>
          <ac:picMkLst>
            <pc:docMk/>
            <pc:sldMk cId="0" sldId="260"/>
            <ac:picMk id="2" creationId="{A46BAEF7-089F-47D5-134F-3FA4125A753E}"/>
          </ac:picMkLst>
        </pc:picChg>
      </pc:sldChg>
      <pc:sldChg chg="ord">
        <pc:chgData name="Guest User" userId="S::urn:spo:anon#1c11d3a2a89279a06b3c0fcc55c62f30983a82a81a6e71616e3dbca1b96bf2cb::" providerId="AD" clId="Web-{FDCF9573-B37C-0E0D-3E1A-A1DC38A18941}" dt="2023-06-04T11:22:50.372" v="98"/>
        <pc:sldMkLst>
          <pc:docMk/>
          <pc:sldMk cId="0" sldId="262"/>
        </pc:sldMkLst>
      </pc:sldChg>
      <pc:sldChg chg="ord">
        <pc:chgData name="Guest User" userId="S::urn:spo:anon#1c11d3a2a89279a06b3c0fcc55c62f30983a82a81a6e71616e3dbca1b96bf2cb::" providerId="AD" clId="Web-{FDCF9573-B37C-0E0D-3E1A-A1DC38A18941}" dt="2023-06-04T11:23:28.342" v="101"/>
        <pc:sldMkLst>
          <pc:docMk/>
          <pc:sldMk cId="0" sldId="263"/>
        </pc:sldMkLst>
      </pc:sldChg>
      <pc:sldChg chg="del">
        <pc:chgData name="Guest User" userId="S::urn:spo:anon#1c11d3a2a89279a06b3c0fcc55c62f30983a82a81a6e71616e3dbca1b96bf2cb::" providerId="AD" clId="Web-{FDCF9573-B37C-0E0D-3E1A-A1DC38A18941}" dt="2023-06-04T11:22:07.120" v="97"/>
        <pc:sldMkLst>
          <pc:docMk/>
          <pc:sldMk cId="0" sldId="264"/>
        </pc:sldMkLst>
      </pc:sldChg>
      <pc:sldChg chg="modSp ord">
        <pc:chgData name="Guest User" userId="S::urn:spo:anon#1c11d3a2a89279a06b3c0fcc55c62f30983a82a81a6e71616e3dbca1b96bf2cb::" providerId="AD" clId="Web-{FDCF9573-B37C-0E0D-3E1A-A1DC38A18941}" dt="2023-06-04T11:21:53.024" v="96"/>
        <pc:sldMkLst>
          <pc:docMk/>
          <pc:sldMk cId="0" sldId="266"/>
        </pc:sldMkLst>
        <pc:spChg chg="mod">
          <ac:chgData name="Guest User" userId="S::urn:spo:anon#1c11d3a2a89279a06b3c0fcc55c62f30983a82a81a6e71616e3dbca1b96bf2cb::" providerId="AD" clId="Web-{FDCF9573-B37C-0E0D-3E1A-A1DC38A18941}" dt="2023-06-04T11:15:13.072" v="41" actId="20577"/>
          <ac:spMkLst>
            <pc:docMk/>
            <pc:sldMk cId="0" sldId="266"/>
            <ac:spMk id="2947" creationId="{00000000-0000-0000-0000-000000000000}"/>
          </ac:spMkLst>
        </pc:spChg>
        <pc:spChg chg="mod">
          <ac:chgData name="Guest User" userId="S::urn:spo:anon#1c11d3a2a89279a06b3c0fcc55c62f30983a82a81a6e71616e3dbca1b96bf2cb::" providerId="AD" clId="Web-{FDCF9573-B37C-0E0D-3E1A-A1DC38A18941}" dt="2023-06-04T11:15:34.557" v="54" actId="20577"/>
          <ac:spMkLst>
            <pc:docMk/>
            <pc:sldMk cId="0" sldId="266"/>
            <ac:spMk id="2948" creationId="{00000000-0000-0000-0000-000000000000}"/>
          </ac:spMkLst>
        </pc:spChg>
        <pc:spChg chg="mod">
          <ac:chgData name="Guest User" userId="S::urn:spo:anon#1c11d3a2a89279a06b3c0fcc55c62f30983a82a81a6e71616e3dbca1b96bf2cb::" providerId="AD" clId="Web-{FDCF9573-B37C-0E0D-3E1A-A1DC38A18941}" dt="2023-06-04T11:15:54.714" v="75" actId="20577"/>
          <ac:spMkLst>
            <pc:docMk/>
            <pc:sldMk cId="0" sldId="266"/>
            <ac:spMk id="2949" creationId="{00000000-0000-0000-0000-000000000000}"/>
          </ac:spMkLst>
        </pc:spChg>
        <pc:spChg chg="mod">
          <ac:chgData name="Guest User" userId="S::urn:spo:anon#1c11d3a2a89279a06b3c0fcc55c62f30983a82a81a6e71616e3dbca1b96bf2cb::" providerId="AD" clId="Web-{FDCF9573-B37C-0E0D-3E1A-A1DC38A18941}" dt="2023-06-04T11:15:43.198" v="64" actId="20577"/>
          <ac:spMkLst>
            <pc:docMk/>
            <pc:sldMk cId="0" sldId="266"/>
            <ac:spMk id="2950" creationId="{00000000-0000-0000-0000-000000000000}"/>
          </ac:spMkLst>
        </pc:spChg>
        <pc:cxnChg chg="mod">
          <ac:chgData name="Guest User" userId="S::urn:spo:anon#1c11d3a2a89279a06b3c0fcc55c62f30983a82a81a6e71616e3dbca1b96bf2cb::" providerId="AD" clId="Web-{FDCF9573-B37C-0E0D-3E1A-A1DC38A18941}" dt="2023-06-04T11:14:52.368" v="25" actId="14100"/>
          <ac:cxnSpMkLst>
            <pc:docMk/>
            <pc:sldMk cId="0" sldId="266"/>
            <ac:cxnSpMk id="2954" creationId="{00000000-0000-0000-0000-000000000000}"/>
          </ac:cxnSpMkLst>
        </pc:cxnChg>
        <pc:cxnChg chg="mod">
          <ac:chgData name="Guest User" userId="S::urn:spo:anon#1c11d3a2a89279a06b3c0fcc55c62f30983a82a81a6e71616e3dbca1b96bf2cb::" providerId="AD" clId="Web-{FDCF9573-B37C-0E0D-3E1A-A1DC38A18941}" dt="2023-06-04T11:14:52.368" v="25" actId="14100"/>
          <ac:cxnSpMkLst>
            <pc:docMk/>
            <pc:sldMk cId="0" sldId="266"/>
            <ac:cxnSpMk id="2955" creationId="{00000000-0000-0000-0000-000000000000}"/>
          </ac:cxnSpMkLst>
        </pc:cxnChg>
      </pc:sldChg>
      <pc:sldChg chg="ord">
        <pc:chgData name="Guest User" userId="S::urn:spo:anon#1c11d3a2a89279a06b3c0fcc55c62f30983a82a81a6e71616e3dbca1b96bf2cb::" providerId="AD" clId="Web-{FDCF9573-B37C-0E0D-3E1A-A1DC38A18941}" dt="2023-06-04T11:22:55.825" v="99"/>
        <pc:sldMkLst>
          <pc:docMk/>
          <pc:sldMk cId="0" sldId="267"/>
        </pc:sldMkLst>
      </pc:sldChg>
      <pc:sldChg chg="del">
        <pc:chgData name="Guest User" userId="S::urn:spo:anon#1c11d3a2a89279a06b3c0fcc55c62f30983a82a81a6e71616e3dbca1b96bf2cb::" providerId="AD" clId="Web-{FDCF9573-B37C-0E0D-3E1A-A1DC38A18941}" dt="2023-06-04T11:58:59.655" v="351"/>
        <pc:sldMkLst>
          <pc:docMk/>
          <pc:sldMk cId="0" sldId="270"/>
        </pc:sldMkLst>
      </pc:sldChg>
      <pc:sldChg chg="del">
        <pc:chgData name="Guest User" userId="S::urn:spo:anon#1c11d3a2a89279a06b3c0fcc55c62f30983a82a81a6e71616e3dbca1b96bf2cb::" providerId="AD" clId="Web-{FDCF9573-B37C-0E0D-3E1A-A1DC38A18941}" dt="2023-06-04T11:57:10.494" v="347"/>
        <pc:sldMkLst>
          <pc:docMk/>
          <pc:sldMk cId="0" sldId="271"/>
        </pc:sldMkLst>
      </pc:sldChg>
      <pc:sldChg chg="del">
        <pc:chgData name="Guest User" userId="S::urn:spo:anon#1c11d3a2a89279a06b3c0fcc55c62f30983a82a81a6e71616e3dbca1b96bf2cb::" providerId="AD" clId="Web-{FDCF9573-B37C-0E0D-3E1A-A1DC38A18941}" dt="2023-06-04T11:57:18.885" v="348"/>
        <pc:sldMkLst>
          <pc:docMk/>
          <pc:sldMk cId="0" sldId="273"/>
        </pc:sldMkLst>
      </pc:sldChg>
      <pc:sldChg chg="del">
        <pc:chgData name="Guest User" userId="S::urn:spo:anon#1c11d3a2a89279a06b3c0fcc55c62f30983a82a81a6e71616e3dbca1b96bf2cb::" providerId="AD" clId="Web-{FDCF9573-B37C-0E0D-3E1A-A1DC38A18941}" dt="2023-06-04T11:59:11.702" v="353"/>
        <pc:sldMkLst>
          <pc:docMk/>
          <pc:sldMk cId="0" sldId="275"/>
        </pc:sldMkLst>
      </pc:sldChg>
      <pc:sldChg chg="ord">
        <pc:chgData name="Guest User" userId="S::urn:spo:anon#1c11d3a2a89279a06b3c0fcc55c62f30983a82a81a6e71616e3dbca1b96bf2cb::" providerId="AD" clId="Web-{FDCF9573-B37C-0E0D-3E1A-A1DC38A18941}" dt="2023-06-04T10:48:02.498" v="10"/>
        <pc:sldMkLst>
          <pc:docMk/>
          <pc:sldMk cId="0" sldId="278"/>
        </pc:sldMkLst>
      </pc:sldChg>
      <pc:sldChg chg="ord">
        <pc:chgData name="Guest User" userId="S::urn:spo:anon#1c11d3a2a89279a06b3c0fcc55c62f30983a82a81a6e71616e3dbca1b96bf2cb::" providerId="AD" clId="Web-{FDCF9573-B37C-0E0D-3E1A-A1DC38A18941}" dt="2023-06-04T11:26:06.863" v="103"/>
        <pc:sldMkLst>
          <pc:docMk/>
          <pc:sldMk cId="0" sldId="279"/>
        </pc:sldMkLst>
      </pc:sldChg>
      <pc:sldChg chg="del">
        <pc:chgData name="Guest User" userId="S::urn:spo:anon#1c11d3a2a89279a06b3c0fcc55c62f30983a82a81a6e71616e3dbca1b96bf2cb::" providerId="AD" clId="Web-{FDCF9573-B37C-0E0D-3E1A-A1DC38A18941}" dt="2023-06-04T11:57:53.980" v="349"/>
        <pc:sldMkLst>
          <pc:docMk/>
          <pc:sldMk cId="0" sldId="280"/>
        </pc:sldMkLst>
      </pc:sldChg>
      <pc:sldChg chg="del">
        <pc:chgData name="Guest User" userId="S::urn:spo:anon#1c11d3a2a89279a06b3c0fcc55c62f30983a82a81a6e71616e3dbca1b96bf2cb::" providerId="AD" clId="Web-{FDCF9573-B37C-0E0D-3E1A-A1DC38A18941}" dt="2023-06-04T11:58:01.106" v="350"/>
        <pc:sldMkLst>
          <pc:docMk/>
          <pc:sldMk cId="0" sldId="281"/>
        </pc:sldMkLst>
      </pc:sldChg>
      <pc:sldChg chg="del mod modShow">
        <pc:chgData name="Guest User" userId="S::urn:spo:anon#1c11d3a2a89279a06b3c0fcc55c62f30983a82a81a6e71616e3dbca1b96bf2cb::" providerId="AD" clId="Web-{FDCF9573-B37C-0E0D-3E1A-A1DC38A18941}" dt="2023-06-04T12:03:40.790" v="376"/>
        <pc:sldMkLst>
          <pc:docMk/>
          <pc:sldMk cId="0" sldId="287"/>
        </pc:sldMkLst>
      </pc:sldChg>
      <pc:sldChg chg="del">
        <pc:chgData name="Guest User" userId="S::urn:spo:anon#1c11d3a2a89279a06b3c0fcc55c62f30983a82a81a6e71616e3dbca1b96bf2cb::" providerId="AD" clId="Web-{FDCF9573-B37C-0E0D-3E1A-A1DC38A18941}" dt="2023-06-04T11:59:30.624" v="354"/>
        <pc:sldMkLst>
          <pc:docMk/>
          <pc:sldMk cId="0" sldId="288"/>
        </pc:sldMkLst>
      </pc:sldChg>
      <pc:sldChg chg="del">
        <pc:chgData name="Guest User" userId="S::urn:spo:anon#1c11d3a2a89279a06b3c0fcc55c62f30983a82a81a6e71616e3dbca1b96bf2cb::" providerId="AD" clId="Web-{FDCF9573-B37C-0E0D-3E1A-A1DC38A18941}" dt="2023-06-04T12:08:33.675" v="380"/>
        <pc:sldMkLst>
          <pc:docMk/>
          <pc:sldMk cId="0" sldId="295"/>
        </pc:sldMkLst>
      </pc:sldChg>
      <pc:sldChg chg="del">
        <pc:chgData name="Guest User" userId="S::urn:spo:anon#1c11d3a2a89279a06b3c0fcc55c62f30983a82a81a6e71616e3dbca1b96bf2cb::" providerId="AD" clId="Web-{FDCF9573-B37C-0E0D-3E1A-A1DC38A18941}" dt="2023-06-04T12:08:41.613" v="381"/>
        <pc:sldMkLst>
          <pc:docMk/>
          <pc:sldMk cId="0" sldId="296"/>
        </pc:sldMkLst>
      </pc:sldChg>
      <pc:sldChg chg="del">
        <pc:chgData name="Guest User" userId="S::urn:spo:anon#1c11d3a2a89279a06b3c0fcc55c62f30983a82a81a6e71616e3dbca1b96bf2cb::" providerId="AD" clId="Web-{FDCF9573-B37C-0E0D-3E1A-A1DC38A18941}" dt="2023-06-04T12:08:46.316" v="382"/>
        <pc:sldMkLst>
          <pc:docMk/>
          <pc:sldMk cId="0" sldId="297"/>
        </pc:sldMkLst>
      </pc:sldChg>
      <pc:sldChg chg="del">
        <pc:chgData name="Guest User" userId="S::urn:spo:anon#1c11d3a2a89279a06b3c0fcc55c62f30983a82a81a6e71616e3dbca1b96bf2cb::" providerId="AD" clId="Web-{FDCF9573-B37C-0E0D-3E1A-A1DC38A18941}" dt="2023-06-04T12:07:32.767" v="379"/>
        <pc:sldMkLst>
          <pc:docMk/>
          <pc:sldMk cId="0" sldId="298"/>
        </pc:sldMkLst>
      </pc:sldChg>
      <pc:sldChg chg="del">
        <pc:chgData name="Guest User" userId="S::urn:spo:anon#1c11d3a2a89279a06b3c0fcc55c62f30983a82a81a6e71616e3dbca1b96bf2cb::" providerId="AD" clId="Web-{FDCF9573-B37C-0E0D-3E1A-A1DC38A18941}" dt="2023-06-04T12:08:53.848" v="383"/>
        <pc:sldMkLst>
          <pc:docMk/>
          <pc:sldMk cId="0" sldId="299"/>
        </pc:sldMkLst>
      </pc:sldChg>
      <pc:sldChg chg="del">
        <pc:chgData name="Guest User" userId="S::urn:spo:anon#1c11d3a2a89279a06b3c0fcc55c62f30983a82a81a6e71616e3dbca1b96bf2cb::" providerId="AD" clId="Web-{FDCF9573-B37C-0E0D-3E1A-A1DC38A18941}" dt="2023-06-04T11:59:53.125" v="358"/>
        <pc:sldMkLst>
          <pc:docMk/>
          <pc:sldMk cId="0" sldId="300"/>
        </pc:sldMkLst>
      </pc:sldChg>
      <pc:sldChg chg="del">
        <pc:chgData name="Guest User" userId="S::urn:spo:anon#1c11d3a2a89279a06b3c0fcc55c62f30983a82a81a6e71616e3dbca1b96bf2cb::" providerId="AD" clId="Web-{FDCF9573-B37C-0E0D-3E1A-A1DC38A18941}" dt="2023-06-04T11:59:41.140" v="355"/>
        <pc:sldMkLst>
          <pc:docMk/>
          <pc:sldMk cId="0" sldId="301"/>
        </pc:sldMkLst>
      </pc:sldChg>
      <pc:sldChg chg="del">
        <pc:chgData name="Guest User" userId="S::urn:spo:anon#1c11d3a2a89279a06b3c0fcc55c62f30983a82a81a6e71616e3dbca1b96bf2cb::" providerId="AD" clId="Web-{FDCF9573-B37C-0E0D-3E1A-A1DC38A18941}" dt="2023-06-04T11:59:44.844" v="356"/>
        <pc:sldMkLst>
          <pc:docMk/>
          <pc:sldMk cId="0" sldId="302"/>
        </pc:sldMkLst>
      </pc:sldChg>
      <pc:sldChg chg="del">
        <pc:chgData name="Guest User" userId="S::urn:spo:anon#1c11d3a2a89279a06b3c0fcc55c62f30983a82a81a6e71616e3dbca1b96bf2cb::" providerId="AD" clId="Web-{FDCF9573-B37C-0E0D-3E1A-A1DC38A18941}" dt="2023-06-04T11:59:48.656" v="357"/>
        <pc:sldMkLst>
          <pc:docMk/>
          <pc:sldMk cId="0" sldId="303"/>
        </pc:sldMkLst>
      </pc:sldChg>
      <pc:sldChg chg="del">
        <pc:chgData name="Guest User" userId="S::urn:spo:anon#1c11d3a2a89279a06b3c0fcc55c62f30983a82a81a6e71616e3dbca1b96bf2cb::" providerId="AD" clId="Web-{FDCF9573-B37C-0E0D-3E1A-A1DC38A18941}" dt="2023-06-04T12:03:08.304" v="373"/>
        <pc:sldMkLst>
          <pc:docMk/>
          <pc:sldMk cId="0" sldId="304"/>
        </pc:sldMkLst>
      </pc:sldChg>
      <pc:sldChg chg="del">
        <pc:chgData name="Guest User" userId="S::urn:spo:anon#1c11d3a2a89279a06b3c0fcc55c62f30983a82a81a6e71616e3dbca1b96bf2cb::" providerId="AD" clId="Web-{FDCF9573-B37C-0E0D-3E1A-A1DC38A18941}" dt="2023-06-04T11:59:57.110" v="359"/>
        <pc:sldMkLst>
          <pc:docMk/>
          <pc:sldMk cId="0" sldId="305"/>
        </pc:sldMkLst>
      </pc:sldChg>
      <pc:sldChg chg="del">
        <pc:chgData name="Guest User" userId="S::urn:spo:anon#1c11d3a2a89279a06b3c0fcc55c62f30983a82a81a6e71616e3dbca1b96bf2cb::" providerId="AD" clId="Web-{FDCF9573-B37C-0E0D-3E1A-A1DC38A18941}" dt="2023-06-04T12:00:02.579" v="360"/>
        <pc:sldMkLst>
          <pc:docMk/>
          <pc:sldMk cId="0" sldId="306"/>
        </pc:sldMkLst>
      </pc:sldChg>
      <pc:sldChg chg="del">
        <pc:chgData name="Guest User" userId="S::urn:spo:anon#1c11d3a2a89279a06b3c0fcc55c62f30983a82a81a6e71616e3dbca1b96bf2cb::" providerId="AD" clId="Web-{FDCF9573-B37C-0E0D-3E1A-A1DC38A18941}" dt="2023-06-04T12:08:59.629" v="384"/>
        <pc:sldMkLst>
          <pc:docMk/>
          <pc:sldMk cId="0" sldId="307"/>
        </pc:sldMkLst>
      </pc:sldChg>
      <pc:sldChg chg="del">
        <pc:chgData name="Guest User" userId="S::urn:spo:anon#1c11d3a2a89279a06b3c0fcc55c62f30983a82a81a6e71616e3dbca1b96bf2cb::" providerId="AD" clId="Web-{FDCF9573-B37C-0E0D-3E1A-A1DC38A18941}" dt="2023-06-04T12:03:20.070" v="374"/>
        <pc:sldMkLst>
          <pc:docMk/>
          <pc:sldMk cId="0" sldId="308"/>
        </pc:sldMkLst>
      </pc:sldChg>
      <pc:sldChg chg="del">
        <pc:chgData name="Guest User" userId="S::urn:spo:anon#1c11d3a2a89279a06b3c0fcc55c62f30983a82a81a6e71616e3dbca1b96bf2cb::" providerId="AD" clId="Web-{FDCF9573-B37C-0E0D-3E1A-A1DC38A18941}" dt="2023-06-04T12:00:07.548" v="361"/>
        <pc:sldMkLst>
          <pc:docMk/>
          <pc:sldMk cId="0" sldId="310"/>
        </pc:sldMkLst>
      </pc:sldChg>
      <pc:sldChg chg="del">
        <pc:chgData name="Guest User" userId="S::urn:spo:anon#1c11d3a2a89279a06b3c0fcc55c62f30983a82a81a6e71616e3dbca1b96bf2cb::" providerId="AD" clId="Web-{FDCF9573-B37C-0E0D-3E1A-A1DC38A18941}" dt="2023-06-04T12:00:11.704" v="362"/>
        <pc:sldMkLst>
          <pc:docMk/>
          <pc:sldMk cId="0" sldId="311"/>
        </pc:sldMkLst>
      </pc:sldChg>
      <pc:sldChg chg="del">
        <pc:chgData name="Guest User" userId="S::urn:spo:anon#1c11d3a2a89279a06b3c0fcc55c62f30983a82a81a6e71616e3dbca1b96bf2cb::" providerId="AD" clId="Web-{FDCF9573-B37C-0E0D-3E1A-A1DC38A18941}" dt="2023-06-04T12:00:16.095" v="363"/>
        <pc:sldMkLst>
          <pc:docMk/>
          <pc:sldMk cId="0" sldId="312"/>
        </pc:sldMkLst>
      </pc:sldChg>
      <pc:sldChg chg="del">
        <pc:chgData name="Guest User" userId="S::urn:spo:anon#1c11d3a2a89279a06b3c0fcc55c62f30983a82a81a6e71616e3dbca1b96bf2cb::" providerId="AD" clId="Web-{FDCF9573-B37C-0E0D-3E1A-A1DC38A18941}" dt="2023-06-04T12:00:19.689" v="364"/>
        <pc:sldMkLst>
          <pc:docMk/>
          <pc:sldMk cId="0" sldId="313"/>
        </pc:sldMkLst>
      </pc:sldChg>
      <pc:sldChg chg="del">
        <pc:chgData name="Guest User" userId="S::urn:spo:anon#1c11d3a2a89279a06b3c0fcc55c62f30983a82a81a6e71616e3dbca1b96bf2cb::" providerId="AD" clId="Web-{FDCF9573-B37C-0E0D-3E1A-A1DC38A18941}" dt="2023-06-04T12:00:24.126" v="365"/>
        <pc:sldMkLst>
          <pc:docMk/>
          <pc:sldMk cId="0" sldId="314"/>
        </pc:sldMkLst>
      </pc:sldChg>
      <pc:sldChg chg="del">
        <pc:chgData name="Guest User" userId="S::urn:spo:anon#1c11d3a2a89279a06b3c0fcc55c62f30983a82a81a6e71616e3dbca1b96bf2cb::" providerId="AD" clId="Web-{FDCF9573-B37C-0E0D-3E1A-A1DC38A18941}" dt="2023-06-04T12:00:42.752" v="366"/>
        <pc:sldMkLst>
          <pc:docMk/>
          <pc:sldMk cId="0" sldId="317"/>
        </pc:sldMkLst>
      </pc:sldChg>
      <pc:sldChg chg="del">
        <pc:chgData name="Guest User" userId="S::urn:spo:anon#1c11d3a2a89279a06b3c0fcc55c62f30983a82a81a6e71616e3dbca1b96bf2cb::" providerId="AD" clId="Web-{FDCF9573-B37C-0E0D-3E1A-A1DC38A18941}" dt="2023-06-04T12:00:53.268" v="367"/>
        <pc:sldMkLst>
          <pc:docMk/>
          <pc:sldMk cId="0" sldId="318"/>
        </pc:sldMkLst>
      </pc:sldChg>
      <pc:sldChg chg="del mod modShow">
        <pc:chgData name="Guest User" userId="S::urn:spo:anon#1c11d3a2a89279a06b3c0fcc55c62f30983a82a81a6e71616e3dbca1b96bf2cb::" providerId="AD" clId="Web-{FDCF9573-B37C-0E0D-3E1A-A1DC38A18941}" dt="2023-06-04T12:02:07.943" v="370"/>
        <pc:sldMkLst>
          <pc:docMk/>
          <pc:sldMk cId="0" sldId="319"/>
        </pc:sldMkLst>
      </pc:sldChg>
      <pc:sldChg chg="del">
        <pc:chgData name="Guest User" userId="S::urn:spo:anon#1c11d3a2a89279a06b3c0fcc55c62f30983a82a81a6e71616e3dbca1b96bf2cb::" providerId="AD" clId="Web-{FDCF9573-B37C-0E0D-3E1A-A1DC38A18941}" dt="2023-06-04T12:02:27.053" v="371"/>
        <pc:sldMkLst>
          <pc:docMk/>
          <pc:sldMk cId="0" sldId="321"/>
        </pc:sldMkLst>
      </pc:sldChg>
      <pc:sldChg chg="del">
        <pc:chgData name="Guest User" userId="S::urn:spo:anon#1c11d3a2a89279a06b3c0fcc55c62f30983a82a81a6e71616e3dbca1b96bf2cb::" providerId="AD" clId="Web-{FDCF9573-B37C-0E0D-3E1A-A1DC38A18941}" dt="2023-06-04T12:02:29.209" v="372"/>
        <pc:sldMkLst>
          <pc:docMk/>
          <pc:sldMk cId="0" sldId="322"/>
        </pc:sldMkLst>
      </pc:sldChg>
      <pc:sldChg chg="del">
        <pc:chgData name="Guest User" userId="S::urn:spo:anon#1c11d3a2a89279a06b3c0fcc55c62f30983a82a81a6e71616e3dbca1b96bf2cb::" providerId="AD" clId="Web-{FDCF9573-B37C-0E0D-3E1A-A1DC38A18941}" dt="2023-06-04T12:02:00.130" v="369"/>
        <pc:sldMkLst>
          <pc:docMk/>
          <pc:sldMk cId="0" sldId="323"/>
        </pc:sldMkLst>
      </pc:sldChg>
      <pc:sldChg chg="ord">
        <pc:chgData name="Guest User" userId="S::urn:spo:anon#1c11d3a2a89279a06b3c0fcc55c62f30983a82a81a6e71616e3dbca1b96bf2cb::" providerId="AD" clId="Web-{FDCF9573-B37C-0E0D-3E1A-A1DC38A18941}" dt="2023-06-04T11:27:12.162" v="106"/>
        <pc:sldMkLst>
          <pc:docMk/>
          <pc:sldMk cId="3641623624" sldId="340"/>
        </pc:sldMkLst>
      </pc:sldChg>
      <pc:sldChg chg="mod ord modShow">
        <pc:chgData name="Guest User" userId="S::urn:spo:anon#1c11d3a2a89279a06b3c0fcc55c62f30983a82a81a6e71616e3dbca1b96bf2cb::" providerId="AD" clId="Web-{FDCF9573-B37C-0E0D-3E1A-A1DC38A18941}" dt="2023-06-04T11:38:50.406" v="191"/>
        <pc:sldMkLst>
          <pc:docMk/>
          <pc:sldMk cId="2906574760" sldId="341"/>
        </pc:sldMkLst>
      </pc:sldChg>
      <pc:sldChg chg="mod ord modShow">
        <pc:chgData name="Guest User" userId="S::urn:spo:anon#1c11d3a2a89279a06b3c0fcc55c62f30983a82a81a6e71616e3dbca1b96bf2cb::" providerId="AD" clId="Web-{FDCF9573-B37C-0E0D-3E1A-A1DC38A18941}" dt="2023-06-04T11:38:35.827" v="189"/>
        <pc:sldMkLst>
          <pc:docMk/>
          <pc:sldMk cId="362378158" sldId="342"/>
        </pc:sldMkLst>
      </pc:sldChg>
      <pc:sldChg chg="delSp modSp ord delAnim">
        <pc:chgData name="Guest User" userId="S::urn:spo:anon#1c11d3a2a89279a06b3c0fcc55c62f30983a82a81a6e71616e3dbca1b96bf2cb::" providerId="AD" clId="Web-{FDCF9573-B37C-0E0D-3E1A-A1DC38A18941}" dt="2023-06-04T11:13:58.616" v="20" actId="1076"/>
        <pc:sldMkLst>
          <pc:docMk/>
          <pc:sldMk cId="2744296569" sldId="344"/>
        </pc:sldMkLst>
        <pc:spChg chg="mod">
          <ac:chgData name="Guest User" userId="S::urn:spo:anon#1c11d3a2a89279a06b3c0fcc55c62f30983a82a81a6e71616e3dbca1b96bf2cb::" providerId="AD" clId="Web-{FDCF9573-B37C-0E0D-3E1A-A1DC38A18941}" dt="2023-06-04T11:13:30.584" v="16" actId="1076"/>
          <ac:spMkLst>
            <pc:docMk/>
            <pc:sldMk cId="2744296569" sldId="344"/>
            <ac:spMk id="3297" creationId="{00000000-0000-0000-0000-000000000000}"/>
          </ac:spMkLst>
        </pc:spChg>
        <pc:spChg chg="del">
          <ac:chgData name="Guest User" userId="S::urn:spo:anon#1c11d3a2a89279a06b3c0fcc55c62f30983a82a81a6e71616e3dbca1b96bf2cb::" providerId="AD" clId="Web-{FDCF9573-B37C-0E0D-3E1A-A1DC38A18941}" dt="2023-06-04T11:13:49.929" v="19"/>
          <ac:spMkLst>
            <pc:docMk/>
            <pc:sldMk cId="2744296569" sldId="344"/>
            <ac:spMk id="3298" creationId="{00000000-0000-0000-0000-000000000000}"/>
          </ac:spMkLst>
        </pc:spChg>
        <pc:picChg chg="mod">
          <ac:chgData name="Guest User" userId="S::urn:spo:anon#1c11d3a2a89279a06b3c0fcc55c62f30983a82a81a6e71616e3dbca1b96bf2cb::" providerId="AD" clId="Web-{FDCF9573-B37C-0E0D-3E1A-A1DC38A18941}" dt="2023-06-04T11:13:58.616" v="20" actId="1076"/>
          <ac:picMkLst>
            <pc:docMk/>
            <pc:sldMk cId="2744296569" sldId="344"/>
            <ac:picMk id="2" creationId="{9D66F289-95FA-EA8D-D1F9-09989D4408A0}"/>
          </ac:picMkLst>
        </pc:picChg>
      </pc:sldChg>
      <pc:sldChg chg="mod ord modShow">
        <pc:chgData name="Guest User" userId="S::urn:spo:anon#1c11d3a2a89279a06b3c0fcc55c62f30983a82a81a6e71616e3dbca1b96bf2cb::" providerId="AD" clId="Web-{FDCF9573-B37C-0E0D-3E1A-A1DC38A18941}" dt="2023-06-04T11:38:40.249" v="190"/>
        <pc:sldMkLst>
          <pc:docMk/>
          <pc:sldMk cId="2028174196" sldId="347"/>
        </pc:sldMkLst>
      </pc:sldChg>
      <pc:sldChg chg="del">
        <pc:chgData name="Guest User" userId="S::urn:spo:anon#1c11d3a2a89279a06b3c0fcc55c62f30983a82a81a6e71616e3dbca1b96bf2cb::" providerId="AD" clId="Web-{FDCF9573-B37C-0E0D-3E1A-A1DC38A18941}" dt="2023-06-04T11:59:05.545" v="352"/>
        <pc:sldMkLst>
          <pc:docMk/>
          <pc:sldMk cId="2076174034" sldId="348"/>
        </pc:sldMkLst>
      </pc:sldChg>
      <pc:sldChg chg="addSp delSp modSp add replId delAnim">
        <pc:chgData name="Guest User" userId="S::urn:spo:anon#1c11d3a2a89279a06b3c0fcc55c62f30983a82a81a6e71616e3dbca1b96bf2cb::" providerId="AD" clId="Web-{FDCF9573-B37C-0E0D-3E1A-A1DC38A18941}" dt="2023-06-04T11:38:19.498" v="188" actId="1076"/>
        <pc:sldMkLst>
          <pc:docMk/>
          <pc:sldMk cId="1574803808" sldId="350"/>
        </pc:sldMkLst>
        <pc:spChg chg="add del mod">
          <ac:chgData name="Guest User" userId="S::urn:spo:anon#1c11d3a2a89279a06b3c0fcc55c62f30983a82a81a6e71616e3dbca1b96bf2cb::" providerId="AD" clId="Web-{FDCF9573-B37C-0E0D-3E1A-A1DC38A18941}" dt="2023-06-04T11:32:49.174" v="121"/>
          <ac:spMkLst>
            <pc:docMk/>
            <pc:sldMk cId="1574803808" sldId="350"/>
            <ac:spMk id="3" creationId="{55B875F1-7E11-A874-8744-6083F7DF5BFE}"/>
          </ac:spMkLst>
        </pc:spChg>
        <pc:spChg chg="add del mod">
          <ac:chgData name="Guest User" userId="S::urn:spo:anon#1c11d3a2a89279a06b3c0fcc55c62f30983a82a81a6e71616e3dbca1b96bf2cb::" providerId="AD" clId="Web-{FDCF9573-B37C-0E0D-3E1A-A1DC38A18941}" dt="2023-06-04T11:32:41.486" v="120"/>
          <ac:spMkLst>
            <pc:docMk/>
            <pc:sldMk cId="1574803808" sldId="350"/>
            <ac:spMk id="5" creationId="{A83E869E-550A-088F-B11E-C20FF3ADAFC9}"/>
          </ac:spMkLst>
        </pc:spChg>
        <pc:spChg chg="mod">
          <ac:chgData name="Guest User" userId="S::urn:spo:anon#1c11d3a2a89279a06b3c0fcc55c62f30983a82a81a6e71616e3dbca1b96bf2cb::" providerId="AD" clId="Web-{FDCF9573-B37C-0E0D-3E1A-A1DC38A18941}" dt="2023-06-04T11:37:10.949" v="173" actId="20577"/>
          <ac:spMkLst>
            <pc:docMk/>
            <pc:sldMk cId="1574803808" sldId="350"/>
            <ac:spMk id="2784" creationId="{00000000-0000-0000-0000-000000000000}"/>
          </ac:spMkLst>
        </pc:spChg>
        <pc:spChg chg="mod">
          <ac:chgData name="Guest User" userId="S::urn:spo:anon#1c11d3a2a89279a06b3c0fcc55c62f30983a82a81a6e71616e3dbca1b96bf2cb::" providerId="AD" clId="Web-{FDCF9573-B37C-0E0D-3E1A-A1DC38A18941}" dt="2023-06-04T11:37:23.762" v="175" actId="20577"/>
          <ac:spMkLst>
            <pc:docMk/>
            <pc:sldMk cId="1574803808" sldId="350"/>
            <ac:spMk id="2785" creationId="{00000000-0000-0000-0000-000000000000}"/>
          </ac:spMkLst>
        </pc:spChg>
        <pc:spChg chg="mod">
          <ac:chgData name="Guest User" userId="S::urn:spo:anon#1c11d3a2a89279a06b3c0fcc55c62f30983a82a81a6e71616e3dbca1b96bf2cb::" providerId="AD" clId="Web-{FDCF9573-B37C-0E0D-3E1A-A1DC38A18941}" dt="2023-06-04T11:35:43.571" v="159" actId="20577"/>
          <ac:spMkLst>
            <pc:docMk/>
            <pc:sldMk cId="1574803808" sldId="350"/>
            <ac:spMk id="2786" creationId="{00000000-0000-0000-0000-000000000000}"/>
          </ac:spMkLst>
        </pc:spChg>
        <pc:spChg chg="mod">
          <ac:chgData name="Guest User" userId="S::urn:spo:anon#1c11d3a2a89279a06b3c0fcc55c62f30983a82a81a6e71616e3dbca1b96bf2cb::" providerId="AD" clId="Web-{FDCF9573-B37C-0E0D-3E1A-A1DC38A18941}" dt="2023-06-04T11:38:08.311" v="186" actId="1076"/>
          <ac:spMkLst>
            <pc:docMk/>
            <pc:sldMk cId="1574803808" sldId="350"/>
            <ac:spMk id="2787" creationId="{00000000-0000-0000-0000-000000000000}"/>
          </ac:spMkLst>
        </pc:spChg>
        <pc:spChg chg="mod">
          <ac:chgData name="Guest User" userId="S::urn:spo:anon#1c11d3a2a89279a06b3c0fcc55c62f30983a82a81a6e71616e3dbca1b96bf2cb::" providerId="AD" clId="Web-{FDCF9573-B37C-0E0D-3E1A-A1DC38A18941}" dt="2023-06-04T11:38:19.498" v="188" actId="1076"/>
          <ac:spMkLst>
            <pc:docMk/>
            <pc:sldMk cId="1574803808" sldId="350"/>
            <ac:spMk id="2788" creationId="{00000000-0000-0000-0000-000000000000}"/>
          </ac:spMkLst>
        </pc:spChg>
        <pc:spChg chg="del">
          <ac:chgData name="Guest User" userId="S::urn:spo:anon#1c11d3a2a89279a06b3c0fcc55c62f30983a82a81a6e71616e3dbca1b96bf2cb::" providerId="AD" clId="Web-{FDCF9573-B37C-0E0D-3E1A-A1DC38A18941}" dt="2023-06-04T11:32:27.923" v="118"/>
          <ac:spMkLst>
            <pc:docMk/>
            <pc:sldMk cId="1574803808" sldId="350"/>
            <ac:spMk id="2789" creationId="{00000000-0000-0000-0000-000000000000}"/>
          </ac:spMkLst>
        </pc:spChg>
        <pc:spChg chg="del">
          <ac:chgData name="Guest User" userId="S::urn:spo:anon#1c11d3a2a89279a06b3c0fcc55c62f30983a82a81a6e71616e3dbca1b96bf2cb::" providerId="AD" clId="Web-{FDCF9573-B37C-0E0D-3E1A-A1DC38A18941}" dt="2023-06-04T11:32:15.439" v="117"/>
          <ac:spMkLst>
            <pc:docMk/>
            <pc:sldMk cId="1574803808" sldId="350"/>
            <ac:spMk id="2790" creationId="{00000000-0000-0000-0000-000000000000}"/>
          </ac:spMkLst>
        </pc:spChg>
        <pc:spChg chg="mod">
          <ac:chgData name="Guest User" userId="S::urn:spo:anon#1c11d3a2a89279a06b3c0fcc55c62f30983a82a81a6e71616e3dbca1b96bf2cb::" providerId="AD" clId="Web-{FDCF9573-B37C-0E0D-3E1A-A1DC38A18941}" dt="2023-06-04T11:37:49.466" v="184" actId="1076"/>
          <ac:spMkLst>
            <pc:docMk/>
            <pc:sldMk cId="1574803808" sldId="350"/>
            <ac:spMk id="2846" creationId="{00000000-0000-0000-0000-000000000000}"/>
          </ac:spMkLst>
        </pc:spChg>
        <pc:spChg chg="del">
          <ac:chgData name="Guest User" userId="S::urn:spo:anon#1c11d3a2a89279a06b3c0fcc55c62f30983a82a81a6e71616e3dbca1b96bf2cb::" providerId="AD" clId="Web-{FDCF9573-B37C-0E0D-3E1A-A1DC38A18941}" dt="2023-06-04T11:32:32.924" v="119"/>
          <ac:spMkLst>
            <pc:docMk/>
            <pc:sldMk cId="1574803808" sldId="350"/>
            <ac:spMk id="2848" creationId="{00000000-0000-0000-0000-000000000000}"/>
          </ac:spMkLst>
        </pc:spChg>
        <pc:spChg chg="del mod">
          <ac:chgData name="Guest User" userId="S::urn:spo:anon#1c11d3a2a89279a06b3c0fcc55c62f30983a82a81a6e71616e3dbca1b96bf2cb::" providerId="AD" clId="Web-{FDCF9573-B37C-0E0D-3E1A-A1DC38A18941}" dt="2023-06-04T11:38:00.326" v="185"/>
          <ac:spMkLst>
            <pc:docMk/>
            <pc:sldMk cId="1574803808" sldId="350"/>
            <ac:spMk id="2859" creationId="{00000000-0000-0000-0000-000000000000}"/>
          </ac:spMkLst>
        </pc:spChg>
      </pc:sldChg>
      <pc:sldChg chg="delSp modSp new mod modClrScheme chgLayout">
        <pc:chgData name="Guest User" userId="S::urn:spo:anon#1c11d3a2a89279a06b3c0fcc55c62f30983a82a81a6e71616e3dbca1b96bf2cb::" providerId="AD" clId="Web-{FDCF9573-B37C-0E0D-3E1A-A1DC38A18941}" dt="2023-06-04T11:43:59.339" v="291" actId="20577"/>
        <pc:sldMkLst>
          <pc:docMk/>
          <pc:sldMk cId="1908446997" sldId="351"/>
        </pc:sldMkLst>
        <pc:spChg chg="mod ord">
          <ac:chgData name="Guest User" userId="S::urn:spo:anon#1c11d3a2a89279a06b3c0fcc55c62f30983a82a81a6e71616e3dbca1b96bf2cb::" providerId="AD" clId="Web-{FDCF9573-B37C-0E0D-3E1A-A1DC38A18941}" dt="2023-06-04T11:43:59.339" v="291" actId="20577"/>
          <ac:spMkLst>
            <pc:docMk/>
            <pc:sldMk cId="1908446997" sldId="351"/>
            <ac:spMk id="2" creationId="{227B657E-3CCF-E06F-C4DB-ED164A787EAE}"/>
          </ac:spMkLst>
        </pc:spChg>
        <pc:spChg chg="del">
          <ac:chgData name="Guest User" userId="S::urn:spo:anon#1c11d3a2a89279a06b3c0fcc55c62f30983a82a81a6e71616e3dbca1b96bf2cb::" providerId="AD" clId="Web-{FDCF9573-B37C-0E0D-3E1A-A1DC38A18941}" dt="2023-06-04T11:39:25.235" v="193"/>
          <ac:spMkLst>
            <pc:docMk/>
            <pc:sldMk cId="1908446997" sldId="351"/>
            <ac:spMk id="3" creationId="{6DF5AF45-CE0B-91A1-0F1B-DA9425B50635}"/>
          </ac:spMkLst>
        </pc:spChg>
        <pc:spChg chg="del">
          <ac:chgData name="Guest User" userId="S::urn:spo:anon#1c11d3a2a89279a06b3c0fcc55c62f30983a82a81a6e71616e3dbca1b96bf2cb::" providerId="AD" clId="Web-{FDCF9573-B37C-0E0D-3E1A-A1DC38A18941}" dt="2023-06-04T11:39:25.235" v="193"/>
          <ac:spMkLst>
            <pc:docMk/>
            <pc:sldMk cId="1908446997" sldId="351"/>
            <ac:spMk id="4" creationId="{D27604DF-BEDC-CC37-5393-4C8C4799A804}"/>
          </ac:spMkLst>
        </pc:spChg>
        <pc:spChg chg="del">
          <ac:chgData name="Guest User" userId="S::urn:spo:anon#1c11d3a2a89279a06b3c0fcc55c62f30983a82a81a6e71616e3dbca1b96bf2cb::" providerId="AD" clId="Web-{FDCF9573-B37C-0E0D-3E1A-A1DC38A18941}" dt="2023-06-04T11:39:25.235" v="193"/>
          <ac:spMkLst>
            <pc:docMk/>
            <pc:sldMk cId="1908446997" sldId="351"/>
            <ac:spMk id="5" creationId="{3EAC330A-20E7-9757-CDA7-6D27F731E203}"/>
          </ac:spMkLst>
        </pc:spChg>
        <pc:spChg chg="del">
          <ac:chgData name="Guest User" userId="S::urn:spo:anon#1c11d3a2a89279a06b3c0fcc55c62f30983a82a81a6e71616e3dbca1b96bf2cb::" providerId="AD" clId="Web-{FDCF9573-B37C-0E0D-3E1A-A1DC38A18941}" dt="2023-06-04T11:39:25.235" v="193"/>
          <ac:spMkLst>
            <pc:docMk/>
            <pc:sldMk cId="1908446997" sldId="351"/>
            <ac:spMk id="6" creationId="{5B03408D-4E65-2EDA-7243-D4E8338EACB8}"/>
          </ac:spMkLst>
        </pc:spChg>
        <pc:spChg chg="del">
          <ac:chgData name="Guest User" userId="S::urn:spo:anon#1c11d3a2a89279a06b3c0fcc55c62f30983a82a81a6e71616e3dbca1b96bf2cb::" providerId="AD" clId="Web-{FDCF9573-B37C-0E0D-3E1A-A1DC38A18941}" dt="2023-06-04T11:39:25.235" v="193"/>
          <ac:spMkLst>
            <pc:docMk/>
            <pc:sldMk cId="1908446997" sldId="351"/>
            <ac:spMk id="7" creationId="{87C09E0F-E038-0806-C469-8B7A7B7FADE9}"/>
          </ac:spMkLst>
        </pc:spChg>
        <pc:spChg chg="mod ord">
          <ac:chgData name="Guest User" userId="S::urn:spo:anon#1c11d3a2a89279a06b3c0fcc55c62f30983a82a81a6e71616e3dbca1b96bf2cb::" providerId="AD" clId="Web-{FDCF9573-B37C-0E0D-3E1A-A1DC38A18941}" dt="2023-06-04T11:39:41.283" v="202" actId="20577"/>
          <ac:spMkLst>
            <pc:docMk/>
            <pc:sldMk cId="1908446997" sldId="351"/>
            <ac:spMk id="8" creationId="{F1791A9F-9BFC-6D3F-6FAF-D24055EE19D2}"/>
          </ac:spMkLst>
        </pc:spChg>
      </pc:sldChg>
      <pc:sldChg chg="modSp add replId">
        <pc:chgData name="Guest User" userId="S::urn:spo:anon#1c11d3a2a89279a06b3c0fcc55c62f30983a82a81a6e71616e3dbca1b96bf2cb::" providerId="AD" clId="Web-{FDCF9573-B37C-0E0D-3E1A-A1DC38A18941}" dt="2023-06-04T11:50:19.227" v="315" actId="20577"/>
        <pc:sldMkLst>
          <pc:docMk/>
          <pc:sldMk cId="2520564100" sldId="352"/>
        </pc:sldMkLst>
        <pc:spChg chg="mod">
          <ac:chgData name="Guest User" userId="S::urn:spo:anon#1c11d3a2a89279a06b3c0fcc55c62f30983a82a81a6e71616e3dbca1b96bf2cb::" providerId="AD" clId="Web-{FDCF9573-B37C-0E0D-3E1A-A1DC38A18941}" dt="2023-06-04T11:50:19.227" v="315" actId="20577"/>
          <ac:spMkLst>
            <pc:docMk/>
            <pc:sldMk cId="2520564100" sldId="352"/>
            <ac:spMk id="2" creationId="{227B657E-3CCF-E06F-C4DB-ED164A787EAE}"/>
          </ac:spMkLst>
        </pc:spChg>
        <pc:spChg chg="mod">
          <ac:chgData name="Guest User" userId="S::urn:spo:anon#1c11d3a2a89279a06b3c0fcc55c62f30983a82a81a6e71616e3dbca1b96bf2cb::" providerId="AD" clId="Web-{FDCF9573-B37C-0E0D-3E1A-A1DC38A18941}" dt="2023-06-04T11:45:04.622" v="299" actId="20577"/>
          <ac:spMkLst>
            <pc:docMk/>
            <pc:sldMk cId="2520564100" sldId="352"/>
            <ac:spMk id="8" creationId="{F1791A9F-9BFC-6D3F-6FAF-D24055EE19D2}"/>
          </ac:spMkLst>
        </pc:spChg>
      </pc:sldChg>
      <pc:sldChg chg="modSp new">
        <pc:chgData name="Guest User" userId="S::urn:spo:anon#1c11d3a2a89279a06b3c0fcc55c62f30983a82a81a6e71616e3dbca1b96bf2cb::" providerId="AD" clId="Web-{FDCF9573-B37C-0E0D-3E1A-A1DC38A18941}" dt="2023-06-04T11:56:33.634" v="346" actId="20577"/>
        <pc:sldMkLst>
          <pc:docMk/>
          <pc:sldMk cId="2504026521" sldId="353"/>
        </pc:sldMkLst>
        <pc:spChg chg="mod">
          <ac:chgData name="Guest User" userId="S::urn:spo:anon#1c11d3a2a89279a06b3c0fcc55c62f30983a82a81a6e71616e3dbca1b96bf2cb::" providerId="AD" clId="Web-{FDCF9573-B37C-0E0D-3E1A-A1DC38A18941}" dt="2023-06-04T11:56:33.634" v="346" actId="20577"/>
          <ac:spMkLst>
            <pc:docMk/>
            <pc:sldMk cId="2504026521" sldId="353"/>
            <ac:spMk id="2" creationId="{F730C515-B650-66F4-A21E-738F46E244E0}"/>
          </ac:spMkLst>
        </pc:spChg>
        <pc:spChg chg="mod">
          <ac:chgData name="Guest User" userId="S::urn:spo:anon#1c11d3a2a89279a06b3c0fcc55c62f30983a82a81a6e71616e3dbca1b96bf2cb::" providerId="AD" clId="Web-{FDCF9573-B37C-0E0D-3E1A-A1DC38A18941}" dt="2023-06-04T11:51:06.356" v="322" actId="20577"/>
          <ac:spMkLst>
            <pc:docMk/>
            <pc:sldMk cId="2504026521" sldId="353"/>
            <ac:spMk id="3" creationId="{DCF6573F-D4ED-3C45-3957-1DEF1E1B202C}"/>
          </ac:spMkLst>
        </pc:spChg>
      </pc:sldChg>
    </pc:docChg>
  </pc:docChgLst>
  <pc:docChgLst>
    <pc:chgData name="Srujan Wadkar" userId="S::nsrujan22@iitk.ac.in::231becbd-620d-475e-851a-24e7a777de97" providerId="AD" clId="Web-{0095F561-37B2-1D23-FADF-2EEBA6289E14}"/>
    <pc:docChg chg="delSld sldOrd">
      <pc:chgData name="Srujan Wadkar" userId="S::nsrujan22@iitk.ac.in::231becbd-620d-475e-851a-24e7a777de97" providerId="AD" clId="Web-{0095F561-37B2-1D23-FADF-2EEBA6289E14}" dt="2023-06-10T15:55:51.992" v="8"/>
      <pc:docMkLst>
        <pc:docMk/>
      </pc:docMkLst>
      <pc:sldChg chg="ord">
        <pc:chgData name="Srujan Wadkar" userId="S::nsrujan22@iitk.ac.in::231becbd-620d-475e-851a-24e7a777de97" providerId="AD" clId="Web-{0095F561-37B2-1D23-FADF-2EEBA6289E14}" dt="2023-06-10T15:54:39.974" v="2"/>
        <pc:sldMkLst>
          <pc:docMk/>
          <pc:sldMk cId="2588129370" sldId="354"/>
        </pc:sldMkLst>
      </pc:sldChg>
      <pc:sldChg chg="ord">
        <pc:chgData name="Srujan Wadkar" userId="S::nsrujan22@iitk.ac.in::231becbd-620d-475e-851a-24e7a777de97" providerId="AD" clId="Web-{0095F561-37B2-1D23-FADF-2EEBA6289E14}" dt="2023-06-10T15:55:29.866" v="5"/>
        <pc:sldMkLst>
          <pc:docMk/>
          <pc:sldMk cId="2428490225" sldId="355"/>
        </pc:sldMkLst>
      </pc:sldChg>
      <pc:sldChg chg="ord">
        <pc:chgData name="Srujan Wadkar" userId="S::nsrujan22@iitk.ac.in::231becbd-620d-475e-851a-24e7a777de97" providerId="AD" clId="Web-{0095F561-37B2-1D23-FADF-2EEBA6289E14}" dt="2023-06-10T15:55:39.569" v="6"/>
        <pc:sldMkLst>
          <pc:docMk/>
          <pc:sldMk cId="126295678" sldId="356"/>
        </pc:sldMkLst>
      </pc:sldChg>
      <pc:sldChg chg="del ord">
        <pc:chgData name="Srujan Wadkar" userId="S::nsrujan22@iitk.ac.in::231becbd-620d-475e-851a-24e7a777de97" providerId="AD" clId="Web-{0095F561-37B2-1D23-FADF-2EEBA6289E14}" dt="2023-06-10T15:55:13.975" v="4"/>
        <pc:sldMkLst>
          <pc:docMk/>
          <pc:sldMk cId="1228370040" sldId="357"/>
        </pc:sldMkLst>
      </pc:sldChg>
      <pc:sldChg chg="del">
        <pc:chgData name="Srujan Wadkar" userId="S::nsrujan22@iitk.ac.in::231becbd-620d-475e-851a-24e7a777de97" providerId="AD" clId="Web-{0095F561-37B2-1D23-FADF-2EEBA6289E14}" dt="2023-06-10T15:55:49.976" v="7"/>
        <pc:sldMkLst>
          <pc:docMk/>
          <pc:sldMk cId="3799282525" sldId="358"/>
        </pc:sldMkLst>
      </pc:sldChg>
      <pc:sldChg chg="del">
        <pc:chgData name="Srujan Wadkar" userId="S::nsrujan22@iitk.ac.in::231becbd-620d-475e-851a-24e7a777de97" providerId="AD" clId="Web-{0095F561-37B2-1D23-FADF-2EEBA6289E14}" dt="2023-06-10T15:55:51.992" v="8"/>
        <pc:sldMkLst>
          <pc:docMk/>
          <pc:sldMk cId="3695019708" sldId="360"/>
        </pc:sldMkLst>
      </pc:sldChg>
    </pc:docChg>
  </pc:docChgLst>
  <pc:docChgLst>
    <pc:chgData name="Srujan Wadkar" userId="S::nsrujan22@iitk.ac.in::231becbd-620d-475e-851a-24e7a777de97" providerId="AD" clId="Web-{31226245-450E-D09B-FAF8-1874F7BB367D}"/>
    <pc:docChg chg="modSld">
      <pc:chgData name="Srujan Wadkar" userId="S::nsrujan22@iitk.ac.in::231becbd-620d-475e-851a-24e7a777de97" providerId="AD" clId="Web-{31226245-450E-D09B-FAF8-1874F7BB367D}" dt="2023-06-04T09:20:57.707" v="26" actId="1076"/>
      <pc:docMkLst>
        <pc:docMk/>
      </pc:docMkLst>
      <pc:sldChg chg="addSp delSp modSp">
        <pc:chgData name="Srujan Wadkar" userId="S::nsrujan22@iitk.ac.in::231becbd-620d-475e-851a-24e7a777de97" providerId="AD" clId="Web-{31226245-450E-D09B-FAF8-1874F7BB367D}" dt="2023-06-04T09:20:57.707" v="26" actId="1076"/>
        <pc:sldMkLst>
          <pc:docMk/>
          <pc:sldMk cId="0" sldId="269"/>
        </pc:sldMkLst>
        <pc:picChg chg="add del mod">
          <ac:chgData name="Srujan Wadkar" userId="S::nsrujan22@iitk.ac.in::231becbd-620d-475e-851a-24e7a777de97" providerId="AD" clId="Web-{31226245-450E-D09B-FAF8-1874F7BB367D}" dt="2023-06-04T09:17:52.670" v="4"/>
          <ac:picMkLst>
            <pc:docMk/>
            <pc:sldMk cId="0" sldId="269"/>
            <ac:picMk id="2" creationId="{0CF938C1-AB9E-9FFB-30AF-E062DAA44FA0}"/>
          </ac:picMkLst>
        </pc:picChg>
        <pc:picChg chg="add del mod">
          <ac:chgData name="Srujan Wadkar" userId="S::nsrujan22@iitk.ac.in::231becbd-620d-475e-851a-24e7a777de97" providerId="AD" clId="Web-{31226245-450E-D09B-FAF8-1874F7BB367D}" dt="2023-06-04T09:18:40.937" v="9"/>
          <ac:picMkLst>
            <pc:docMk/>
            <pc:sldMk cId="0" sldId="269"/>
            <ac:picMk id="3" creationId="{98526B8E-A590-6D08-F944-F50BDBDEF1E1}"/>
          </ac:picMkLst>
        </pc:picChg>
        <pc:picChg chg="add del mod">
          <ac:chgData name="Srujan Wadkar" userId="S::nsrujan22@iitk.ac.in::231becbd-620d-475e-851a-24e7a777de97" providerId="AD" clId="Web-{31226245-450E-D09B-FAF8-1874F7BB367D}" dt="2023-06-04T09:18:59.391" v="11"/>
          <ac:picMkLst>
            <pc:docMk/>
            <pc:sldMk cId="0" sldId="269"/>
            <ac:picMk id="4" creationId="{773BC514-EAA4-DB23-6E70-4957F57030CF}"/>
          </ac:picMkLst>
        </pc:picChg>
        <pc:picChg chg="add del mod">
          <ac:chgData name="Srujan Wadkar" userId="S::nsrujan22@iitk.ac.in::231becbd-620d-475e-851a-24e7a777de97" providerId="AD" clId="Web-{31226245-450E-D09B-FAF8-1874F7BB367D}" dt="2023-06-04T09:19:59.487" v="13"/>
          <ac:picMkLst>
            <pc:docMk/>
            <pc:sldMk cId="0" sldId="269"/>
            <ac:picMk id="5" creationId="{85A33E27-3A24-5817-CD5C-C1E53FCE096D}"/>
          </ac:picMkLst>
        </pc:picChg>
        <pc:picChg chg="add mod">
          <ac:chgData name="Srujan Wadkar" userId="S::nsrujan22@iitk.ac.in::231becbd-620d-475e-851a-24e7a777de97" providerId="AD" clId="Web-{31226245-450E-D09B-FAF8-1874F7BB367D}" dt="2023-06-04T09:20:57.707" v="26" actId="1076"/>
          <ac:picMkLst>
            <pc:docMk/>
            <pc:sldMk cId="0" sldId="269"/>
            <ac:picMk id="6" creationId="{BD4C47D9-9665-24C4-5BD7-2DC31F3B6B2B}"/>
          </ac:picMkLst>
        </pc:picChg>
      </pc:sldChg>
    </pc:docChg>
  </pc:docChgLst>
  <pc:docChgLst>
    <pc:chgData name="Srujan Wadkar" userId="S::nsrujan22@iitk.ac.in::231becbd-620d-475e-851a-24e7a777de97" providerId="AD" clId="Web-{98834DD4-F319-33A4-C453-75A4D314BAB3}"/>
    <pc:docChg chg="modSld">
      <pc:chgData name="Srujan Wadkar" userId="S::nsrujan22@iitk.ac.in::231becbd-620d-475e-851a-24e7a777de97" providerId="AD" clId="Web-{98834DD4-F319-33A4-C453-75A4D314BAB3}" dt="2023-06-03T21:22:30.721" v="9" actId="20577"/>
      <pc:docMkLst>
        <pc:docMk/>
      </pc:docMkLst>
      <pc:sldChg chg="modSp">
        <pc:chgData name="Srujan Wadkar" userId="S::nsrujan22@iitk.ac.in::231becbd-620d-475e-851a-24e7a777de97" providerId="AD" clId="Web-{98834DD4-F319-33A4-C453-75A4D314BAB3}" dt="2023-06-03T21:22:30.721" v="9" actId="20577"/>
        <pc:sldMkLst>
          <pc:docMk/>
          <pc:sldMk cId="0" sldId="261"/>
        </pc:sldMkLst>
        <pc:spChg chg="mod">
          <ac:chgData name="Srujan Wadkar" userId="S::nsrujan22@iitk.ac.in::231becbd-620d-475e-851a-24e7a777de97" providerId="AD" clId="Web-{98834DD4-F319-33A4-C453-75A4D314BAB3}" dt="2023-06-03T21:22:25.408" v="8" actId="20577"/>
          <ac:spMkLst>
            <pc:docMk/>
            <pc:sldMk cId="0" sldId="261"/>
            <ac:spMk id="2698" creationId="{00000000-0000-0000-0000-000000000000}"/>
          </ac:spMkLst>
        </pc:spChg>
        <pc:spChg chg="mod">
          <ac:chgData name="Srujan Wadkar" userId="S::nsrujan22@iitk.ac.in::231becbd-620d-475e-851a-24e7a777de97" providerId="AD" clId="Web-{98834DD4-F319-33A4-C453-75A4D314BAB3}" dt="2023-06-03T21:22:30.721" v="9" actId="20577"/>
          <ac:spMkLst>
            <pc:docMk/>
            <pc:sldMk cId="0" sldId="261"/>
            <ac:spMk id="2759" creationId="{00000000-0000-0000-0000-000000000000}"/>
          </ac:spMkLst>
        </pc:spChg>
      </pc:sldChg>
    </pc:docChg>
  </pc:docChgLst>
  <pc:docChgLst>
    <pc:chgData name="Riya Agarwal" userId="S::ariya22@iitk.ac.in::204475bf-aacd-477e-b19d-b7072aa89012" providerId="AD" clId="Web-{04212775-E7F9-FE44-EEB0-BD9875FF56DA}"/>
    <pc:docChg chg="modSld">
      <pc:chgData name="Riya Agarwal" userId="S::ariya22@iitk.ac.in::204475bf-aacd-477e-b19d-b7072aa89012" providerId="AD" clId="Web-{04212775-E7F9-FE44-EEB0-BD9875FF56DA}" dt="2023-06-04T09:58:03.050" v="223" actId="1076"/>
      <pc:docMkLst>
        <pc:docMk/>
      </pc:docMkLst>
      <pc:sldChg chg="addSp delSp modSp delAnim">
        <pc:chgData name="Riya Agarwal" userId="S::ariya22@iitk.ac.in::204475bf-aacd-477e-b19d-b7072aa89012" providerId="AD" clId="Web-{04212775-E7F9-FE44-EEB0-BD9875FF56DA}" dt="2023-06-04T09:58:03.050" v="223" actId="1076"/>
        <pc:sldMkLst>
          <pc:docMk/>
          <pc:sldMk cId="0" sldId="257"/>
        </pc:sldMkLst>
        <pc:spChg chg="add mod">
          <ac:chgData name="Riya Agarwal" userId="S::ariya22@iitk.ac.in::204475bf-aacd-477e-b19d-b7072aa89012" providerId="AD" clId="Web-{04212775-E7F9-FE44-EEB0-BD9875FF56DA}" dt="2023-06-04T09:57:11.236" v="203" actId="20577"/>
          <ac:spMkLst>
            <pc:docMk/>
            <pc:sldMk cId="0" sldId="257"/>
            <ac:spMk id="2" creationId="{7BBF4056-17D9-485D-02D6-B34CB6A2ED0B}"/>
          </ac:spMkLst>
        </pc:spChg>
        <pc:spChg chg="add mod">
          <ac:chgData name="Riya Agarwal" userId="S::ariya22@iitk.ac.in::204475bf-aacd-477e-b19d-b7072aa89012" providerId="AD" clId="Web-{04212775-E7F9-FE44-EEB0-BD9875FF56DA}" dt="2023-06-04T09:58:03.050" v="223" actId="1076"/>
          <ac:spMkLst>
            <pc:docMk/>
            <pc:sldMk cId="0" sldId="257"/>
            <ac:spMk id="3" creationId="{07CE42D5-FEE2-4BA8-5F01-242264FE556B}"/>
          </ac:spMkLst>
        </pc:spChg>
        <pc:spChg chg="mod">
          <ac:chgData name="Riya Agarwal" userId="S::ariya22@iitk.ac.in::204475bf-aacd-477e-b19d-b7072aa89012" providerId="AD" clId="Web-{04212775-E7F9-FE44-EEB0-BD9875FF56DA}" dt="2023-06-04T09:28:57.510" v="43" actId="20577"/>
          <ac:spMkLst>
            <pc:docMk/>
            <pc:sldMk cId="0" sldId="257"/>
            <ac:spMk id="2599" creationId="{00000000-0000-0000-0000-000000000000}"/>
          </ac:spMkLst>
        </pc:spChg>
        <pc:spChg chg="mod">
          <ac:chgData name="Riya Agarwal" userId="S::ariya22@iitk.ac.in::204475bf-aacd-477e-b19d-b7072aa89012" providerId="AD" clId="Web-{04212775-E7F9-FE44-EEB0-BD9875FF56DA}" dt="2023-06-04T09:45:26.902" v="70" actId="20577"/>
          <ac:spMkLst>
            <pc:docMk/>
            <pc:sldMk cId="0" sldId="257"/>
            <ac:spMk id="2601" creationId="{00000000-0000-0000-0000-000000000000}"/>
          </ac:spMkLst>
        </pc:spChg>
        <pc:spChg chg="del">
          <ac:chgData name="Riya Agarwal" userId="S::ariya22@iitk.ac.in::204475bf-aacd-477e-b19d-b7072aa89012" providerId="AD" clId="Web-{04212775-E7F9-FE44-EEB0-BD9875FF56DA}" dt="2023-06-04T09:46:51.905" v="82"/>
          <ac:spMkLst>
            <pc:docMk/>
            <pc:sldMk cId="0" sldId="257"/>
            <ac:spMk id="2602" creationId="{00000000-0000-0000-0000-000000000000}"/>
          </ac:spMkLst>
        </pc:spChg>
        <pc:spChg chg="del mod">
          <ac:chgData name="Riya Agarwal" userId="S::ariya22@iitk.ac.in::204475bf-aacd-477e-b19d-b7072aa89012" providerId="AD" clId="Web-{04212775-E7F9-FE44-EEB0-BD9875FF56DA}" dt="2023-06-04T09:47:28.203" v="89"/>
          <ac:spMkLst>
            <pc:docMk/>
            <pc:sldMk cId="0" sldId="257"/>
            <ac:spMk id="2603" creationId="{00000000-0000-0000-0000-000000000000}"/>
          </ac:spMkLst>
        </pc:spChg>
        <pc:spChg chg="mod">
          <ac:chgData name="Riya Agarwal" userId="S::ariya22@iitk.ac.in::204475bf-aacd-477e-b19d-b7072aa89012" providerId="AD" clId="Web-{04212775-E7F9-FE44-EEB0-BD9875FF56DA}" dt="2023-06-04T09:45:03.433" v="56" actId="1076"/>
          <ac:spMkLst>
            <pc:docMk/>
            <pc:sldMk cId="0" sldId="257"/>
            <ac:spMk id="2605" creationId="{00000000-0000-0000-0000-000000000000}"/>
          </ac:spMkLst>
        </pc:spChg>
        <pc:graphicFrameChg chg="del mod modGraphic">
          <ac:chgData name="Riya Agarwal" userId="S::ariya22@iitk.ac.in::204475bf-aacd-477e-b19d-b7072aa89012" providerId="AD" clId="Web-{04212775-E7F9-FE44-EEB0-BD9875FF56DA}" dt="2023-06-04T09:46:48.249" v="81"/>
          <ac:graphicFrameMkLst>
            <pc:docMk/>
            <pc:sldMk cId="0" sldId="257"/>
            <ac:graphicFrameMk id="2600" creationId="{00000000-0000-0000-0000-000000000000}"/>
          </ac:graphicFrameMkLst>
        </pc:graphicFrameChg>
      </pc:sldChg>
      <pc:sldChg chg="addSp delSp modSp">
        <pc:chgData name="Riya Agarwal" userId="S::ariya22@iitk.ac.in::204475bf-aacd-477e-b19d-b7072aa89012" providerId="AD" clId="Web-{04212775-E7F9-FE44-EEB0-BD9875FF56DA}" dt="2023-06-04T08:14:00.411" v="35" actId="20577"/>
        <pc:sldMkLst>
          <pc:docMk/>
          <pc:sldMk cId="0" sldId="279"/>
        </pc:sldMkLst>
        <pc:spChg chg="add del mod">
          <ac:chgData name="Riya Agarwal" userId="S::ariya22@iitk.ac.in::204475bf-aacd-477e-b19d-b7072aa89012" providerId="AD" clId="Web-{04212775-E7F9-FE44-EEB0-BD9875FF56DA}" dt="2023-06-04T08:13:26.566" v="25"/>
          <ac:spMkLst>
            <pc:docMk/>
            <pc:sldMk cId="0" sldId="279"/>
            <ac:spMk id="2" creationId="{E147EDDC-0DA5-F8B5-11E7-1CE02ADD59D6}"/>
          </ac:spMkLst>
        </pc:spChg>
        <pc:spChg chg="add del mod">
          <ac:chgData name="Riya Agarwal" userId="S::ariya22@iitk.ac.in::204475bf-aacd-477e-b19d-b7072aa89012" providerId="AD" clId="Web-{04212775-E7F9-FE44-EEB0-BD9875FF56DA}" dt="2023-06-04T08:11:14.295" v="9"/>
          <ac:spMkLst>
            <pc:docMk/>
            <pc:sldMk cId="0" sldId="279"/>
            <ac:spMk id="3" creationId="{E147EDDC-0DA5-F8B5-11E7-1CE02ADD59D6}"/>
          </ac:spMkLst>
        </pc:spChg>
        <pc:spChg chg="del mod">
          <ac:chgData name="Riya Agarwal" userId="S::ariya22@iitk.ac.in::204475bf-aacd-477e-b19d-b7072aa89012" providerId="AD" clId="Web-{04212775-E7F9-FE44-EEB0-BD9875FF56DA}" dt="2023-06-04T08:10:45.716" v="3"/>
          <ac:spMkLst>
            <pc:docMk/>
            <pc:sldMk cId="0" sldId="279"/>
            <ac:spMk id="4" creationId="{BA25AF76-5BDD-8B61-06C4-A9901AD29297}"/>
          </ac:spMkLst>
        </pc:spChg>
        <pc:spChg chg="add mod">
          <ac:chgData name="Riya Agarwal" userId="S::ariya22@iitk.ac.in::204475bf-aacd-477e-b19d-b7072aa89012" providerId="AD" clId="Web-{04212775-E7F9-FE44-EEB0-BD9875FF56DA}" dt="2023-06-04T08:14:00.411" v="35" actId="20577"/>
          <ac:spMkLst>
            <pc:docMk/>
            <pc:sldMk cId="0" sldId="279"/>
            <ac:spMk id="5" creationId="{82BCFC23-924A-E49F-8672-678D175411CB}"/>
          </ac:spMkLst>
        </pc:spChg>
      </pc:sldChg>
    </pc:docChg>
  </pc:docChgLst>
  <pc:docChgLst>
    <pc:chgData name="Guest User" userId="S::urn:spo:anon#1c11d3a2a89279a06b3c0fcc55c62f30983a82a81a6e71616e3dbca1b96bf2cb::" providerId="AD" clId="Web-{71090E1F-D750-95D9-EAB6-A4F5AF9E2C4C}"/>
    <pc:docChg chg="delSld">
      <pc:chgData name="Guest User" userId="S::urn:spo:anon#1c11d3a2a89279a06b3c0fcc55c62f30983a82a81a6e71616e3dbca1b96bf2cb::" providerId="AD" clId="Web-{71090E1F-D750-95D9-EAB6-A4F5AF9E2C4C}" dt="2023-06-04T17:21:03.034" v="6"/>
      <pc:docMkLst>
        <pc:docMk/>
      </pc:docMkLst>
      <pc:sldChg chg="del">
        <pc:chgData name="Guest User" userId="S::urn:spo:anon#1c11d3a2a89279a06b3c0fcc55c62f30983a82a81a6e71616e3dbca1b96bf2cb::" providerId="AD" clId="Web-{71090E1F-D750-95D9-EAB6-A4F5AF9E2C4C}" dt="2023-06-04T17:21:03.034" v="6"/>
        <pc:sldMkLst>
          <pc:docMk/>
          <pc:sldMk cId="0" sldId="333"/>
        </pc:sldMkLst>
      </pc:sldChg>
      <pc:sldChg chg="del">
        <pc:chgData name="Guest User" userId="S::urn:spo:anon#1c11d3a2a89279a06b3c0fcc55c62f30983a82a81a6e71616e3dbca1b96bf2cb::" providerId="AD" clId="Web-{71090E1F-D750-95D9-EAB6-A4F5AF9E2C4C}" dt="2023-06-04T17:21:03.003" v="5"/>
        <pc:sldMkLst>
          <pc:docMk/>
          <pc:sldMk cId="0" sldId="334"/>
        </pc:sldMkLst>
      </pc:sldChg>
      <pc:sldChg chg="del">
        <pc:chgData name="Guest User" userId="S::urn:spo:anon#1c11d3a2a89279a06b3c0fcc55c62f30983a82a81a6e71616e3dbca1b96bf2cb::" providerId="AD" clId="Web-{71090E1F-D750-95D9-EAB6-A4F5AF9E2C4C}" dt="2023-06-04T17:21:02.987" v="4"/>
        <pc:sldMkLst>
          <pc:docMk/>
          <pc:sldMk cId="0" sldId="335"/>
        </pc:sldMkLst>
      </pc:sldChg>
      <pc:sldChg chg="del">
        <pc:chgData name="Guest User" userId="S::urn:spo:anon#1c11d3a2a89279a06b3c0fcc55c62f30983a82a81a6e71616e3dbca1b96bf2cb::" providerId="AD" clId="Web-{71090E1F-D750-95D9-EAB6-A4F5AF9E2C4C}" dt="2023-06-04T17:21:02.956" v="3"/>
        <pc:sldMkLst>
          <pc:docMk/>
          <pc:sldMk cId="0" sldId="336"/>
        </pc:sldMkLst>
      </pc:sldChg>
      <pc:sldChg chg="del">
        <pc:chgData name="Guest User" userId="S::urn:spo:anon#1c11d3a2a89279a06b3c0fcc55c62f30983a82a81a6e71616e3dbca1b96bf2cb::" providerId="AD" clId="Web-{71090E1F-D750-95D9-EAB6-A4F5AF9E2C4C}" dt="2023-06-04T17:21:02.925" v="2"/>
        <pc:sldMkLst>
          <pc:docMk/>
          <pc:sldMk cId="0" sldId="337"/>
        </pc:sldMkLst>
      </pc:sldChg>
      <pc:sldChg chg="del">
        <pc:chgData name="Guest User" userId="S::urn:spo:anon#1c11d3a2a89279a06b3c0fcc55c62f30983a82a81a6e71616e3dbca1b96bf2cb::" providerId="AD" clId="Web-{71090E1F-D750-95D9-EAB6-A4F5AF9E2C4C}" dt="2023-06-04T17:20:14.783" v="1"/>
        <pc:sldMkLst>
          <pc:docMk/>
          <pc:sldMk cId="0" sldId="338"/>
        </pc:sldMkLst>
      </pc:sldChg>
      <pc:sldChg chg="del">
        <pc:chgData name="Guest User" userId="S::urn:spo:anon#1c11d3a2a89279a06b3c0fcc55c62f30983a82a81a6e71616e3dbca1b96bf2cb::" providerId="AD" clId="Web-{71090E1F-D750-95D9-EAB6-A4F5AF9E2C4C}" dt="2023-06-04T17:20:09.001" v="0"/>
        <pc:sldMkLst>
          <pc:docMk/>
          <pc:sldMk cId="0" sldId="339"/>
        </pc:sldMkLst>
      </pc:sldChg>
    </pc:docChg>
  </pc:docChgLst>
  <pc:docChgLst>
    <pc:chgData name="Guest User" userId="S::urn:spo:anon#1c11d3a2a89279a06b3c0fcc55c62f30983a82a81a6e71616e3dbca1b96bf2cb::" providerId="AD" clId="Web-{2D96D85D-12E9-B2B2-2CB1-7B2C8CBE5706}"/>
    <pc:docChg chg="modSld sldOrd">
      <pc:chgData name="Guest User" userId="S::urn:spo:anon#1c11d3a2a89279a06b3c0fcc55c62f30983a82a81a6e71616e3dbca1b96bf2cb::" providerId="AD" clId="Web-{2D96D85D-12E9-B2B2-2CB1-7B2C8CBE5706}" dt="2023-06-10T13:12:15.167" v="5" actId="20577"/>
      <pc:docMkLst>
        <pc:docMk/>
      </pc:docMkLst>
      <pc:sldChg chg="ord">
        <pc:chgData name="Guest User" userId="S::urn:spo:anon#1c11d3a2a89279a06b3c0fcc55c62f30983a82a81a6e71616e3dbca1b96bf2cb::" providerId="AD" clId="Web-{2D96D85D-12E9-B2B2-2CB1-7B2C8CBE5706}" dt="2023-06-10T12:55:39.370" v="1"/>
        <pc:sldMkLst>
          <pc:docMk/>
          <pc:sldMk cId="3641623624" sldId="340"/>
        </pc:sldMkLst>
      </pc:sldChg>
      <pc:sldChg chg="modSp">
        <pc:chgData name="Guest User" userId="S::urn:spo:anon#1c11d3a2a89279a06b3c0fcc55c62f30983a82a81a6e71616e3dbca1b96bf2cb::" providerId="AD" clId="Web-{2D96D85D-12E9-B2B2-2CB1-7B2C8CBE5706}" dt="2023-06-10T13:12:15.167" v="5" actId="20577"/>
        <pc:sldMkLst>
          <pc:docMk/>
          <pc:sldMk cId="362378158" sldId="342"/>
        </pc:sldMkLst>
        <pc:spChg chg="mod">
          <ac:chgData name="Guest User" userId="S::urn:spo:anon#1c11d3a2a89279a06b3c0fcc55c62f30983a82a81a6e71616e3dbca1b96bf2cb::" providerId="AD" clId="Web-{2D96D85D-12E9-B2B2-2CB1-7B2C8CBE5706}" dt="2023-06-10T13:12:15.167" v="5" actId="20577"/>
          <ac:spMkLst>
            <pc:docMk/>
            <pc:sldMk cId="362378158" sldId="342"/>
            <ac:spMk id="2786" creationId="{00000000-0000-0000-0000-000000000000}"/>
          </ac:spMkLst>
        </pc:spChg>
      </pc:sldChg>
    </pc:docChg>
  </pc:docChgLst>
  <pc:docChgLst>
    <pc:chgData name="Srujan Wadkar" userId="S::nsrujan22@iitk.ac.in::231becbd-620d-475e-851a-24e7a777de97" providerId="AD" clId="Web-{91296553-BE60-6D5D-64D6-4D81E5FB78E0}"/>
    <pc:docChg chg="modSld sldOrd">
      <pc:chgData name="Srujan Wadkar" userId="S::nsrujan22@iitk.ac.in::231becbd-620d-475e-851a-24e7a777de97" providerId="AD" clId="Web-{91296553-BE60-6D5D-64D6-4D81E5FB78E0}" dt="2023-06-04T09:12:16.317" v="44" actId="20577"/>
      <pc:docMkLst>
        <pc:docMk/>
      </pc:docMkLst>
      <pc:sldChg chg="delSp modSp ord delAnim">
        <pc:chgData name="Srujan Wadkar" userId="S::nsrujan22@iitk.ac.in::231becbd-620d-475e-851a-24e7a777de97" providerId="AD" clId="Web-{91296553-BE60-6D5D-64D6-4D81E5FB78E0}" dt="2023-06-04T09:12:16.317" v="44" actId="20577"/>
        <pc:sldMkLst>
          <pc:docMk/>
          <pc:sldMk cId="0" sldId="269"/>
        </pc:sldMkLst>
        <pc:spChg chg="mod">
          <ac:chgData name="Srujan Wadkar" userId="S::nsrujan22@iitk.ac.in::231becbd-620d-475e-851a-24e7a777de97" providerId="AD" clId="Web-{91296553-BE60-6D5D-64D6-4D81E5FB78E0}" dt="2023-06-04T09:11:40.159" v="39" actId="1076"/>
          <ac:spMkLst>
            <pc:docMk/>
            <pc:sldMk cId="0" sldId="269"/>
            <ac:spMk id="3007" creationId="{00000000-0000-0000-0000-000000000000}"/>
          </ac:spMkLst>
        </pc:spChg>
        <pc:spChg chg="mod">
          <ac:chgData name="Srujan Wadkar" userId="S::nsrujan22@iitk.ac.in::231becbd-620d-475e-851a-24e7a777de97" providerId="AD" clId="Web-{91296553-BE60-6D5D-64D6-4D81E5FB78E0}" dt="2023-06-04T09:12:16.317" v="44" actId="20577"/>
          <ac:spMkLst>
            <pc:docMk/>
            <pc:sldMk cId="0" sldId="269"/>
            <ac:spMk id="3008" creationId="{00000000-0000-0000-0000-000000000000}"/>
          </ac:spMkLst>
        </pc:spChg>
        <pc:picChg chg="del">
          <ac:chgData name="Srujan Wadkar" userId="S::nsrujan22@iitk.ac.in::231becbd-620d-475e-851a-24e7a777de97" providerId="AD" clId="Web-{91296553-BE60-6D5D-64D6-4D81E5FB78E0}" dt="2023-06-04T09:05:55.302" v="10"/>
          <ac:picMkLst>
            <pc:docMk/>
            <pc:sldMk cId="0" sldId="269"/>
            <ac:picMk id="3009" creationId="{00000000-0000-0000-0000-000000000000}"/>
          </ac:picMkLst>
        </pc:picChg>
      </pc:sldChg>
    </pc:docChg>
  </pc:docChgLst>
  <pc:docChgLst>
    <pc:chgData name="Guest User" userId="S::urn:spo:anon#1c11d3a2a89279a06b3c0fcc55c62f30983a82a81a6e71616e3dbca1b96bf2cb::" providerId="AD" clId="Web-{C1496108-B7CB-64E3-D80F-D276DE3C84FB}"/>
    <pc:docChg chg="delSld">
      <pc:chgData name="Guest User" userId="S::urn:spo:anon#1c11d3a2a89279a06b3c0fcc55c62f30983a82a81a6e71616e3dbca1b96bf2cb::" providerId="AD" clId="Web-{C1496108-B7CB-64E3-D80F-D276DE3C84FB}" dt="2023-06-10T18:07:02.795" v="0"/>
      <pc:docMkLst>
        <pc:docMk/>
      </pc:docMkLst>
      <pc:sldChg chg="del">
        <pc:chgData name="Guest User" userId="S::urn:spo:anon#1c11d3a2a89279a06b3c0fcc55c62f30983a82a81a6e71616e3dbca1b96bf2cb::" providerId="AD" clId="Web-{C1496108-B7CB-64E3-D80F-D276DE3C84FB}" dt="2023-06-10T18:07:02.795" v="0"/>
        <pc:sldMkLst>
          <pc:docMk/>
          <pc:sldMk cId="126295678" sldId="356"/>
        </pc:sldMkLst>
      </pc:sldChg>
    </pc:docChg>
  </pc:docChgLst>
  <pc:docChgLst>
    <pc:chgData name="Aditya Mathur" userId="S::amathur22@iitk.ac.in::94030c93-ea71-41b7-9fe5-88e0cd24c494" providerId="AD" clId="Web-{A5E829B8-B39C-480E-6FDD-ED117411AE7F}"/>
    <pc:docChg chg="delSld modSld sldOrd">
      <pc:chgData name="Aditya Mathur" userId="S::amathur22@iitk.ac.in::94030c93-ea71-41b7-9fe5-88e0cd24c494" providerId="AD" clId="Web-{A5E829B8-B39C-480E-6FDD-ED117411AE7F}" dt="2023-06-10T12:52:04.481" v="21"/>
      <pc:docMkLst>
        <pc:docMk/>
      </pc:docMkLst>
      <pc:sldChg chg="del">
        <pc:chgData name="Aditya Mathur" userId="S::amathur22@iitk.ac.in::94030c93-ea71-41b7-9fe5-88e0cd24c494" providerId="AD" clId="Web-{A5E829B8-B39C-480E-6FDD-ED117411AE7F}" dt="2023-06-10T12:33:53.211" v="0"/>
        <pc:sldMkLst>
          <pc:docMk/>
          <pc:sldMk cId="0" sldId="258"/>
        </pc:sldMkLst>
      </pc:sldChg>
      <pc:sldChg chg="delSp modSp">
        <pc:chgData name="Aditya Mathur" userId="S::amathur22@iitk.ac.in::94030c93-ea71-41b7-9fe5-88e0cd24c494" providerId="AD" clId="Web-{A5E829B8-B39C-480E-6FDD-ED117411AE7F}" dt="2023-06-10T12:41:05.986" v="19" actId="20577"/>
        <pc:sldMkLst>
          <pc:docMk/>
          <pc:sldMk cId="0" sldId="263"/>
        </pc:sldMkLst>
        <pc:spChg chg="mod">
          <ac:chgData name="Aditya Mathur" userId="S::amathur22@iitk.ac.in::94030c93-ea71-41b7-9fe5-88e0cd24c494" providerId="AD" clId="Web-{A5E829B8-B39C-480E-6FDD-ED117411AE7F}" dt="2023-06-10T12:36:49.804" v="14" actId="20577"/>
          <ac:spMkLst>
            <pc:docMk/>
            <pc:sldMk cId="0" sldId="263"/>
            <ac:spMk id="2786" creationId="{00000000-0000-0000-0000-000000000000}"/>
          </ac:spMkLst>
        </pc:spChg>
        <pc:spChg chg="mod">
          <ac:chgData name="Aditya Mathur" userId="S::amathur22@iitk.ac.in::94030c93-ea71-41b7-9fe5-88e0cd24c494" providerId="AD" clId="Web-{A5E829B8-B39C-480E-6FDD-ED117411AE7F}" dt="2023-06-10T12:41:05.986" v="19" actId="20577"/>
          <ac:spMkLst>
            <pc:docMk/>
            <pc:sldMk cId="0" sldId="263"/>
            <ac:spMk id="2788" creationId="{00000000-0000-0000-0000-000000000000}"/>
          </ac:spMkLst>
        </pc:spChg>
        <pc:grpChg chg="del">
          <ac:chgData name="Aditya Mathur" userId="S::amathur22@iitk.ac.in::94030c93-ea71-41b7-9fe5-88e0cd24c494" providerId="AD" clId="Web-{A5E829B8-B39C-480E-6FDD-ED117411AE7F}" dt="2023-06-10T12:37:12.993" v="15"/>
          <ac:grpSpMkLst>
            <pc:docMk/>
            <pc:sldMk cId="0" sldId="263"/>
            <ac:grpSpMk id="2849" creationId="{00000000-0000-0000-0000-000000000000}"/>
          </ac:grpSpMkLst>
        </pc:grpChg>
      </pc:sldChg>
      <pc:sldChg chg="ord">
        <pc:chgData name="Aditya Mathur" userId="S::amathur22@iitk.ac.in::94030c93-ea71-41b7-9fe5-88e0cd24c494" providerId="AD" clId="Web-{A5E829B8-B39C-480E-6FDD-ED117411AE7F}" dt="2023-06-10T12:51:54.371" v="20"/>
        <pc:sldMkLst>
          <pc:docMk/>
          <pc:sldMk cId="0" sldId="278"/>
        </pc:sldMkLst>
      </pc:sldChg>
      <pc:sldChg chg="ord">
        <pc:chgData name="Aditya Mathur" userId="S::amathur22@iitk.ac.in::94030c93-ea71-41b7-9fe5-88e0cd24c494" providerId="AD" clId="Web-{A5E829B8-B39C-480E-6FDD-ED117411AE7F}" dt="2023-06-10T12:52:04.481" v="21"/>
        <pc:sldMkLst>
          <pc:docMk/>
          <pc:sldMk cId="2744296569" sldId="344"/>
        </pc:sldMkLst>
      </pc:sldChg>
      <pc:sldChg chg="ord">
        <pc:chgData name="Aditya Mathur" userId="S::amathur22@iitk.ac.in::94030c93-ea71-41b7-9fe5-88e0cd24c494" providerId="AD" clId="Web-{A5E829B8-B39C-480E-6FDD-ED117411AE7F}" dt="2023-06-10T12:39:11.200" v="16"/>
        <pc:sldMkLst>
          <pc:docMk/>
          <pc:sldMk cId="1228370040" sldId="357"/>
        </pc:sldMkLst>
      </pc:sldChg>
      <pc:sldChg chg="ord">
        <pc:chgData name="Aditya Mathur" userId="S::amathur22@iitk.ac.in::94030c93-ea71-41b7-9fe5-88e0cd24c494" providerId="AD" clId="Web-{A5E829B8-B39C-480E-6FDD-ED117411AE7F}" dt="2023-06-10T12:39:38.905" v="18"/>
        <pc:sldMkLst>
          <pc:docMk/>
          <pc:sldMk cId="3799282525" sldId="358"/>
        </pc:sldMkLst>
      </pc:sldChg>
    </pc:docChg>
  </pc:docChgLst>
  <pc:docChgLst>
    <pc:chgData name="Guest User" userId="S::urn:spo:anon#1c11d3a2a89279a06b3c0fcc55c62f30983a82a81a6e71616e3dbca1b96bf2cb::" providerId="AD" clId="Web-{098AFA80-5B1E-A157-75EE-65ED686479E8}"/>
    <pc:docChg chg="addSld delSld modSld sldOrd">
      <pc:chgData name="Guest User" userId="S::urn:spo:anon#1c11d3a2a89279a06b3c0fcc55c62f30983a82a81a6e71616e3dbca1b96bf2cb::" providerId="AD" clId="Web-{098AFA80-5B1E-A157-75EE-65ED686479E8}" dt="2023-06-04T11:10:57.004" v="205" actId="20577"/>
      <pc:docMkLst>
        <pc:docMk/>
      </pc:docMkLst>
      <pc:sldChg chg="modSp">
        <pc:chgData name="Guest User" userId="S::urn:spo:anon#1c11d3a2a89279a06b3c0fcc55c62f30983a82a81a6e71616e3dbca1b96bf2cb::" providerId="AD" clId="Web-{098AFA80-5B1E-A157-75EE-65ED686479E8}" dt="2023-06-04T10:33:47.073" v="17" actId="20577"/>
        <pc:sldMkLst>
          <pc:docMk/>
          <pc:sldMk cId="0" sldId="265"/>
        </pc:sldMkLst>
        <pc:spChg chg="mod">
          <ac:chgData name="Guest User" userId="S::urn:spo:anon#1c11d3a2a89279a06b3c0fcc55c62f30983a82a81a6e71616e3dbca1b96bf2cb::" providerId="AD" clId="Web-{098AFA80-5B1E-A157-75EE-65ED686479E8}" dt="2023-06-04T10:32:56.415" v="7" actId="14100"/>
          <ac:spMkLst>
            <pc:docMk/>
            <pc:sldMk cId="0" sldId="265"/>
            <ac:spMk id="2924" creationId="{00000000-0000-0000-0000-000000000000}"/>
          </ac:spMkLst>
        </pc:spChg>
        <pc:spChg chg="mod">
          <ac:chgData name="Guest User" userId="S::urn:spo:anon#1c11d3a2a89279a06b3c0fcc55c62f30983a82a81a6e71616e3dbca1b96bf2cb::" providerId="AD" clId="Web-{098AFA80-5B1E-A157-75EE-65ED686479E8}" dt="2023-06-04T10:33:47.073" v="17" actId="20577"/>
          <ac:spMkLst>
            <pc:docMk/>
            <pc:sldMk cId="0" sldId="265"/>
            <ac:spMk id="2925" creationId="{00000000-0000-0000-0000-000000000000}"/>
          </ac:spMkLst>
        </pc:spChg>
        <pc:picChg chg="mod">
          <ac:chgData name="Guest User" userId="S::urn:spo:anon#1c11d3a2a89279a06b3c0fcc55c62f30983a82a81a6e71616e3dbca1b96bf2cb::" providerId="AD" clId="Web-{098AFA80-5B1E-A157-75EE-65ED686479E8}" dt="2023-06-04T10:31:01.051" v="1"/>
          <ac:picMkLst>
            <pc:docMk/>
            <pc:sldMk cId="0" sldId="265"/>
            <ac:picMk id="2926" creationId="{00000000-0000-0000-0000-000000000000}"/>
          </ac:picMkLst>
        </pc:picChg>
      </pc:sldChg>
      <pc:sldChg chg="delSp modSp ord delAnim">
        <pc:chgData name="Guest User" userId="S::urn:spo:anon#1c11d3a2a89279a06b3c0fcc55c62f30983a82a81a6e71616e3dbca1b96bf2cb::" providerId="AD" clId="Web-{098AFA80-5B1E-A157-75EE-65ED686479E8}" dt="2023-06-04T11:03:27.313" v="178" actId="20577"/>
        <pc:sldMkLst>
          <pc:docMk/>
          <pc:sldMk cId="0" sldId="272"/>
        </pc:sldMkLst>
        <pc:spChg chg="mod">
          <ac:chgData name="Guest User" userId="S::urn:spo:anon#1c11d3a2a89279a06b3c0fcc55c62f30983a82a81a6e71616e3dbca1b96bf2cb::" providerId="AD" clId="Web-{098AFA80-5B1E-A157-75EE-65ED686479E8}" dt="2023-06-04T11:00:24.556" v="151" actId="20577"/>
          <ac:spMkLst>
            <pc:docMk/>
            <pc:sldMk cId="0" sldId="272"/>
            <ac:spMk id="3060" creationId="{00000000-0000-0000-0000-000000000000}"/>
          </ac:spMkLst>
        </pc:spChg>
        <pc:spChg chg="mod">
          <ac:chgData name="Guest User" userId="S::urn:spo:anon#1c11d3a2a89279a06b3c0fcc55c62f30983a82a81a6e71616e3dbca1b96bf2cb::" providerId="AD" clId="Web-{098AFA80-5B1E-A157-75EE-65ED686479E8}" dt="2023-06-04T11:03:27.313" v="178" actId="20577"/>
          <ac:spMkLst>
            <pc:docMk/>
            <pc:sldMk cId="0" sldId="272"/>
            <ac:spMk id="3061" creationId="{00000000-0000-0000-0000-000000000000}"/>
          </ac:spMkLst>
        </pc:spChg>
        <pc:grpChg chg="del">
          <ac:chgData name="Guest User" userId="S::urn:spo:anon#1c11d3a2a89279a06b3c0fcc55c62f30983a82a81a6e71616e3dbca1b96bf2cb::" providerId="AD" clId="Web-{098AFA80-5B1E-A157-75EE-65ED686479E8}" dt="2023-06-04T11:02:52.703" v="172"/>
          <ac:grpSpMkLst>
            <pc:docMk/>
            <pc:sldMk cId="0" sldId="272"/>
            <ac:grpSpMk id="3062" creationId="{00000000-0000-0000-0000-000000000000}"/>
          </ac:grpSpMkLst>
        </pc:grpChg>
      </pc:sldChg>
      <pc:sldChg chg="addSp delSp modSp add del ord replId delAnim">
        <pc:chgData name="Guest User" userId="S::urn:spo:anon#1c11d3a2a89279a06b3c0fcc55c62f30983a82a81a6e71616e3dbca1b96bf2cb::" providerId="AD" clId="Web-{098AFA80-5B1E-A157-75EE-65ED686479E8}" dt="2023-06-04T10:37:15.065" v="49"/>
        <pc:sldMkLst>
          <pc:docMk/>
          <pc:sldMk cId="3267994238" sldId="343"/>
        </pc:sldMkLst>
        <pc:spChg chg="add mod">
          <ac:chgData name="Guest User" userId="S::urn:spo:anon#1c11d3a2a89279a06b3c0fcc55c62f30983a82a81a6e71616e3dbca1b96bf2cb::" providerId="AD" clId="Web-{098AFA80-5B1E-A157-75EE-65ED686479E8}" dt="2023-06-04T10:36:44.361" v="37" actId="20577"/>
          <ac:spMkLst>
            <pc:docMk/>
            <pc:sldMk cId="3267994238" sldId="343"/>
            <ac:spMk id="3" creationId="{4C9560D9-64A0-D7CD-2836-03A45D9B45BD}"/>
          </ac:spMkLst>
        </pc:spChg>
        <pc:spChg chg="add mod">
          <ac:chgData name="Guest User" userId="S::urn:spo:anon#1c11d3a2a89279a06b3c0fcc55c62f30983a82a81a6e71616e3dbca1b96bf2cb::" providerId="AD" clId="Web-{098AFA80-5B1E-A157-75EE-65ED686479E8}" dt="2023-06-04T10:36:47.814" v="38" actId="20577"/>
          <ac:spMkLst>
            <pc:docMk/>
            <pc:sldMk cId="3267994238" sldId="343"/>
            <ac:spMk id="5" creationId="{17D8FFAF-67A3-2A27-E202-747FABB85ACE}"/>
          </ac:spMkLst>
        </pc:spChg>
        <pc:spChg chg="add mod">
          <ac:chgData name="Guest User" userId="S::urn:spo:anon#1c11d3a2a89279a06b3c0fcc55c62f30983a82a81a6e71616e3dbca1b96bf2cb::" providerId="AD" clId="Web-{098AFA80-5B1E-A157-75EE-65ED686479E8}" dt="2023-06-04T10:36:47.986" v="40" actId="20577"/>
          <ac:spMkLst>
            <pc:docMk/>
            <pc:sldMk cId="3267994238" sldId="343"/>
            <ac:spMk id="7" creationId="{0237418A-A602-95A2-B67B-1D5C9EE94492}"/>
          </ac:spMkLst>
        </pc:spChg>
        <pc:spChg chg="add mod">
          <ac:chgData name="Guest User" userId="S::urn:spo:anon#1c11d3a2a89279a06b3c0fcc55c62f30983a82a81a6e71616e3dbca1b96bf2cb::" providerId="AD" clId="Web-{098AFA80-5B1E-A157-75EE-65ED686479E8}" dt="2023-06-04T10:36:53.674" v="42" actId="20577"/>
          <ac:spMkLst>
            <pc:docMk/>
            <pc:sldMk cId="3267994238" sldId="343"/>
            <ac:spMk id="9" creationId="{2435F1BA-9A83-F5EB-9D3C-4B22CC54ABD1}"/>
          </ac:spMkLst>
        </pc:spChg>
        <pc:spChg chg="add mod">
          <ac:chgData name="Guest User" userId="S::urn:spo:anon#1c11d3a2a89279a06b3c0fcc55c62f30983a82a81a6e71616e3dbca1b96bf2cb::" providerId="AD" clId="Web-{098AFA80-5B1E-A157-75EE-65ED686479E8}" dt="2023-06-04T10:36:57.268" v="45" actId="20577"/>
          <ac:spMkLst>
            <pc:docMk/>
            <pc:sldMk cId="3267994238" sldId="343"/>
            <ac:spMk id="11" creationId="{5F5BA29F-D52F-10DB-CC98-A8E5FB2F2C4E}"/>
          </ac:spMkLst>
        </pc:spChg>
        <pc:spChg chg="add mod">
          <ac:chgData name="Guest User" userId="S::urn:spo:anon#1c11d3a2a89279a06b3c0fcc55c62f30983a82a81a6e71616e3dbca1b96bf2cb::" providerId="AD" clId="Web-{098AFA80-5B1E-A157-75EE-65ED686479E8}" dt="2023-06-04T10:36:53.846" v="44" actId="20577"/>
          <ac:spMkLst>
            <pc:docMk/>
            <pc:sldMk cId="3267994238" sldId="343"/>
            <ac:spMk id="13" creationId="{3C6D641C-032F-063C-0530-47F8673A3D54}"/>
          </ac:spMkLst>
        </pc:spChg>
        <pc:spChg chg="mod">
          <ac:chgData name="Guest User" userId="S::urn:spo:anon#1c11d3a2a89279a06b3c0fcc55c62f30983a82a81a6e71616e3dbca1b96bf2cb::" providerId="AD" clId="Web-{098AFA80-5B1E-A157-75EE-65ED686479E8}" dt="2023-06-04T10:35:26.295" v="28" actId="20577"/>
          <ac:spMkLst>
            <pc:docMk/>
            <pc:sldMk cId="3267994238" sldId="343"/>
            <ac:spMk id="2618" creationId="{00000000-0000-0000-0000-000000000000}"/>
          </ac:spMkLst>
        </pc:spChg>
        <pc:spChg chg="mod">
          <ac:chgData name="Guest User" userId="S::urn:spo:anon#1c11d3a2a89279a06b3c0fcc55c62f30983a82a81a6e71616e3dbca1b96bf2cb::" providerId="AD" clId="Web-{098AFA80-5B1E-A157-75EE-65ED686479E8}" dt="2023-06-04T10:37:02.721" v="46" actId="14100"/>
          <ac:spMkLst>
            <pc:docMk/>
            <pc:sldMk cId="3267994238" sldId="343"/>
            <ac:spMk id="2620" creationId="{00000000-0000-0000-0000-000000000000}"/>
          </ac:spMkLst>
        </pc:spChg>
        <pc:spChg chg="del">
          <ac:chgData name="Guest User" userId="S::urn:spo:anon#1c11d3a2a89279a06b3c0fcc55c62f30983a82a81a6e71616e3dbca1b96bf2cb::" providerId="AD" clId="Web-{098AFA80-5B1E-A157-75EE-65ED686479E8}" dt="2023-06-04T10:36:01.734" v="29"/>
          <ac:spMkLst>
            <pc:docMk/>
            <pc:sldMk cId="3267994238" sldId="343"/>
            <ac:spMk id="2621" creationId="{00000000-0000-0000-0000-000000000000}"/>
          </ac:spMkLst>
        </pc:spChg>
        <pc:spChg chg="mod">
          <ac:chgData name="Guest User" userId="S::urn:spo:anon#1c11d3a2a89279a06b3c0fcc55c62f30983a82a81a6e71616e3dbca1b96bf2cb::" providerId="AD" clId="Web-{098AFA80-5B1E-A157-75EE-65ED686479E8}" dt="2023-06-04T10:37:09.596" v="48" actId="14100"/>
          <ac:spMkLst>
            <pc:docMk/>
            <pc:sldMk cId="3267994238" sldId="343"/>
            <ac:spMk id="2623" creationId="{00000000-0000-0000-0000-000000000000}"/>
          </ac:spMkLst>
        </pc:spChg>
        <pc:spChg chg="del">
          <ac:chgData name="Guest User" userId="S::urn:spo:anon#1c11d3a2a89279a06b3c0fcc55c62f30983a82a81a6e71616e3dbca1b96bf2cb::" providerId="AD" clId="Web-{098AFA80-5B1E-A157-75EE-65ED686479E8}" dt="2023-06-04T10:36:05.797" v="30"/>
          <ac:spMkLst>
            <pc:docMk/>
            <pc:sldMk cId="3267994238" sldId="343"/>
            <ac:spMk id="2624" creationId="{00000000-0000-0000-0000-000000000000}"/>
          </ac:spMkLst>
        </pc:spChg>
        <pc:spChg chg="del mod">
          <ac:chgData name="Guest User" userId="S::urn:spo:anon#1c11d3a2a89279a06b3c0fcc55c62f30983a82a81a6e71616e3dbca1b96bf2cb::" providerId="AD" clId="Web-{098AFA80-5B1E-A157-75EE-65ED686479E8}" dt="2023-06-04T10:36:22.438" v="33"/>
          <ac:spMkLst>
            <pc:docMk/>
            <pc:sldMk cId="3267994238" sldId="343"/>
            <ac:spMk id="2627" creationId="{00000000-0000-0000-0000-000000000000}"/>
          </ac:spMkLst>
        </pc:spChg>
        <pc:spChg chg="del">
          <ac:chgData name="Guest User" userId="S::urn:spo:anon#1c11d3a2a89279a06b3c0fcc55c62f30983a82a81a6e71616e3dbca1b96bf2cb::" providerId="AD" clId="Web-{098AFA80-5B1E-A157-75EE-65ED686479E8}" dt="2023-06-04T10:36:31.985" v="34"/>
          <ac:spMkLst>
            <pc:docMk/>
            <pc:sldMk cId="3267994238" sldId="343"/>
            <ac:spMk id="2630" creationId="{00000000-0000-0000-0000-000000000000}"/>
          </ac:spMkLst>
        </pc:spChg>
        <pc:spChg chg="del">
          <ac:chgData name="Guest User" userId="S::urn:spo:anon#1c11d3a2a89279a06b3c0fcc55c62f30983a82a81a6e71616e3dbca1b96bf2cb::" providerId="AD" clId="Web-{098AFA80-5B1E-A157-75EE-65ED686479E8}" dt="2023-06-04T10:36:35.907" v="35"/>
          <ac:spMkLst>
            <pc:docMk/>
            <pc:sldMk cId="3267994238" sldId="343"/>
            <ac:spMk id="2633" creationId="{00000000-0000-0000-0000-000000000000}"/>
          </ac:spMkLst>
        </pc:spChg>
        <pc:spChg chg="del">
          <ac:chgData name="Guest User" userId="S::urn:spo:anon#1c11d3a2a89279a06b3c0fcc55c62f30983a82a81a6e71616e3dbca1b96bf2cb::" providerId="AD" clId="Web-{098AFA80-5B1E-A157-75EE-65ED686479E8}" dt="2023-06-04T10:36:38.111" v="36"/>
          <ac:spMkLst>
            <pc:docMk/>
            <pc:sldMk cId="3267994238" sldId="343"/>
            <ac:spMk id="2636" creationId="{00000000-0000-0000-0000-000000000000}"/>
          </ac:spMkLst>
        </pc:spChg>
      </pc:sldChg>
      <pc:sldChg chg="modSp add del ord replId">
        <pc:chgData name="Guest User" userId="S::urn:spo:anon#1c11d3a2a89279a06b3c0fcc55c62f30983a82a81a6e71616e3dbca1b96bf2cb::" providerId="AD" clId="Web-{098AFA80-5B1E-A157-75EE-65ED686479E8}" dt="2023-06-04T10:44:58.349" v="88"/>
        <pc:sldMkLst>
          <pc:docMk/>
          <pc:sldMk cId="2162201542" sldId="345"/>
        </pc:sldMkLst>
        <pc:spChg chg="mod">
          <ac:chgData name="Guest User" userId="S::urn:spo:anon#1c11d3a2a89279a06b3c0fcc55c62f30983a82a81a6e71616e3dbca1b96bf2cb::" providerId="AD" clId="Web-{098AFA80-5B1E-A157-75EE-65ED686479E8}" dt="2023-06-04T10:42:13.295" v="67" actId="1076"/>
          <ac:spMkLst>
            <pc:docMk/>
            <pc:sldMk cId="2162201542" sldId="345"/>
            <ac:spMk id="2655" creationId="{00000000-0000-0000-0000-000000000000}"/>
          </ac:spMkLst>
        </pc:spChg>
        <pc:spChg chg="mod">
          <ac:chgData name="Guest User" userId="S::urn:spo:anon#1c11d3a2a89279a06b3c0fcc55c62f30983a82a81a6e71616e3dbca1b96bf2cb::" providerId="AD" clId="Web-{098AFA80-5B1E-A157-75EE-65ED686479E8}" dt="2023-06-04T10:41:00.043" v="61" actId="20577"/>
          <ac:spMkLst>
            <pc:docMk/>
            <pc:sldMk cId="2162201542" sldId="345"/>
            <ac:spMk id="2657" creationId="{00000000-0000-0000-0000-000000000000}"/>
          </ac:spMkLst>
        </pc:spChg>
        <pc:spChg chg="mod">
          <ac:chgData name="Guest User" userId="S::urn:spo:anon#1c11d3a2a89279a06b3c0fcc55c62f30983a82a81a6e71616e3dbca1b96bf2cb::" providerId="AD" clId="Web-{098AFA80-5B1E-A157-75EE-65ED686479E8}" dt="2023-06-04T10:41:26.122" v="64" actId="20577"/>
          <ac:spMkLst>
            <pc:docMk/>
            <pc:sldMk cId="2162201542" sldId="345"/>
            <ac:spMk id="2660" creationId="{00000000-0000-0000-0000-000000000000}"/>
          </ac:spMkLst>
        </pc:spChg>
        <pc:picChg chg="mod">
          <ac:chgData name="Guest User" userId="S::urn:spo:anon#1c11d3a2a89279a06b3c0fcc55c62f30983a82a81a6e71616e3dbca1b96bf2cb::" providerId="AD" clId="Web-{098AFA80-5B1E-A157-75EE-65ED686479E8}" dt="2023-06-04T10:38:30.099" v="52" actId="1076"/>
          <ac:picMkLst>
            <pc:docMk/>
            <pc:sldMk cId="2162201542" sldId="345"/>
            <ac:picMk id="2675" creationId="{00000000-0000-0000-0000-000000000000}"/>
          </ac:picMkLst>
        </pc:picChg>
      </pc:sldChg>
      <pc:sldChg chg="modSp add ord replId">
        <pc:chgData name="Guest User" userId="S::urn:spo:anon#1c11d3a2a89279a06b3c0fcc55c62f30983a82a81a6e71616e3dbca1b96bf2cb::" providerId="AD" clId="Web-{098AFA80-5B1E-A157-75EE-65ED686479E8}" dt="2023-06-04T10:54:49.059" v="137" actId="1076"/>
        <pc:sldMkLst>
          <pc:docMk/>
          <pc:sldMk cId="2915204393" sldId="346"/>
        </pc:sldMkLst>
        <pc:spChg chg="mod">
          <ac:chgData name="Guest User" userId="S::urn:spo:anon#1c11d3a2a89279a06b3c0fcc55c62f30983a82a81a6e71616e3dbca1b96bf2cb::" providerId="AD" clId="Web-{098AFA80-5B1E-A157-75EE-65ED686479E8}" dt="2023-06-04T10:42:21.280" v="68" actId="20577"/>
          <ac:spMkLst>
            <pc:docMk/>
            <pc:sldMk cId="2915204393" sldId="346"/>
            <ac:spMk id="2618" creationId="{00000000-0000-0000-0000-000000000000}"/>
          </ac:spMkLst>
        </pc:spChg>
        <pc:spChg chg="mod">
          <ac:chgData name="Guest User" userId="S::urn:spo:anon#1c11d3a2a89279a06b3c0fcc55c62f30983a82a81a6e71616e3dbca1b96bf2cb::" providerId="AD" clId="Web-{098AFA80-5B1E-A157-75EE-65ED686479E8}" dt="2023-06-04T10:54:26.496" v="136" actId="20577"/>
          <ac:spMkLst>
            <pc:docMk/>
            <pc:sldMk cId="2915204393" sldId="346"/>
            <ac:spMk id="2620" creationId="{00000000-0000-0000-0000-000000000000}"/>
          </ac:spMkLst>
        </pc:spChg>
        <pc:spChg chg="mod">
          <ac:chgData name="Guest User" userId="S::urn:spo:anon#1c11d3a2a89279a06b3c0fcc55c62f30983a82a81a6e71616e3dbca1b96bf2cb::" providerId="AD" clId="Web-{098AFA80-5B1E-A157-75EE-65ED686479E8}" dt="2023-06-04T10:45:53.304" v="93" actId="20577"/>
          <ac:spMkLst>
            <pc:docMk/>
            <pc:sldMk cId="2915204393" sldId="346"/>
            <ac:spMk id="2621" creationId="{00000000-0000-0000-0000-000000000000}"/>
          </ac:spMkLst>
        </pc:spChg>
        <pc:spChg chg="mod">
          <ac:chgData name="Guest User" userId="S::urn:spo:anon#1c11d3a2a89279a06b3c0fcc55c62f30983a82a81a6e71616e3dbca1b96bf2cb::" providerId="AD" clId="Web-{098AFA80-5B1E-A157-75EE-65ED686479E8}" dt="2023-06-04T10:42:44.328" v="71" actId="20577"/>
          <ac:spMkLst>
            <pc:docMk/>
            <pc:sldMk cId="2915204393" sldId="346"/>
            <ac:spMk id="2623" creationId="{00000000-0000-0000-0000-000000000000}"/>
          </ac:spMkLst>
        </pc:spChg>
        <pc:spChg chg="mod">
          <ac:chgData name="Guest User" userId="S::urn:spo:anon#1c11d3a2a89279a06b3c0fcc55c62f30983a82a81a6e71616e3dbca1b96bf2cb::" providerId="AD" clId="Web-{098AFA80-5B1E-A157-75EE-65ED686479E8}" dt="2023-06-04T10:47:21.479" v="106" actId="20577"/>
          <ac:spMkLst>
            <pc:docMk/>
            <pc:sldMk cId="2915204393" sldId="346"/>
            <ac:spMk id="2624" creationId="{00000000-0000-0000-0000-000000000000}"/>
          </ac:spMkLst>
        </pc:spChg>
        <pc:spChg chg="mod">
          <ac:chgData name="Guest User" userId="S::urn:spo:anon#1c11d3a2a89279a06b3c0fcc55c62f30983a82a81a6e71616e3dbca1b96bf2cb::" providerId="AD" clId="Web-{098AFA80-5B1E-A157-75EE-65ED686479E8}" dt="2023-06-04T10:48:26.560" v="117" actId="1076"/>
          <ac:spMkLst>
            <pc:docMk/>
            <pc:sldMk cId="2915204393" sldId="346"/>
            <ac:spMk id="2626" creationId="{00000000-0000-0000-0000-000000000000}"/>
          </ac:spMkLst>
        </pc:spChg>
        <pc:spChg chg="mod">
          <ac:chgData name="Guest User" userId="S::urn:spo:anon#1c11d3a2a89279a06b3c0fcc55c62f30983a82a81a6e71616e3dbca1b96bf2cb::" providerId="AD" clId="Web-{098AFA80-5B1E-A157-75EE-65ED686479E8}" dt="2023-06-04T10:48:24.513" v="116" actId="1076"/>
          <ac:spMkLst>
            <pc:docMk/>
            <pc:sldMk cId="2915204393" sldId="346"/>
            <ac:spMk id="2627" creationId="{00000000-0000-0000-0000-000000000000}"/>
          </ac:spMkLst>
        </pc:spChg>
        <pc:spChg chg="mod">
          <ac:chgData name="Guest User" userId="S::urn:spo:anon#1c11d3a2a89279a06b3c0fcc55c62f30983a82a81a6e71616e3dbca1b96bf2cb::" providerId="AD" clId="Web-{098AFA80-5B1E-A157-75EE-65ED686479E8}" dt="2023-06-04T10:51:56.505" v="121" actId="1076"/>
          <ac:spMkLst>
            <pc:docMk/>
            <pc:sldMk cId="2915204393" sldId="346"/>
            <ac:spMk id="2629" creationId="{00000000-0000-0000-0000-000000000000}"/>
          </ac:spMkLst>
        </pc:spChg>
        <pc:spChg chg="mod">
          <ac:chgData name="Guest User" userId="S::urn:spo:anon#1c11d3a2a89279a06b3c0fcc55c62f30983a82a81a6e71616e3dbca1b96bf2cb::" providerId="AD" clId="Web-{098AFA80-5B1E-A157-75EE-65ED686479E8}" dt="2023-06-04T10:54:49.059" v="137" actId="1076"/>
          <ac:spMkLst>
            <pc:docMk/>
            <pc:sldMk cId="2915204393" sldId="346"/>
            <ac:spMk id="2630" creationId="{00000000-0000-0000-0000-000000000000}"/>
          </ac:spMkLst>
        </pc:spChg>
        <pc:spChg chg="mod">
          <ac:chgData name="Guest User" userId="S::urn:spo:anon#1c11d3a2a89279a06b3c0fcc55c62f30983a82a81a6e71616e3dbca1b96bf2cb::" providerId="AD" clId="Web-{098AFA80-5B1E-A157-75EE-65ED686479E8}" dt="2023-06-04T10:44:29.394" v="84" actId="14100"/>
          <ac:spMkLst>
            <pc:docMk/>
            <pc:sldMk cId="2915204393" sldId="346"/>
            <ac:spMk id="2632" creationId="{00000000-0000-0000-0000-000000000000}"/>
          </ac:spMkLst>
        </pc:spChg>
        <pc:spChg chg="mod">
          <ac:chgData name="Guest User" userId="S::urn:spo:anon#1c11d3a2a89279a06b3c0fcc55c62f30983a82a81a6e71616e3dbca1b96bf2cb::" providerId="AD" clId="Web-{098AFA80-5B1E-A157-75EE-65ED686479E8}" dt="2023-06-04T10:52:38.601" v="130" actId="14100"/>
          <ac:spMkLst>
            <pc:docMk/>
            <pc:sldMk cId="2915204393" sldId="346"/>
            <ac:spMk id="2633" creationId="{00000000-0000-0000-0000-000000000000}"/>
          </ac:spMkLst>
        </pc:spChg>
        <pc:spChg chg="mod">
          <ac:chgData name="Guest User" userId="S::urn:spo:anon#1c11d3a2a89279a06b3c0fcc55c62f30983a82a81a6e71616e3dbca1b96bf2cb::" providerId="AD" clId="Web-{098AFA80-5B1E-A157-75EE-65ED686479E8}" dt="2023-06-04T10:44:47.754" v="87" actId="20577"/>
          <ac:spMkLst>
            <pc:docMk/>
            <pc:sldMk cId="2915204393" sldId="346"/>
            <ac:spMk id="2635" creationId="{00000000-0000-0000-0000-000000000000}"/>
          </ac:spMkLst>
        </pc:spChg>
        <pc:spChg chg="mod">
          <ac:chgData name="Guest User" userId="S::urn:spo:anon#1c11d3a2a89279a06b3c0fcc55c62f30983a82a81a6e71616e3dbca1b96bf2cb::" providerId="AD" clId="Web-{098AFA80-5B1E-A157-75EE-65ED686479E8}" dt="2023-06-04T10:52:59.648" v="134" actId="20577"/>
          <ac:spMkLst>
            <pc:docMk/>
            <pc:sldMk cId="2915204393" sldId="346"/>
            <ac:spMk id="2636" creationId="{00000000-0000-0000-0000-000000000000}"/>
          </ac:spMkLst>
        </pc:spChg>
      </pc:sldChg>
      <pc:sldChg chg="add replId">
        <pc:chgData name="Guest User" userId="S::urn:spo:anon#1c11d3a2a89279a06b3c0fcc55c62f30983a82a81a6e71616e3dbca1b96bf2cb::" providerId="AD" clId="Web-{098AFA80-5B1E-A157-75EE-65ED686479E8}" dt="2023-06-04T10:57:54.238" v="138"/>
        <pc:sldMkLst>
          <pc:docMk/>
          <pc:sldMk cId="2076174034" sldId="348"/>
        </pc:sldMkLst>
      </pc:sldChg>
      <pc:sldChg chg="addSp delSp modSp add ord replId">
        <pc:chgData name="Guest User" userId="S::urn:spo:anon#1c11d3a2a89279a06b3c0fcc55c62f30983a82a81a6e71616e3dbca1b96bf2cb::" providerId="AD" clId="Web-{098AFA80-5B1E-A157-75EE-65ED686479E8}" dt="2023-06-04T11:10:57.004" v="205" actId="20577"/>
        <pc:sldMkLst>
          <pc:docMk/>
          <pc:sldMk cId="819813152" sldId="349"/>
        </pc:sldMkLst>
        <pc:spChg chg="mod">
          <ac:chgData name="Guest User" userId="S::urn:spo:anon#1c11d3a2a89279a06b3c0fcc55c62f30983a82a81a6e71616e3dbca1b96bf2cb::" providerId="AD" clId="Web-{098AFA80-5B1E-A157-75EE-65ED686479E8}" dt="2023-06-04T11:10:57.004" v="205" actId="20577"/>
          <ac:spMkLst>
            <pc:docMk/>
            <pc:sldMk cId="819813152" sldId="349"/>
            <ac:spMk id="3297" creationId="{00000000-0000-0000-0000-000000000000}"/>
          </ac:spMkLst>
        </pc:spChg>
        <pc:spChg chg="mod">
          <ac:chgData name="Guest User" userId="S::urn:spo:anon#1c11d3a2a89279a06b3c0fcc55c62f30983a82a81a6e71616e3dbca1b96bf2cb::" providerId="AD" clId="Web-{098AFA80-5B1E-A157-75EE-65ED686479E8}" dt="2023-06-04T11:03:53.846" v="181" actId="20577"/>
          <ac:spMkLst>
            <pc:docMk/>
            <pc:sldMk cId="819813152" sldId="349"/>
            <ac:spMk id="3299" creationId="{00000000-0000-0000-0000-000000000000}"/>
          </ac:spMkLst>
        </pc:spChg>
        <pc:picChg chg="del">
          <ac:chgData name="Guest User" userId="S::urn:spo:anon#1c11d3a2a89279a06b3c0fcc55c62f30983a82a81a6e71616e3dbca1b96bf2cb::" providerId="AD" clId="Web-{098AFA80-5B1E-A157-75EE-65ED686479E8}" dt="2023-06-04T11:08:31.577" v="184"/>
          <ac:picMkLst>
            <pc:docMk/>
            <pc:sldMk cId="819813152" sldId="349"/>
            <ac:picMk id="2" creationId="{9D66F289-95FA-EA8D-D1F9-09989D4408A0}"/>
          </ac:picMkLst>
        </pc:picChg>
        <pc:picChg chg="add mod">
          <ac:chgData name="Guest User" userId="S::urn:spo:anon#1c11d3a2a89279a06b3c0fcc55c62f30983a82a81a6e71616e3dbca1b96bf2cb::" providerId="AD" clId="Web-{098AFA80-5B1E-A157-75EE-65ED686479E8}" dt="2023-06-04T11:09:52.283" v="199" actId="14100"/>
          <ac:picMkLst>
            <pc:docMk/>
            <pc:sldMk cId="819813152" sldId="349"/>
            <ac:picMk id="3" creationId="{69520F8F-C0CE-7BF0-5FCB-FADF48B41AD4}"/>
          </ac:picMkLst>
        </pc:picChg>
      </pc:sldChg>
    </pc:docChg>
  </pc:docChgLst>
  <pc:docChgLst>
    <pc:chgData name="Guest User" userId="S::urn:spo:anon#1c11d3a2a89279a06b3c0fcc55c62f30983a82a81a6e71616e3dbca1b96bf2cb::" providerId="AD" clId="Web-{2D48FFB9-D237-506D-9F9E-484E96EB9F91}"/>
    <pc:docChg chg="delSld">
      <pc:chgData name="Guest User" userId="S::urn:spo:anon#1c11d3a2a89279a06b3c0fcc55c62f30983a82a81a6e71616e3dbca1b96bf2cb::" providerId="AD" clId="Web-{2D48FFB9-D237-506D-9F9E-484E96EB9F91}" dt="2023-06-04T17:19:19.103" v="0"/>
      <pc:docMkLst>
        <pc:docMk/>
      </pc:docMkLst>
      <pc:sldChg chg="del">
        <pc:chgData name="Guest User" userId="S::urn:spo:anon#1c11d3a2a89279a06b3c0fcc55c62f30983a82a81a6e71616e3dbca1b96bf2cb::" providerId="AD" clId="Web-{2D48FFB9-D237-506D-9F9E-484E96EB9F91}" dt="2023-06-04T17:19:19.103" v="0"/>
        <pc:sldMkLst>
          <pc:docMk/>
          <pc:sldMk cId="0" sldId="339"/>
        </pc:sldMkLst>
      </pc:sldChg>
    </pc:docChg>
  </pc:docChgLst>
  <pc:docChgLst>
    <pc:chgData name="Guest User" userId="S::urn:spo:anon#1c11d3a2a89279a06b3c0fcc55c62f30983a82a81a6e71616e3dbca1b96bf2cb::" providerId="AD" clId="Web-{5CDBB36D-700F-28A1-ED87-DD349E5A2898}"/>
    <pc:docChg chg="modSld">
      <pc:chgData name="Guest User" userId="S::urn:spo:anon#1c11d3a2a89279a06b3c0fcc55c62f30983a82a81a6e71616e3dbca1b96bf2cb::" providerId="AD" clId="Web-{5CDBB36D-700F-28A1-ED87-DD349E5A2898}" dt="2023-06-04T09:47:15.896" v="46" actId="20577"/>
      <pc:docMkLst>
        <pc:docMk/>
      </pc:docMkLst>
      <pc:sldChg chg="modSp">
        <pc:chgData name="Guest User" userId="S::urn:spo:anon#1c11d3a2a89279a06b3c0fcc55c62f30983a82a81a6e71616e3dbca1b96bf2cb::" providerId="AD" clId="Web-{5CDBB36D-700F-28A1-ED87-DD349E5A2898}" dt="2023-06-04T09:42:34.748" v="39" actId="20577"/>
        <pc:sldMkLst>
          <pc:docMk/>
          <pc:sldMk cId="0" sldId="262"/>
        </pc:sldMkLst>
        <pc:spChg chg="mod">
          <ac:chgData name="Guest User" userId="S::urn:spo:anon#1c11d3a2a89279a06b3c0fcc55c62f30983a82a81a6e71616e3dbca1b96bf2cb::" providerId="AD" clId="Web-{5CDBB36D-700F-28A1-ED87-DD349E5A2898}" dt="2023-06-04T09:41:59.700" v="36" actId="20577"/>
          <ac:spMkLst>
            <pc:docMk/>
            <pc:sldMk cId="0" sldId="262"/>
            <ac:spMk id="2764" creationId="{00000000-0000-0000-0000-000000000000}"/>
          </ac:spMkLst>
        </pc:spChg>
        <pc:spChg chg="mod">
          <ac:chgData name="Guest User" userId="S::urn:spo:anon#1c11d3a2a89279a06b3c0fcc55c62f30983a82a81a6e71616e3dbca1b96bf2cb::" providerId="AD" clId="Web-{5CDBB36D-700F-28A1-ED87-DD349E5A2898}" dt="2023-06-04T09:34:53.376" v="12" actId="1076"/>
          <ac:spMkLst>
            <pc:docMk/>
            <pc:sldMk cId="0" sldId="262"/>
            <ac:spMk id="2765" creationId="{00000000-0000-0000-0000-000000000000}"/>
          </ac:spMkLst>
        </pc:spChg>
        <pc:spChg chg="mod">
          <ac:chgData name="Guest User" userId="S::urn:spo:anon#1c11d3a2a89279a06b3c0fcc55c62f30983a82a81a6e71616e3dbca1b96bf2cb::" providerId="AD" clId="Web-{5CDBB36D-700F-28A1-ED87-DD349E5A2898}" dt="2023-06-04T09:42:34.748" v="39" actId="20577"/>
          <ac:spMkLst>
            <pc:docMk/>
            <pc:sldMk cId="0" sldId="262"/>
            <ac:spMk id="2766" creationId="{00000000-0000-0000-0000-000000000000}"/>
          </ac:spMkLst>
        </pc:spChg>
        <pc:grpChg chg="mod">
          <ac:chgData name="Guest User" userId="S::urn:spo:anon#1c11d3a2a89279a06b3c0fcc55c62f30983a82a81a6e71616e3dbca1b96bf2cb::" providerId="AD" clId="Web-{5CDBB36D-700F-28A1-ED87-DD349E5A2898}" dt="2023-06-04T09:34:53.438" v="13" actId="1076"/>
          <ac:grpSpMkLst>
            <pc:docMk/>
            <pc:sldMk cId="0" sldId="262"/>
            <ac:grpSpMk id="2767" creationId="{00000000-0000-0000-0000-000000000000}"/>
          </ac:grpSpMkLst>
        </pc:grpChg>
        <pc:cxnChg chg="mod">
          <ac:chgData name="Guest User" userId="S::urn:spo:anon#1c11d3a2a89279a06b3c0fcc55c62f30983a82a81a6e71616e3dbca1b96bf2cb::" providerId="AD" clId="Web-{5CDBB36D-700F-28A1-ED87-DD349E5A2898}" dt="2023-06-04T09:41:45.215" v="33" actId="1076"/>
          <ac:cxnSpMkLst>
            <pc:docMk/>
            <pc:sldMk cId="0" sldId="262"/>
            <ac:cxnSpMk id="2774" creationId="{00000000-0000-0000-0000-000000000000}"/>
          </ac:cxnSpMkLst>
        </pc:cxnChg>
      </pc:sldChg>
      <pc:sldChg chg="modSp">
        <pc:chgData name="Guest User" userId="S::urn:spo:anon#1c11d3a2a89279a06b3c0fcc55c62f30983a82a81a6e71616e3dbca1b96bf2cb::" providerId="AD" clId="Web-{5CDBB36D-700F-28A1-ED87-DD349E5A2898}" dt="2023-06-04T09:47:15.896" v="46" actId="20577"/>
        <pc:sldMkLst>
          <pc:docMk/>
          <pc:sldMk cId="0" sldId="263"/>
        </pc:sldMkLst>
        <pc:spChg chg="mod">
          <ac:chgData name="Guest User" userId="S::urn:spo:anon#1c11d3a2a89279a06b3c0fcc55c62f30983a82a81a6e71616e3dbca1b96bf2cb::" providerId="AD" clId="Web-{5CDBB36D-700F-28A1-ED87-DD349E5A2898}" dt="2023-06-04T09:47:15.896" v="46" actId="20577"/>
          <ac:spMkLst>
            <pc:docMk/>
            <pc:sldMk cId="0" sldId="263"/>
            <ac:spMk id="2784" creationId="{00000000-0000-0000-0000-000000000000}"/>
          </ac:spMkLst>
        </pc:spChg>
      </pc:sldChg>
    </pc:docChg>
  </pc:docChgLst>
  <pc:docChgLst>
    <pc:chgData name="Srujan Wadkar" userId="231becbd-620d-475e-851a-24e7a777de97" providerId="ADAL" clId="{F5805C2F-11F8-42FB-AC55-72CFAB82F930}"/>
    <pc:docChg chg="undo custSel addSld delSld modSld sldOrd">
      <pc:chgData name="Srujan Wadkar" userId="231becbd-620d-475e-851a-24e7a777de97" providerId="ADAL" clId="{F5805C2F-11F8-42FB-AC55-72CFAB82F930}" dt="2023-06-04T10:18:22.553" v="342" actId="1076"/>
      <pc:docMkLst>
        <pc:docMk/>
      </pc:docMkLst>
      <pc:sldChg chg="ord">
        <pc:chgData name="Srujan Wadkar" userId="231becbd-620d-475e-851a-24e7a777de97" providerId="ADAL" clId="{F5805C2F-11F8-42FB-AC55-72CFAB82F930}" dt="2023-06-04T10:18:11.792" v="341"/>
        <pc:sldMkLst>
          <pc:docMk/>
          <pc:sldMk cId="0" sldId="262"/>
        </pc:sldMkLst>
      </pc:sldChg>
      <pc:sldChg chg="modSp mod ord">
        <pc:chgData name="Srujan Wadkar" userId="231becbd-620d-475e-851a-24e7a777de97" providerId="ADAL" clId="{F5805C2F-11F8-42FB-AC55-72CFAB82F930}" dt="2023-06-04T09:50:28.805" v="311"/>
        <pc:sldMkLst>
          <pc:docMk/>
          <pc:sldMk cId="0" sldId="263"/>
        </pc:sldMkLst>
        <pc:spChg chg="mod">
          <ac:chgData name="Srujan Wadkar" userId="231becbd-620d-475e-851a-24e7a777de97" providerId="ADAL" clId="{F5805C2F-11F8-42FB-AC55-72CFAB82F930}" dt="2023-06-04T09:35:51.061" v="154" actId="20577"/>
          <ac:spMkLst>
            <pc:docMk/>
            <pc:sldMk cId="0" sldId="263"/>
            <ac:spMk id="2784" creationId="{00000000-0000-0000-0000-000000000000}"/>
          </ac:spMkLst>
        </pc:spChg>
        <pc:spChg chg="mod">
          <ac:chgData name="Srujan Wadkar" userId="231becbd-620d-475e-851a-24e7a777de97" providerId="ADAL" clId="{F5805C2F-11F8-42FB-AC55-72CFAB82F930}" dt="2023-06-04T09:47:55.089" v="288" actId="1076"/>
          <ac:spMkLst>
            <pc:docMk/>
            <pc:sldMk cId="0" sldId="263"/>
            <ac:spMk id="2785" creationId="{00000000-0000-0000-0000-000000000000}"/>
          </ac:spMkLst>
        </pc:spChg>
        <pc:spChg chg="mod">
          <ac:chgData name="Srujan Wadkar" userId="231becbd-620d-475e-851a-24e7a777de97" providerId="ADAL" clId="{F5805C2F-11F8-42FB-AC55-72CFAB82F930}" dt="2023-06-04T09:49:42.275" v="305" actId="1076"/>
          <ac:spMkLst>
            <pc:docMk/>
            <pc:sldMk cId="0" sldId="263"/>
            <ac:spMk id="2786" creationId="{00000000-0000-0000-0000-000000000000}"/>
          </ac:spMkLst>
        </pc:spChg>
        <pc:spChg chg="mod">
          <ac:chgData name="Srujan Wadkar" userId="231becbd-620d-475e-851a-24e7a777de97" providerId="ADAL" clId="{F5805C2F-11F8-42FB-AC55-72CFAB82F930}" dt="2023-06-04T09:49:22.558" v="302" actId="1076"/>
          <ac:spMkLst>
            <pc:docMk/>
            <pc:sldMk cId="0" sldId="263"/>
            <ac:spMk id="2787" creationId="{00000000-0000-0000-0000-000000000000}"/>
          </ac:spMkLst>
        </pc:spChg>
        <pc:spChg chg="mod">
          <ac:chgData name="Srujan Wadkar" userId="231becbd-620d-475e-851a-24e7a777de97" providerId="ADAL" clId="{F5805C2F-11F8-42FB-AC55-72CFAB82F930}" dt="2023-06-04T09:49:31.400" v="303" actId="1076"/>
          <ac:spMkLst>
            <pc:docMk/>
            <pc:sldMk cId="0" sldId="263"/>
            <ac:spMk id="2788" creationId="{00000000-0000-0000-0000-000000000000}"/>
          </ac:spMkLst>
        </pc:spChg>
        <pc:spChg chg="mod">
          <ac:chgData name="Srujan Wadkar" userId="231becbd-620d-475e-851a-24e7a777de97" providerId="ADAL" clId="{F5805C2F-11F8-42FB-AC55-72CFAB82F930}" dt="2023-06-04T09:49:09.412" v="300" actId="1076"/>
          <ac:spMkLst>
            <pc:docMk/>
            <pc:sldMk cId="0" sldId="263"/>
            <ac:spMk id="2789" creationId="{00000000-0000-0000-0000-000000000000}"/>
          </ac:spMkLst>
        </pc:spChg>
        <pc:spChg chg="mod">
          <ac:chgData name="Srujan Wadkar" userId="231becbd-620d-475e-851a-24e7a777de97" providerId="ADAL" clId="{F5805C2F-11F8-42FB-AC55-72CFAB82F930}" dt="2023-06-04T09:49:35.672" v="304" actId="1076"/>
          <ac:spMkLst>
            <pc:docMk/>
            <pc:sldMk cId="0" sldId="263"/>
            <ac:spMk id="2790" creationId="{00000000-0000-0000-0000-000000000000}"/>
          </ac:spMkLst>
        </pc:spChg>
        <pc:spChg chg="mod">
          <ac:chgData name="Srujan Wadkar" userId="231becbd-620d-475e-851a-24e7a777de97" providerId="ADAL" clId="{F5805C2F-11F8-42FB-AC55-72CFAB82F930}" dt="2023-06-04T09:49:16.934" v="301" actId="1076"/>
          <ac:spMkLst>
            <pc:docMk/>
            <pc:sldMk cId="0" sldId="263"/>
            <ac:spMk id="2846" creationId="{00000000-0000-0000-0000-000000000000}"/>
          </ac:spMkLst>
        </pc:spChg>
        <pc:spChg chg="mod">
          <ac:chgData name="Srujan Wadkar" userId="231becbd-620d-475e-851a-24e7a777de97" providerId="ADAL" clId="{F5805C2F-11F8-42FB-AC55-72CFAB82F930}" dt="2023-06-04T09:44:42.696" v="240" actId="1076"/>
          <ac:spMkLst>
            <pc:docMk/>
            <pc:sldMk cId="0" sldId="263"/>
            <ac:spMk id="2847" creationId="{00000000-0000-0000-0000-000000000000}"/>
          </ac:spMkLst>
        </pc:spChg>
        <pc:spChg chg="mod">
          <ac:chgData name="Srujan Wadkar" userId="231becbd-620d-475e-851a-24e7a777de97" providerId="ADAL" clId="{F5805C2F-11F8-42FB-AC55-72CFAB82F930}" dt="2023-06-04T09:46:32.753" v="273" actId="1076"/>
          <ac:spMkLst>
            <pc:docMk/>
            <pc:sldMk cId="0" sldId="263"/>
            <ac:spMk id="2848" creationId="{00000000-0000-0000-0000-000000000000}"/>
          </ac:spMkLst>
        </pc:spChg>
        <pc:spChg chg="mod">
          <ac:chgData name="Srujan Wadkar" userId="231becbd-620d-475e-851a-24e7a777de97" providerId="ADAL" clId="{F5805C2F-11F8-42FB-AC55-72CFAB82F930}" dt="2023-06-04T09:45:00.994" v="243" actId="1076"/>
          <ac:spMkLst>
            <pc:docMk/>
            <pc:sldMk cId="0" sldId="263"/>
            <ac:spMk id="2858" creationId="{00000000-0000-0000-0000-000000000000}"/>
          </ac:spMkLst>
        </pc:spChg>
        <pc:spChg chg="mod">
          <ac:chgData name="Srujan Wadkar" userId="231becbd-620d-475e-851a-24e7a777de97" providerId="ADAL" clId="{F5805C2F-11F8-42FB-AC55-72CFAB82F930}" dt="2023-06-04T09:46:46.391" v="274" actId="1076"/>
          <ac:spMkLst>
            <pc:docMk/>
            <pc:sldMk cId="0" sldId="263"/>
            <ac:spMk id="2859" creationId="{00000000-0000-0000-0000-000000000000}"/>
          </ac:spMkLst>
        </pc:spChg>
        <pc:grpChg chg="mod">
          <ac:chgData name="Srujan Wadkar" userId="231becbd-620d-475e-851a-24e7a777de97" providerId="ADAL" clId="{F5805C2F-11F8-42FB-AC55-72CFAB82F930}" dt="2023-06-04T09:44:48.712" v="241" actId="1076"/>
          <ac:grpSpMkLst>
            <pc:docMk/>
            <pc:sldMk cId="0" sldId="263"/>
            <ac:grpSpMk id="2853" creationId="{00000000-0000-0000-0000-000000000000}"/>
          </ac:grpSpMkLst>
        </pc:grpChg>
      </pc:sldChg>
      <pc:sldChg chg="addSp delSp modSp mod ord delAnim modAnim">
        <pc:chgData name="Srujan Wadkar" userId="231becbd-620d-475e-851a-24e7a777de97" providerId="ADAL" clId="{F5805C2F-11F8-42FB-AC55-72CFAB82F930}" dt="2023-06-04T09:50:02.246" v="309"/>
        <pc:sldMkLst>
          <pc:docMk/>
          <pc:sldMk cId="0" sldId="268"/>
        </pc:sldMkLst>
        <pc:spChg chg="mod">
          <ac:chgData name="Srujan Wadkar" userId="231becbd-620d-475e-851a-24e7a777de97" providerId="ADAL" clId="{F5805C2F-11F8-42FB-AC55-72CFAB82F930}" dt="2023-06-04T02:41:51.399" v="89" actId="1076"/>
          <ac:spMkLst>
            <pc:docMk/>
            <pc:sldMk cId="0" sldId="268"/>
            <ac:spMk id="2995" creationId="{00000000-0000-0000-0000-000000000000}"/>
          </ac:spMkLst>
        </pc:spChg>
        <pc:spChg chg="mod">
          <ac:chgData name="Srujan Wadkar" userId="231becbd-620d-475e-851a-24e7a777de97" providerId="ADAL" clId="{F5805C2F-11F8-42FB-AC55-72CFAB82F930}" dt="2023-06-04T02:41:45.954" v="88" actId="1076"/>
          <ac:spMkLst>
            <pc:docMk/>
            <pc:sldMk cId="0" sldId="268"/>
            <ac:spMk id="2996" creationId="{00000000-0000-0000-0000-000000000000}"/>
          </ac:spMkLst>
        </pc:spChg>
        <pc:picChg chg="add mod">
          <ac:chgData name="Srujan Wadkar" userId="231becbd-620d-475e-851a-24e7a777de97" providerId="ADAL" clId="{F5805C2F-11F8-42FB-AC55-72CFAB82F930}" dt="2023-06-04T03:32:37.737" v="106" actId="1076"/>
          <ac:picMkLst>
            <pc:docMk/>
            <pc:sldMk cId="0" sldId="268"/>
            <ac:picMk id="3" creationId="{1C537A33-CAB8-7902-5458-2D2AD828FDB1}"/>
          </ac:picMkLst>
        </pc:picChg>
        <pc:picChg chg="del mod">
          <ac:chgData name="Srujan Wadkar" userId="231becbd-620d-475e-851a-24e7a777de97" providerId="ADAL" clId="{F5805C2F-11F8-42FB-AC55-72CFAB82F930}" dt="2023-06-04T02:42:12.231" v="90" actId="478"/>
          <ac:picMkLst>
            <pc:docMk/>
            <pc:sldMk cId="0" sldId="268"/>
            <ac:picMk id="2997" creationId="{00000000-0000-0000-0000-000000000000}"/>
          </ac:picMkLst>
        </pc:picChg>
      </pc:sldChg>
      <pc:sldChg chg="new del">
        <pc:chgData name="Srujan Wadkar" userId="231becbd-620d-475e-851a-24e7a777de97" providerId="ADAL" clId="{F5805C2F-11F8-42FB-AC55-72CFAB82F930}" dt="2023-06-04T02:27:08.598" v="1" actId="47"/>
        <pc:sldMkLst>
          <pc:docMk/>
          <pc:sldMk cId="3492419852" sldId="340"/>
        </pc:sldMkLst>
      </pc:sldChg>
      <pc:sldChg chg="addSp delSp modSp new mod ord">
        <pc:chgData name="Srujan Wadkar" userId="231becbd-620d-475e-851a-24e7a777de97" providerId="ADAL" clId="{F5805C2F-11F8-42FB-AC55-72CFAB82F930}" dt="2023-06-04T10:18:22.553" v="342" actId="1076"/>
        <pc:sldMkLst>
          <pc:docMk/>
          <pc:sldMk cId="3641623624" sldId="340"/>
        </pc:sldMkLst>
        <pc:spChg chg="del">
          <ac:chgData name="Srujan Wadkar" userId="231becbd-620d-475e-851a-24e7a777de97" providerId="ADAL" clId="{F5805C2F-11F8-42FB-AC55-72CFAB82F930}" dt="2023-06-04T10:02:23.539" v="322" actId="478"/>
          <ac:spMkLst>
            <pc:docMk/>
            <pc:sldMk cId="3641623624" sldId="340"/>
            <ac:spMk id="2" creationId="{A88995FE-DD20-52D4-6AC2-2774DDB47D55}"/>
          </ac:spMkLst>
        </pc:spChg>
        <pc:spChg chg="del">
          <ac:chgData name="Srujan Wadkar" userId="231becbd-620d-475e-851a-24e7a777de97" providerId="ADAL" clId="{F5805C2F-11F8-42FB-AC55-72CFAB82F930}" dt="2023-06-04T10:02:25.412" v="323" actId="478"/>
          <ac:spMkLst>
            <pc:docMk/>
            <pc:sldMk cId="3641623624" sldId="340"/>
            <ac:spMk id="3" creationId="{1E81488F-771F-5F0D-A724-DCAA3F1A4C95}"/>
          </ac:spMkLst>
        </pc:spChg>
        <pc:spChg chg="del">
          <ac:chgData name="Srujan Wadkar" userId="231becbd-620d-475e-851a-24e7a777de97" providerId="ADAL" clId="{F5805C2F-11F8-42FB-AC55-72CFAB82F930}" dt="2023-06-04T10:02:27.126" v="324" actId="478"/>
          <ac:spMkLst>
            <pc:docMk/>
            <pc:sldMk cId="3641623624" sldId="340"/>
            <ac:spMk id="4" creationId="{B1EAA8AC-4629-3702-0DF5-8CDAD48B820F}"/>
          </ac:spMkLst>
        </pc:spChg>
        <pc:picChg chg="add mod">
          <ac:chgData name="Srujan Wadkar" userId="231becbd-620d-475e-851a-24e7a777de97" providerId="ADAL" clId="{F5805C2F-11F8-42FB-AC55-72CFAB82F930}" dt="2023-06-04T10:18:22.553" v="342" actId="1076"/>
          <ac:picMkLst>
            <pc:docMk/>
            <pc:sldMk cId="3641623624" sldId="340"/>
            <ac:picMk id="1026" creationId="{7DF13217-2DAA-B737-67B6-467714C0637E}"/>
          </ac:picMkLst>
        </pc:picChg>
      </pc:sldChg>
      <pc:sldChg chg="modSp mod ord">
        <pc:chgData name="Srujan Wadkar" userId="231becbd-620d-475e-851a-24e7a777de97" providerId="ADAL" clId="{F5805C2F-11F8-42FB-AC55-72CFAB82F930}" dt="2023-06-04T10:02:05.235" v="317" actId="1076"/>
        <pc:sldMkLst>
          <pc:docMk/>
          <pc:sldMk cId="2906574760" sldId="341"/>
        </pc:sldMkLst>
        <pc:spChg chg="mod">
          <ac:chgData name="Srujan Wadkar" userId="231becbd-620d-475e-851a-24e7a777de97" providerId="ADAL" clId="{F5805C2F-11F8-42FB-AC55-72CFAB82F930}" dt="2023-06-04T10:02:05.235" v="317" actId="1076"/>
          <ac:spMkLst>
            <pc:docMk/>
            <pc:sldMk cId="2906574760" sldId="341"/>
            <ac:spMk id="2846" creationId="{00000000-0000-0000-0000-000000000000}"/>
          </ac:spMkLst>
        </pc:spChg>
      </pc:sldChg>
      <pc:sldChg chg="delSp new del mod">
        <pc:chgData name="Srujan Wadkar" userId="231becbd-620d-475e-851a-24e7a777de97" providerId="ADAL" clId="{F5805C2F-11F8-42FB-AC55-72CFAB82F930}" dt="2023-06-04T10:00:54.984" v="316" actId="47"/>
        <pc:sldMkLst>
          <pc:docMk/>
          <pc:sldMk cId="490676031" sldId="342"/>
        </pc:sldMkLst>
        <pc:spChg chg="del">
          <ac:chgData name="Srujan Wadkar" userId="231becbd-620d-475e-851a-24e7a777de97" providerId="ADAL" clId="{F5805C2F-11F8-42FB-AC55-72CFAB82F930}" dt="2023-06-04T10:00:52.958" v="315" actId="478"/>
          <ac:spMkLst>
            <pc:docMk/>
            <pc:sldMk cId="490676031" sldId="342"/>
            <ac:spMk id="8" creationId="{D76C93B6-BCB9-006F-662C-1F9AB82796C6}"/>
          </ac:spMkLst>
        </pc:spChg>
      </pc:sldChg>
    </pc:docChg>
  </pc:docChgLst>
  <pc:docChgLst>
    <pc:chgData name="Guest User" userId="S::urn:spo:anon#1c11d3a2a89279a06b3c0fcc55c62f30983a82a81a6e71616e3dbca1b96bf2cb::" providerId="AD" clId="Web-{F1C4C56C-B13B-A3F1-2522-9BAA55E2FE55}"/>
    <pc:docChg chg="modSld">
      <pc:chgData name="Guest User" userId="S::urn:spo:anon#1c11d3a2a89279a06b3c0fcc55c62f30983a82a81a6e71616e3dbca1b96bf2cb::" providerId="AD" clId="Web-{F1C4C56C-B13B-A3F1-2522-9BAA55E2FE55}" dt="2023-06-10T14:37:42.224" v="6" actId="14100"/>
      <pc:docMkLst>
        <pc:docMk/>
      </pc:docMkLst>
      <pc:sldChg chg="modSp">
        <pc:chgData name="Guest User" userId="S::urn:spo:anon#1c11d3a2a89279a06b3c0fcc55c62f30983a82a81a6e71616e3dbca1b96bf2cb::" providerId="AD" clId="Web-{F1C4C56C-B13B-A3F1-2522-9BAA55E2FE55}" dt="2023-06-10T14:37:42.224" v="6" actId="14100"/>
        <pc:sldMkLst>
          <pc:docMk/>
          <pc:sldMk cId="3799282525" sldId="358"/>
        </pc:sldMkLst>
        <pc:picChg chg="mod modCrop">
          <ac:chgData name="Guest User" userId="S::urn:spo:anon#1c11d3a2a89279a06b3c0fcc55c62f30983a82a81a6e71616e3dbca1b96bf2cb::" providerId="AD" clId="Web-{F1C4C56C-B13B-A3F1-2522-9BAA55E2FE55}" dt="2023-06-10T14:37:42.224" v="6" actId="14100"/>
          <ac:picMkLst>
            <pc:docMk/>
            <pc:sldMk cId="3799282525" sldId="358"/>
            <ac:picMk id="8" creationId="{002F429B-264F-560C-3823-959EF5C464D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1081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6"/>
        <p:cNvGrpSpPr/>
        <p:nvPr/>
      </p:nvGrpSpPr>
      <p:grpSpPr>
        <a:xfrm>
          <a:off x="0" y="0"/>
          <a:ext cx="0" cy="0"/>
          <a:chOff x="0" y="0"/>
          <a:chExt cx="0" cy="0"/>
        </a:xfrm>
      </p:grpSpPr>
      <p:sp>
        <p:nvSpPr>
          <p:cNvPr id="3057" name="Google Shape;3057;g12948bcd1fb_0_22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8" name="Google Shape;3058;g12948bcd1fb_0_22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3"/>
        <p:cNvGrpSpPr/>
        <p:nvPr/>
      </p:nvGrpSpPr>
      <p:grpSpPr>
        <a:xfrm>
          <a:off x="0" y="0"/>
          <a:ext cx="0" cy="0"/>
          <a:chOff x="0" y="0"/>
          <a:chExt cx="0" cy="0"/>
        </a:xfrm>
      </p:grpSpPr>
      <p:sp>
        <p:nvSpPr>
          <p:cNvPr id="3294" name="Google Shape;3294;g11be10ac1ab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5" name="Google Shape;3295;g11be10ac1ab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9564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0"/>
        <p:cNvGrpSpPr/>
        <p:nvPr/>
      </p:nvGrpSpPr>
      <p:grpSpPr>
        <a:xfrm>
          <a:off x="0" y="0"/>
          <a:ext cx="0" cy="0"/>
          <a:chOff x="0" y="0"/>
          <a:chExt cx="0" cy="0"/>
        </a:xfrm>
      </p:grpSpPr>
      <p:sp>
        <p:nvSpPr>
          <p:cNvPr id="2781" name="Google Shape;2781;g127f379f98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2" name="Google Shape;2782;g127f379f98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0"/>
        <p:cNvGrpSpPr/>
        <p:nvPr/>
      </p:nvGrpSpPr>
      <p:grpSpPr>
        <a:xfrm>
          <a:off x="0" y="0"/>
          <a:ext cx="0" cy="0"/>
          <a:chOff x="0" y="0"/>
          <a:chExt cx="0" cy="0"/>
        </a:xfrm>
      </p:grpSpPr>
      <p:sp>
        <p:nvSpPr>
          <p:cNvPr id="2781" name="Google Shape;2781;g127f379f98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2" name="Google Shape;2782;g127f379f98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5528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3"/>
        <p:cNvGrpSpPr/>
        <p:nvPr/>
      </p:nvGrpSpPr>
      <p:grpSpPr>
        <a:xfrm>
          <a:off x="0" y="0"/>
          <a:ext cx="0" cy="0"/>
          <a:chOff x="0" y="0"/>
          <a:chExt cx="0" cy="0"/>
        </a:xfrm>
      </p:grpSpPr>
      <p:sp>
        <p:nvSpPr>
          <p:cNvPr id="3294" name="Google Shape;3294;g11be10ac1ab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5" name="Google Shape;3295;g11be10ac1ab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3"/>
        <p:cNvGrpSpPr/>
        <p:nvPr/>
      </p:nvGrpSpPr>
      <p:grpSpPr>
        <a:xfrm>
          <a:off x="0" y="0"/>
          <a:ext cx="0" cy="0"/>
          <a:chOff x="0" y="0"/>
          <a:chExt cx="0" cy="0"/>
        </a:xfrm>
      </p:grpSpPr>
      <p:sp>
        <p:nvSpPr>
          <p:cNvPr id="3294" name="Google Shape;3294;g11be10ac1ab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5" name="Google Shape;3295;g11be10ac1ab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8295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0"/>
        <p:cNvGrpSpPr/>
        <p:nvPr/>
      </p:nvGrpSpPr>
      <p:grpSpPr>
        <a:xfrm>
          <a:off x="0" y="0"/>
          <a:ext cx="0" cy="0"/>
          <a:chOff x="0" y="0"/>
          <a:chExt cx="0" cy="0"/>
        </a:xfrm>
      </p:grpSpPr>
      <p:sp>
        <p:nvSpPr>
          <p:cNvPr id="2921" name="Google Shape;2921;g127f379f983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2" name="Google Shape;2922;g127f379f98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7661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6385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9"/>
        <p:cNvGrpSpPr/>
        <p:nvPr/>
      </p:nvGrpSpPr>
      <p:grpSpPr>
        <a:xfrm>
          <a:off x="0" y="0"/>
          <a:ext cx="0" cy="0"/>
          <a:chOff x="0" y="0"/>
          <a:chExt cx="0" cy="0"/>
        </a:xfrm>
      </p:grpSpPr>
      <p:sp>
        <p:nvSpPr>
          <p:cNvPr id="3310" name="Google Shape;3310;g13e9dbcaf0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1" name="Google Shape;3311;g13e9dbcaf0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0"/>
        <p:cNvGrpSpPr/>
        <p:nvPr/>
      </p:nvGrpSpPr>
      <p:grpSpPr>
        <a:xfrm>
          <a:off x="0" y="0"/>
          <a:ext cx="0" cy="0"/>
          <a:chOff x="0" y="0"/>
          <a:chExt cx="0" cy="0"/>
        </a:xfrm>
      </p:grpSpPr>
      <p:sp>
        <p:nvSpPr>
          <p:cNvPr id="2941" name="Google Shape;2941;g13e437834e8_0_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2" name="Google Shape;2942;g13e437834e8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0"/>
        <p:cNvGrpSpPr/>
        <p:nvPr/>
      </p:nvGrpSpPr>
      <p:grpSpPr>
        <a:xfrm>
          <a:off x="0" y="0"/>
          <a:ext cx="0" cy="0"/>
          <a:chOff x="0" y="0"/>
          <a:chExt cx="0" cy="0"/>
        </a:xfrm>
      </p:grpSpPr>
      <p:sp>
        <p:nvSpPr>
          <p:cNvPr id="2781" name="Google Shape;2781;g127f379f98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2" name="Google Shape;2782;g127f379f98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0"/>
        <p:cNvGrpSpPr/>
        <p:nvPr/>
      </p:nvGrpSpPr>
      <p:grpSpPr>
        <a:xfrm>
          <a:off x="0" y="0"/>
          <a:ext cx="0" cy="0"/>
          <a:chOff x="0" y="0"/>
          <a:chExt cx="0" cy="0"/>
        </a:xfrm>
      </p:grpSpPr>
      <p:sp>
        <p:nvSpPr>
          <p:cNvPr id="2781" name="Google Shape;2781;g127f379f98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2" name="Google Shape;2782;g127f379f98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8328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0"/>
        <p:cNvGrpSpPr/>
        <p:nvPr/>
      </p:nvGrpSpPr>
      <p:grpSpPr>
        <a:xfrm>
          <a:off x="0" y="0"/>
          <a:ext cx="0" cy="0"/>
          <a:chOff x="0" y="0"/>
          <a:chExt cx="0" cy="0"/>
        </a:xfrm>
      </p:grpSpPr>
      <p:sp>
        <p:nvSpPr>
          <p:cNvPr id="2781" name="Google Shape;2781;g127f379f98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2" name="Google Shape;2782;g127f379f98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344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2"/>
        <p:cNvGrpSpPr/>
        <p:nvPr/>
      </p:nvGrpSpPr>
      <p:grpSpPr>
        <a:xfrm>
          <a:off x="0" y="0"/>
          <a:ext cx="0" cy="0"/>
          <a:chOff x="0" y="0"/>
          <a:chExt cx="0" cy="0"/>
        </a:xfrm>
      </p:grpSpPr>
      <p:sp>
        <p:nvSpPr>
          <p:cNvPr id="2683" name="Google Shape;2683;g127f379f983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4" name="Google Shape;2684;g127f379f98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7"/>
        <p:cNvGrpSpPr/>
        <p:nvPr/>
      </p:nvGrpSpPr>
      <p:grpSpPr>
        <a:xfrm>
          <a:off x="0" y="0"/>
          <a:ext cx="0" cy="0"/>
          <a:chOff x="0" y="0"/>
          <a:chExt cx="0" cy="0"/>
        </a:xfrm>
      </p:grpSpPr>
      <p:sp>
        <p:nvSpPr>
          <p:cNvPr id="2648" name="Google Shape;2648;g13e9dbcaf0c_0_2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9" name="Google Shape;2649;g13e9dbcaf0c_0_2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4"/>
        <p:cNvGrpSpPr/>
        <p:nvPr/>
      </p:nvGrpSpPr>
      <p:grpSpPr>
        <a:xfrm>
          <a:off x="0" y="0"/>
          <a:ext cx="0" cy="0"/>
          <a:chOff x="0" y="0"/>
          <a:chExt cx="0" cy="0"/>
        </a:xfrm>
      </p:grpSpPr>
      <p:sp>
        <p:nvSpPr>
          <p:cNvPr id="2695" name="Google Shape;2695;g13e9dbcaf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6" name="Google Shape;2696;g13e9dbcaf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1"/>
        <p:cNvGrpSpPr/>
        <p:nvPr/>
      </p:nvGrpSpPr>
      <p:grpSpPr>
        <a:xfrm>
          <a:off x="0" y="0"/>
          <a:ext cx="0" cy="0"/>
          <a:chOff x="0" y="0"/>
          <a:chExt cx="0" cy="0"/>
        </a:xfrm>
      </p:grpSpPr>
      <p:sp>
        <p:nvSpPr>
          <p:cNvPr id="2992" name="Google Shape;2992;g12948bcd1fb_0_22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3" name="Google Shape;2993;g12948bcd1fb_0_22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3"/>
        <p:cNvGrpSpPr/>
        <p:nvPr/>
      </p:nvGrpSpPr>
      <p:grpSpPr>
        <a:xfrm>
          <a:off x="0" y="0"/>
          <a:ext cx="0" cy="0"/>
          <a:chOff x="0" y="0"/>
          <a:chExt cx="0" cy="0"/>
        </a:xfrm>
      </p:grpSpPr>
      <p:sp>
        <p:nvSpPr>
          <p:cNvPr id="3004" name="Google Shape;3004;g12948bcd1fb_0_22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5" name="Google Shape;3005;g12948bcd1fb_0_22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0"/>
        <p:cNvGrpSpPr/>
        <p:nvPr/>
      </p:nvGrpSpPr>
      <p:grpSpPr>
        <a:xfrm>
          <a:off x="0" y="0"/>
          <a:ext cx="0" cy="0"/>
          <a:chOff x="0" y="0"/>
          <a:chExt cx="0" cy="0"/>
        </a:xfrm>
      </p:grpSpPr>
      <p:sp>
        <p:nvSpPr>
          <p:cNvPr id="2921" name="Google Shape;2921;g127f379f983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2" name="Google Shape;2922;g127f379f98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6407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0" name="Google Shape;10;p2"/>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248525" y="3290708"/>
            <a:ext cx="6647100" cy="3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2"/>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4"/>
        <p:cNvGrpSpPr/>
        <p:nvPr/>
      </p:nvGrpSpPr>
      <p:grpSpPr>
        <a:xfrm>
          <a:off x="0" y="0"/>
          <a:ext cx="0" cy="0"/>
          <a:chOff x="0" y="0"/>
          <a:chExt cx="0" cy="0"/>
        </a:xfrm>
      </p:grpSpPr>
      <p:pic>
        <p:nvPicPr>
          <p:cNvPr id="525" name="Google Shape;525;p11"/>
          <p:cNvPicPr preferRelativeResize="0"/>
          <p:nvPr/>
        </p:nvPicPr>
        <p:blipFill rotWithShape="1">
          <a:blip r:embed="rId2">
            <a:alphaModFix amt="60000"/>
          </a:blip>
          <a:srcRect l="39" r="29"/>
          <a:stretch/>
        </p:blipFill>
        <p:spPr>
          <a:xfrm>
            <a:off x="0" y="1"/>
            <a:ext cx="9144002" cy="5143499"/>
          </a:xfrm>
          <a:prstGeom prst="rect">
            <a:avLst/>
          </a:prstGeom>
          <a:noFill/>
          <a:ln>
            <a:noFill/>
          </a:ln>
        </p:spPr>
      </p:pic>
      <p:sp>
        <p:nvSpPr>
          <p:cNvPr id="526" name="Google Shape;526;p11"/>
          <p:cNvSpPr txBox="1">
            <a:spLocks noGrp="1"/>
          </p:cNvSpPr>
          <p:nvPr>
            <p:ph type="title" hasCustomPrompt="1"/>
          </p:nvPr>
        </p:nvSpPr>
        <p:spPr>
          <a:xfrm>
            <a:off x="1189500" y="1573088"/>
            <a:ext cx="6765000" cy="1191600"/>
          </a:xfrm>
          <a:prstGeom prst="rect">
            <a:avLst/>
          </a:prstGeom>
        </p:spPr>
        <p:txBody>
          <a:bodyPr spcFirstLastPara="1" wrap="square" lIns="91425" tIns="0" rIns="91425" bIns="91425" anchor="t" anchorCtr="0">
            <a:noAutofit/>
          </a:bodyPr>
          <a:lstStyle>
            <a:lvl1pPr lvl="0" algn="ctr">
              <a:spcBef>
                <a:spcPts val="0"/>
              </a:spcBef>
              <a:spcAft>
                <a:spcPts val="0"/>
              </a:spcAft>
              <a:buSzPts val="12000"/>
              <a:buNone/>
              <a:defRPr sz="7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7" name="Google Shape;527;p11"/>
          <p:cNvSpPr txBox="1">
            <a:spLocks noGrp="1"/>
          </p:cNvSpPr>
          <p:nvPr>
            <p:ph type="subTitle" idx="1"/>
          </p:nvPr>
        </p:nvSpPr>
        <p:spPr>
          <a:xfrm>
            <a:off x="1189500" y="3008635"/>
            <a:ext cx="6765000" cy="348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28" name="Google Shape;528;p11"/>
          <p:cNvPicPr preferRelativeResize="0"/>
          <p:nvPr/>
        </p:nvPicPr>
        <p:blipFill>
          <a:blip r:embed="rId3">
            <a:alphaModFix/>
          </a:blip>
          <a:stretch>
            <a:fillRect/>
          </a:stretch>
        </p:blipFill>
        <p:spPr>
          <a:xfrm flipH="1">
            <a:off x="-1398709" y="3775675"/>
            <a:ext cx="9353213" cy="2681250"/>
          </a:xfrm>
          <a:prstGeom prst="rect">
            <a:avLst/>
          </a:prstGeom>
          <a:noFill/>
          <a:ln>
            <a:noFill/>
          </a:ln>
        </p:spPr>
      </p:pic>
      <p:grpSp>
        <p:nvGrpSpPr>
          <p:cNvPr id="529" name="Google Shape;529;p11"/>
          <p:cNvGrpSpPr/>
          <p:nvPr/>
        </p:nvGrpSpPr>
        <p:grpSpPr>
          <a:xfrm flipH="1">
            <a:off x="8442483" y="3580345"/>
            <a:ext cx="284143" cy="284718"/>
            <a:chOff x="432750" y="3302025"/>
            <a:chExt cx="217035" cy="217475"/>
          </a:xfrm>
        </p:grpSpPr>
        <p:sp>
          <p:nvSpPr>
            <p:cNvPr id="530" name="Google Shape;530;p11"/>
            <p:cNvSpPr/>
            <p:nvPr/>
          </p:nvSpPr>
          <p:spPr>
            <a:xfrm>
              <a:off x="43566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1"/>
          <p:cNvGrpSpPr/>
          <p:nvPr/>
        </p:nvGrpSpPr>
        <p:grpSpPr>
          <a:xfrm flipH="1">
            <a:off x="8412161" y="940850"/>
            <a:ext cx="357454" cy="956304"/>
            <a:chOff x="357713" y="600975"/>
            <a:chExt cx="357454" cy="956304"/>
          </a:xfrm>
        </p:grpSpPr>
        <p:sp>
          <p:nvSpPr>
            <p:cNvPr id="533" name="Google Shape;533;p1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1"/>
          <p:cNvGrpSpPr/>
          <p:nvPr/>
        </p:nvGrpSpPr>
        <p:grpSpPr>
          <a:xfrm flipH="1">
            <a:off x="-1204526" y="3464295"/>
            <a:ext cx="1965289" cy="517060"/>
            <a:chOff x="3539975" y="3523525"/>
            <a:chExt cx="745925" cy="196250"/>
          </a:xfrm>
        </p:grpSpPr>
        <p:sp>
          <p:nvSpPr>
            <p:cNvPr id="538" name="Google Shape;538;p1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55"/>
        <p:cNvGrpSpPr/>
        <p:nvPr/>
      </p:nvGrpSpPr>
      <p:grpSpPr>
        <a:xfrm>
          <a:off x="0" y="0"/>
          <a:ext cx="0" cy="0"/>
          <a:chOff x="0" y="0"/>
          <a:chExt cx="0" cy="0"/>
        </a:xfrm>
      </p:grpSpPr>
      <p:pic>
        <p:nvPicPr>
          <p:cNvPr id="556" name="Google Shape;556;p1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557" name="Google Shape;557;p13"/>
          <p:cNvSpPr txBox="1">
            <a:spLocks noGrp="1"/>
          </p:cNvSpPr>
          <p:nvPr>
            <p:ph type="title" hasCustomPrompt="1"/>
          </p:nvPr>
        </p:nvSpPr>
        <p:spPr>
          <a:xfrm>
            <a:off x="817925"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58" name="Google Shape;558;p13"/>
          <p:cNvSpPr txBox="1">
            <a:spLocks noGrp="1"/>
          </p:cNvSpPr>
          <p:nvPr>
            <p:ph type="subTitle" idx="1"/>
          </p:nvPr>
        </p:nvSpPr>
        <p:spPr>
          <a:xfrm>
            <a:off x="1639675" y="1483450"/>
            <a:ext cx="2887200" cy="354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9" name="Google Shape;559;p13"/>
          <p:cNvSpPr txBox="1">
            <a:spLocks noGrp="1"/>
          </p:cNvSpPr>
          <p:nvPr>
            <p:ph type="subTitle" idx="2"/>
          </p:nvPr>
        </p:nvSpPr>
        <p:spPr>
          <a:xfrm>
            <a:off x="1639675"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0" name="Google Shape;560;p13"/>
          <p:cNvSpPr txBox="1">
            <a:spLocks noGrp="1"/>
          </p:cNvSpPr>
          <p:nvPr>
            <p:ph type="title" idx="3" hasCustomPrompt="1"/>
          </p:nvPr>
        </p:nvSpPr>
        <p:spPr>
          <a:xfrm>
            <a:off x="817925"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1" name="Google Shape;561;p13"/>
          <p:cNvSpPr txBox="1">
            <a:spLocks noGrp="1"/>
          </p:cNvSpPr>
          <p:nvPr>
            <p:ph type="subTitle" idx="4"/>
          </p:nvPr>
        </p:nvSpPr>
        <p:spPr>
          <a:xfrm>
            <a:off x="1639675"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2" name="Google Shape;562;p13"/>
          <p:cNvSpPr txBox="1">
            <a:spLocks noGrp="1"/>
          </p:cNvSpPr>
          <p:nvPr>
            <p:ph type="subTitle" idx="5"/>
          </p:nvPr>
        </p:nvSpPr>
        <p:spPr>
          <a:xfrm>
            <a:off x="1639675"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3" name="Google Shape;563;p13"/>
          <p:cNvSpPr txBox="1">
            <a:spLocks noGrp="1"/>
          </p:cNvSpPr>
          <p:nvPr>
            <p:ph type="title" idx="6" hasCustomPrompt="1"/>
          </p:nvPr>
        </p:nvSpPr>
        <p:spPr>
          <a:xfrm>
            <a:off x="817925"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4" name="Google Shape;564;p13"/>
          <p:cNvSpPr txBox="1">
            <a:spLocks noGrp="1"/>
          </p:cNvSpPr>
          <p:nvPr>
            <p:ph type="subTitle" idx="7"/>
          </p:nvPr>
        </p:nvSpPr>
        <p:spPr>
          <a:xfrm>
            <a:off x="1639675"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5" name="Google Shape;565;p13"/>
          <p:cNvSpPr txBox="1">
            <a:spLocks noGrp="1"/>
          </p:cNvSpPr>
          <p:nvPr>
            <p:ph type="subTitle" idx="8"/>
          </p:nvPr>
        </p:nvSpPr>
        <p:spPr>
          <a:xfrm>
            <a:off x="1639675"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6" name="Google Shape;566;p13"/>
          <p:cNvSpPr txBox="1">
            <a:spLocks noGrp="1"/>
          </p:cNvSpPr>
          <p:nvPr>
            <p:ph type="title" idx="9" hasCustomPrompt="1"/>
          </p:nvPr>
        </p:nvSpPr>
        <p:spPr>
          <a:xfrm>
            <a:off x="4707713"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7" name="Google Shape;567;p13"/>
          <p:cNvSpPr txBox="1">
            <a:spLocks noGrp="1"/>
          </p:cNvSpPr>
          <p:nvPr>
            <p:ph type="subTitle" idx="13"/>
          </p:nvPr>
        </p:nvSpPr>
        <p:spPr>
          <a:xfrm>
            <a:off x="5529413" y="148345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8" name="Google Shape;568;p13"/>
          <p:cNvSpPr txBox="1">
            <a:spLocks noGrp="1"/>
          </p:cNvSpPr>
          <p:nvPr>
            <p:ph type="subTitle" idx="14"/>
          </p:nvPr>
        </p:nvSpPr>
        <p:spPr>
          <a:xfrm>
            <a:off x="5529413"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9" name="Google Shape;569;p13"/>
          <p:cNvSpPr txBox="1">
            <a:spLocks noGrp="1"/>
          </p:cNvSpPr>
          <p:nvPr>
            <p:ph type="title" idx="15" hasCustomPrompt="1"/>
          </p:nvPr>
        </p:nvSpPr>
        <p:spPr>
          <a:xfrm>
            <a:off x="4707713"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0" name="Google Shape;570;p13"/>
          <p:cNvSpPr txBox="1">
            <a:spLocks noGrp="1"/>
          </p:cNvSpPr>
          <p:nvPr>
            <p:ph type="subTitle" idx="16"/>
          </p:nvPr>
        </p:nvSpPr>
        <p:spPr>
          <a:xfrm>
            <a:off x="5529413"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1" name="Google Shape;571;p13"/>
          <p:cNvSpPr txBox="1">
            <a:spLocks noGrp="1"/>
          </p:cNvSpPr>
          <p:nvPr>
            <p:ph type="subTitle" idx="17"/>
          </p:nvPr>
        </p:nvSpPr>
        <p:spPr>
          <a:xfrm>
            <a:off x="5529413"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2" name="Google Shape;572;p13"/>
          <p:cNvSpPr txBox="1">
            <a:spLocks noGrp="1"/>
          </p:cNvSpPr>
          <p:nvPr>
            <p:ph type="title" idx="18" hasCustomPrompt="1"/>
          </p:nvPr>
        </p:nvSpPr>
        <p:spPr>
          <a:xfrm>
            <a:off x="4707713"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3" name="Google Shape;573;p13"/>
          <p:cNvSpPr txBox="1">
            <a:spLocks noGrp="1"/>
          </p:cNvSpPr>
          <p:nvPr>
            <p:ph type="subTitle" idx="19"/>
          </p:nvPr>
        </p:nvSpPr>
        <p:spPr>
          <a:xfrm>
            <a:off x="5529413"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4" name="Google Shape;574;p13"/>
          <p:cNvSpPr txBox="1">
            <a:spLocks noGrp="1"/>
          </p:cNvSpPr>
          <p:nvPr>
            <p:ph type="subTitle" idx="20"/>
          </p:nvPr>
        </p:nvSpPr>
        <p:spPr>
          <a:xfrm>
            <a:off x="5529413"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5" name="Google Shape;575;p13"/>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576" name="Google Shape;576;p13"/>
          <p:cNvGrpSpPr/>
          <p:nvPr/>
        </p:nvGrpSpPr>
        <p:grpSpPr>
          <a:xfrm>
            <a:off x="8246982" y="3524700"/>
            <a:ext cx="1039906" cy="679800"/>
            <a:chOff x="4082325" y="3790650"/>
            <a:chExt cx="1039906" cy="679800"/>
          </a:xfrm>
        </p:grpSpPr>
        <p:sp>
          <p:nvSpPr>
            <p:cNvPr id="577" name="Google Shape;577;p1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13"/>
          <p:cNvGrpSpPr/>
          <p:nvPr/>
        </p:nvGrpSpPr>
        <p:grpSpPr>
          <a:xfrm>
            <a:off x="-846423" y="4392645"/>
            <a:ext cx="1965289" cy="517060"/>
            <a:chOff x="3539975" y="3523525"/>
            <a:chExt cx="745925" cy="196250"/>
          </a:xfrm>
        </p:grpSpPr>
        <p:sp>
          <p:nvSpPr>
            <p:cNvPr id="581" name="Google Shape;581;p1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13"/>
          <p:cNvGrpSpPr/>
          <p:nvPr/>
        </p:nvGrpSpPr>
        <p:grpSpPr>
          <a:xfrm flipH="1">
            <a:off x="-3594575" y="-199329"/>
            <a:ext cx="4000413" cy="3175881"/>
            <a:chOff x="5207925" y="-1994879"/>
            <a:chExt cx="4000413" cy="3175881"/>
          </a:xfrm>
        </p:grpSpPr>
        <p:sp>
          <p:nvSpPr>
            <p:cNvPr id="598" name="Google Shape;598;p1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CUSTOM_9">
    <p:spTree>
      <p:nvGrpSpPr>
        <p:cNvPr id="1" name="Shape 601"/>
        <p:cNvGrpSpPr/>
        <p:nvPr/>
      </p:nvGrpSpPr>
      <p:grpSpPr>
        <a:xfrm>
          <a:off x="0" y="0"/>
          <a:ext cx="0" cy="0"/>
          <a:chOff x="0" y="0"/>
          <a:chExt cx="0" cy="0"/>
        </a:xfrm>
      </p:grpSpPr>
      <p:pic>
        <p:nvPicPr>
          <p:cNvPr id="602" name="Google Shape;602;p14"/>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603" name="Google Shape;603;p14"/>
          <p:cNvSpPr txBox="1">
            <a:spLocks noGrp="1"/>
          </p:cNvSpPr>
          <p:nvPr>
            <p:ph type="title" hasCustomPrompt="1"/>
          </p:nvPr>
        </p:nvSpPr>
        <p:spPr>
          <a:xfrm>
            <a:off x="2167181" y="1194994"/>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04" name="Google Shape;604;p14"/>
          <p:cNvSpPr txBox="1">
            <a:spLocks noGrp="1"/>
          </p:cNvSpPr>
          <p:nvPr>
            <p:ph type="subTitle" idx="1"/>
          </p:nvPr>
        </p:nvSpPr>
        <p:spPr>
          <a:xfrm>
            <a:off x="2988905" y="1244525"/>
            <a:ext cx="39879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5" name="Google Shape;605;p14"/>
          <p:cNvSpPr txBox="1">
            <a:spLocks noGrp="1"/>
          </p:cNvSpPr>
          <p:nvPr>
            <p:ph type="subTitle" idx="2"/>
          </p:nvPr>
        </p:nvSpPr>
        <p:spPr>
          <a:xfrm>
            <a:off x="2988888" y="1599134"/>
            <a:ext cx="3987900" cy="2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6" name="Google Shape;606;p14"/>
          <p:cNvSpPr txBox="1">
            <a:spLocks noGrp="1"/>
          </p:cNvSpPr>
          <p:nvPr>
            <p:ph type="title" idx="3" hasCustomPrompt="1"/>
          </p:nvPr>
        </p:nvSpPr>
        <p:spPr>
          <a:xfrm>
            <a:off x="2167181" y="208980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07" name="Google Shape;607;p14"/>
          <p:cNvSpPr txBox="1">
            <a:spLocks noGrp="1"/>
          </p:cNvSpPr>
          <p:nvPr>
            <p:ph type="subTitle" idx="4"/>
          </p:nvPr>
        </p:nvSpPr>
        <p:spPr>
          <a:xfrm>
            <a:off x="2988905" y="2139342"/>
            <a:ext cx="39879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8" name="Google Shape;608;p14"/>
          <p:cNvSpPr txBox="1">
            <a:spLocks noGrp="1"/>
          </p:cNvSpPr>
          <p:nvPr>
            <p:ph type="subTitle" idx="5"/>
          </p:nvPr>
        </p:nvSpPr>
        <p:spPr>
          <a:xfrm>
            <a:off x="2988888" y="2493949"/>
            <a:ext cx="3987900" cy="2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9" name="Google Shape;609;p14"/>
          <p:cNvSpPr txBox="1">
            <a:spLocks noGrp="1"/>
          </p:cNvSpPr>
          <p:nvPr>
            <p:ph type="title" idx="6" hasCustomPrompt="1"/>
          </p:nvPr>
        </p:nvSpPr>
        <p:spPr>
          <a:xfrm>
            <a:off x="2167181" y="2984623"/>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10" name="Google Shape;610;p14"/>
          <p:cNvSpPr txBox="1">
            <a:spLocks noGrp="1"/>
          </p:cNvSpPr>
          <p:nvPr>
            <p:ph type="subTitle" idx="7"/>
          </p:nvPr>
        </p:nvSpPr>
        <p:spPr>
          <a:xfrm>
            <a:off x="2988905" y="3034159"/>
            <a:ext cx="39879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1" name="Google Shape;611;p14"/>
          <p:cNvSpPr txBox="1">
            <a:spLocks noGrp="1"/>
          </p:cNvSpPr>
          <p:nvPr>
            <p:ph type="subTitle" idx="8"/>
          </p:nvPr>
        </p:nvSpPr>
        <p:spPr>
          <a:xfrm>
            <a:off x="2988888" y="3388763"/>
            <a:ext cx="3987900" cy="2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2" name="Google Shape;612;p14"/>
          <p:cNvSpPr txBox="1">
            <a:spLocks noGrp="1"/>
          </p:cNvSpPr>
          <p:nvPr>
            <p:ph type="title" idx="9" hasCustomPrompt="1"/>
          </p:nvPr>
        </p:nvSpPr>
        <p:spPr>
          <a:xfrm>
            <a:off x="2167181" y="387943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13" name="Google Shape;613;p14"/>
          <p:cNvSpPr txBox="1">
            <a:spLocks noGrp="1"/>
          </p:cNvSpPr>
          <p:nvPr>
            <p:ph type="subTitle" idx="13"/>
          </p:nvPr>
        </p:nvSpPr>
        <p:spPr>
          <a:xfrm>
            <a:off x="2988905" y="3928977"/>
            <a:ext cx="39879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4" name="Google Shape;614;p14"/>
          <p:cNvSpPr txBox="1">
            <a:spLocks noGrp="1"/>
          </p:cNvSpPr>
          <p:nvPr>
            <p:ph type="subTitle" idx="14"/>
          </p:nvPr>
        </p:nvSpPr>
        <p:spPr>
          <a:xfrm>
            <a:off x="2988888" y="4283578"/>
            <a:ext cx="3987900" cy="2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5" name="Google Shape;615;p14"/>
          <p:cNvSpPr txBox="1">
            <a:spLocks noGrp="1"/>
          </p:cNvSpPr>
          <p:nvPr>
            <p:ph type="title" idx="15" hasCustomPrompt="1"/>
          </p:nvPr>
        </p:nvSpPr>
        <p:spPr>
          <a:xfrm>
            <a:off x="4707713"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16" name="Google Shape;616;p14"/>
          <p:cNvSpPr txBox="1">
            <a:spLocks noGrp="1"/>
          </p:cNvSpPr>
          <p:nvPr>
            <p:ph type="title" idx="16" hasCustomPrompt="1"/>
          </p:nvPr>
        </p:nvSpPr>
        <p:spPr>
          <a:xfrm>
            <a:off x="4707713"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17" name="Google Shape;617;p14"/>
          <p:cNvSpPr txBox="1">
            <a:spLocks noGrp="1"/>
          </p:cNvSpPr>
          <p:nvPr>
            <p:ph type="title" idx="17"/>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618" name="Google Shape;618;p14"/>
          <p:cNvGrpSpPr/>
          <p:nvPr/>
        </p:nvGrpSpPr>
        <p:grpSpPr>
          <a:xfrm>
            <a:off x="391864" y="3545270"/>
            <a:ext cx="289170" cy="284718"/>
            <a:chOff x="426000" y="3302025"/>
            <a:chExt cx="220875" cy="217475"/>
          </a:xfrm>
        </p:grpSpPr>
        <p:sp>
          <p:nvSpPr>
            <p:cNvPr id="619" name="Google Shape;619;p1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14"/>
          <p:cNvGrpSpPr/>
          <p:nvPr/>
        </p:nvGrpSpPr>
        <p:grpSpPr>
          <a:xfrm>
            <a:off x="357713" y="1210575"/>
            <a:ext cx="357454" cy="956304"/>
            <a:chOff x="357713" y="600975"/>
            <a:chExt cx="357454" cy="956304"/>
          </a:xfrm>
        </p:grpSpPr>
        <p:sp>
          <p:nvSpPr>
            <p:cNvPr id="622" name="Google Shape;622;p1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14"/>
          <p:cNvGrpSpPr/>
          <p:nvPr/>
        </p:nvGrpSpPr>
        <p:grpSpPr>
          <a:xfrm>
            <a:off x="163264" y="4378897"/>
            <a:ext cx="2019176" cy="2019176"/>
            <a:chOff x="1943325" y="-220375"/>
            <a:chExt cx="1298672" cy="1298672"/>
          </a:xfrm>
        </p:grpSpPr>
        <p:sp>
          <p:nvSpPr>
            <p:cNvPr id="627" name="Google Shape;627;p14"/>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4"/>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4"/>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4"/>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4"/>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4"/>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4"/>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4"/>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4"/>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4"/>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4"/>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4"/>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4"/>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4"/>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4"/>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4"/>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4"/>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4"/>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4"/>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4"/>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4"/>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4"/>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4"/>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4"/>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4"/>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4"/>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4"/>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4"/>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4"/>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4"/>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4"/>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4"/>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4"/>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4"/>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4"/>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14"/>
          <p:cNvGrpSpPr/>
          <p:nvPr/>
        </p:nvGrpSpPr>
        <p:grpSpPr>
          <a:xfrm>
            <a:off x="8354090" y="2590370"/>
            <a:ext cx="1965289" cy="517060"/>
            <a:chOff x="3539975" y="3523525"/>
            <a:chExt cx="745925" cy="196250"/>
          </a:xfrm>
        </p:grpSpPr>
        <p:sp>
          <p:nvSpPr>
            <p:cNvPr id="676" name="Google Shape;676;p1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1">
  <p:cSld name="CUSTOM_12">
    <p:spTree>
      <p:nvGrpSpPr>
        <p:cNvPr id="1" name="Shape 692"/>
        <p:cNvGrpSpPr/>
        <p:nvPr/>
      </p:nvGrpSpPr>
      <p:grpSpPr>
        <a:xfrm>
          <a:off x="0" y="0"/>
          <a:ext cx="0" cy="0"/>
          <a:chOff x="0" y="0"/>
          <a:chExt cx="0" cy="0"/>
        </a:xfrm>
      </p:grpSpPr>
      <p:grpSp>
        <p:nvGrpSpPr>
          <p:cNvPr id="693" name="Google Shape;693;p15"/>
          <p:cNvGrpSpPr/>
          <p:nvPr/>
        </p:nvGrpSpPr>
        <p:grpSpPr>
          <a:xfrm>
            <a:off x="357713" y="2863850"/>
            <a:ext cx="357454" cy="956304"/>
            <a:chOff x="357713" y="600975"/>
            <a:chExt cx="357454" cy="956304"/>
          </a:xfrm>
        </p:grpSpPr>
        <p:sp>
          <p:nvSpPr>
            <p:cNvPr id="694" name="Google Shape;694;p15"/>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5"/>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5"/>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98" name="Google Shape;698;p15"/>
          <p:cNvPicPr preferRelativeResize="0"/>
          <p:nvPr/>
        </p:nvPicPr>
        <p:blipFill>
          <a:blip r:embed="rId2">
            <a:alphaModFix/>
          </a:blip>
          <a:stretch>
            <a:fillRect/>
          </a:stretch>
        </p:blipFill>
        <p:spPr>
          <a:xfrm flipH="1">
            <a:off x="-6295609" y="-883375"/>
            <a:ext cx="9353213" cy="2681250"/>
          </a:xfrm>
          <a:prstGeom prst="rect">
            <a:avLst/>
          </a:prstGeom>
          <a:noFill/>
          <a:ln>
            <a:noFill/>
          </a:ln>
        </p:spPr>
      </p:pic>
      <p:sp>
        <p:nvSpPr>
          <p:cNvPr id="699" name="Google Shape;699;p15"/>
          <p:cNvSpPr txBox="1">
            <a:spLocks noGrp="1"/>
          </p:cNvSpPr>
          <p:nvPr>
            <p:ph type="title"/>
          </p:nvPr>
        </p:nvSpPr>
        <p:spPr>
          <a:xfrm>
            <a:off x="5903275" y="1027175"/>
            <a:ext cx="2525400" cy="1866300"/>
          </a:xfrm>
          <a:prstGeom prst="rect">
            <a:avLst/>
          </a:prstGeom>
        </p:spPr>
        <p:txBody>
          <a:bodyPr spcFirstLastPara="1" wrap="square" lIns="91425" tIns="0" rIns="91425" bIns="91425" anchor="t" anchorCtr="0">
            <a:noAutofit/>
          </a:bodyPr>
          <a:lstStyle>
            <a:lvl1pPr lvl="0" algn="r"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CUSTOM_8">
    <p:spTree>
      <p:nvGrpSpPr>
        <p:cNvPr id="1" name="Shape 700"/>
        <p:cNvGrpSpPr/>
        <p:nvPr/>
      </p:nvGrpSpPr>
      <p:grpSpPr>
        <a:xfrm>
          <a:off x="0" y="0"/>
          <a:ext cx="0" cy="0"/>
          <a:chOff x="0" y="0"/>
          <a:chExt cx="0" cy="0"/>
        </a:xfrm>
      </p:grpSpPr>
      <p:pic>
        <p:nvPicPr>
          <p:cNvPr id="701" name="Google Shape;701;p16"/>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702" name="Google Shape;702;p16"/>
          <p:cNvSpPr txBox="1">
            <a:spLocks noGrp="1"/>
          </p:cNvSpPr>
          <p:nvPr>
            <p:ph type="title"/>
          </p:nvPr>
        </p:nvSpPr>
        <p:spPr>
          <a:xfrm>
            <a:off x="1116375" y="1556340"/>
            <a:ext cx="4509600" cy="1287900"/>
          </a:xfrm>
          <a:prstGeom prst="rect">
            <a:avLst/>
          </a:prstGeom>
        </p:spPr>
        <p:txBody>
          <a:bodyPr spcFirstLastPara="1" wrap="square" lIns="91425" tIns="0" rIns="91425" bIns="91425" anchor="t" anchorCtr="0">
            <a:noAutofit/>
          </a:bodyPr>
          <a:lstStyle>
            <a:lvl1pPr lvl="0" algn="r" rtl="0">
              <a:spcBef>
                <a:spcPts val="0"/>
              </a:spcBef>
              <a:spcAft>
                <a:spcPts val="0"/>
              </a:spcAft>
              <a:buSzPts val="3600"/>
              <a:buNone/>
              <a:defRPr sz="45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03" name="Google Shape;703;p16"/>
          <p:cNvSpPr txBox="1">
            <a:spLocks noGrp="1"/>
          </p:cNvSpPr>
          <p:nvPr>
            <p:ph type="title" idx="2" hasCustomPrompt="1"/>
          </p:nvPr>
        </p:nvSpPr>
        <p:spPr>
          <a:xfrm>
            <a:off x="5638521" y="1356584"/>
            <a:ext cx="2575200" cy="15999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04" name="Google Shape;704;p16"/>
          <p:cNvSpPr txBox="1">
            <a:spLocks noGrp="1"/>
          </p:cNvSpPr>
          <p:nvPr>
            <p:ph type="subTitle" idx="1"/>
          </p:nvPr>
        </p:nvSpPr>
        <p:spPr>
          <a:xfrm>
            <a:off x="1116121" y="3333247"/>
            <a:ext cx="4509600" cy="34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705" name="Google Shape;705;p16"/>
          <p:cNvGrpSpPr/>
          <p:nvPr/>
        </p:nvGrpSpPr>
        <p:grpSpPr>
          <a:xfrm>
            <a:off x="8428538" y="2148684"/>
            <a:ext cx="357454" cy="956304"/>
            <a:chOff x="357713" y="600975"/>
            <a:chExt cx="357454" cy="956304"/>
          </a:xfrm>
        </p:grpSpPr>
        <p:sp>
          <p:nvSpPr>
            <p:cNvPr id="706" name="Google Shape;706;p1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0" name="Google Shape;710;p16"/>
          <p:cNvSpPr/>
          <p:nvPr/>
        </p:nvSpPr>
        <p:spPr>
          <a:xfrm flipH="1">
            <a:off x="5001370" y="48220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1" name="Google Shape;711;p16"/>
          <p:cNvGrpSpPr/>
          <p:nvPr/>
        </p:nvGrpSpPr>
        <p:grpSpPr>
          <a:xfrm rot="10800000" flipH="1">
            <a:off x="5556872" y="4363371"/>
            <a:ext cx="3952129" cy="3175881"/>
            <a:chOff x="5256209" y="-1994879"/>
            <a:chExt cx="3952129" cy="3175881"/>
          </a:xfrm>
        </p:grpSpPr>
        <p:sp>
          <p:nvSpPr>
            <p:cNvPr id="712" name="Google Shape;712;p16"/>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6"/>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16"/>
          <p:cNvGrpSpPr/>
          <p:nvPr/>
        </p:nvGrpSpPr>
        <p:grpSpPr>
          <a:xfrm flipH="1">
            <a:off x="2974550" y="4422286"/>
            <a:ext cx="793256" cy="182899"/>
            <a:chOff x="2685575" y="2835950"/>
            <a:chExt cx="433000" cy="99825"/>
          </a:xfrm>
        </p:grpSpPr>
        <p:sp>
          <p:nvSpPr>
            <p:cNvPr id="715" name="Google Shape;715;p1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16"/>
          <p:cNvGrpSpPr/>
          <p:nvPr/>
        </p:nvGrpSpPr>
        <p:grpSpPr>
          <a:xfrm flipH="1">
            <a:off x="896693" y="1036495"/>
            <a:ext cx="283332" cy="284718"/>
            <a:chOff x="423709" y="3302025"/>
            <a:chExt cx="216416" cy="217475"/>
          </a:xfrm>
        </p:grpSpPr>
        <p:sp>
          <p:nvSpPr>
            <p:cNvPr id="720" name="Google Shape;720;p1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6"/>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 name="Google Shape;722;p16"/>
          <p:cNvGrpSpPr/>
          <p:nvPr/>
        </p:nvGrpSpPr>
        <p:grpSpPr>
          <a:xfrm flipH="1">
            <a:off x="2106901" y="-974958"/>
            <a:ext cx="2019176" cy="2019176"/>
            <a:chOff x="1943325" y="-220375"/>
            <a:chExt cx="1298672" cy="1298672"/>
          </a:xfrm>
        </p:grpSpPr>
        <p:sp>
          <p:nvSpPr>
            <p:cNvPr id="723" name="Google Shape;723;p16"/>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6"/>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6"/>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6"/>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6"/>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6"/>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6"/>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6"/>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6"/>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6"/>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6"/>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6"/>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6"/>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6"/>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6"/>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6"/>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6"/>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6"/>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6"/>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6"/>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6"/>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6"/>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6"/>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6"/>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6"/>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6"/>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6"/>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6"/>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6"/>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6"/>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CUSTOM_7">
    <p:spTree>
      <p:nvGrpSpPr>
        <p:cNvPr id="1" name="Shape 771"/>
        <p:cNvGrpSpPr/>
        <p:nvPr/>
      </p:nvGrpSpPr>
      <p:grpSpPr>
        <a:xfrm>
          <a:off x="0" y="0"/>
          <a:ext cx="0" cy="0"/>
          <a:chOff x="0" y="0"/>
          <a:chExt cx="0" cy="0"/>
        </a:xfrm>
      </p:grpSpPr>
      <p:pic>
        <p:nvPicPr>
          <p:cNvPr id="772" name="Google Shape;772;p17"/>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773" name="Google Shape;773;p17"/>
          <p:cNvSpPr txBox="1">
            <a:spLocks noGrp="1"/>
          </p:cNvSpPr>
          <p:nvPr>
            <p:ph type="body" idx="1"/>
          </p:nvPr>
        </p:nvSpPr>
        <p:spPr>
          <a:xfrm flipH="1">
            <a:off x="4572000" y="1687975"/>
            <a:ext cx="3856500" cy="292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solidFill>
                  <a:schemeClr val="lt1"/>
                </a:solidFill>
              </a:defRPr>
            </a:lvl1pPr>
            <a:lvl2pPr marL="914400" lvl="1" indent="-304800" rtl="0">
              <a:spcBef>
                <a:spcPts val="0"/>
              </a:spcBef>
              <a:spcAft>
                <a:spcPts val="0"/>
              </a:spcAft>
              <a:buClr>
                <a:schemeClr val="lt1"/>
              </a:buClr>
              <a:buSzPts val="1200"/>
              <a:buChar char="○"/>
              <a:defRPr sz="1200">
                <a:solidFill>
                  <a:schemeClr val="lt1"/>
                </a:solidFill>
              </a:defRPr>
            </a:lvl2pPr>
            <a:lvl3pPr marL="1371600" lvl="2" indent="-304800" rtl="0">
              <a:spcBef>
                <a:spcPts val="0"/>
              </a:spcBef>
              <a:spcAft>
                <a:spcPts val="0"/>
              </a:spcAft>
              <a:buClr>
                <a:schemeClr val="lt1"/>
              </a:buClr>
              <a:buSzPts val="1200"/>
              <a:buChar char="■"/>
              <a:defRPr sz="1200">
                <a:solidFill>
                  <a:schemeClr val="lt1"/>
                </a:solidFill>
              </a:defRPr>
            </a:lvl3pPr>
            <a:lvl4pPr marL="1828800" lvl="3" indent="-304800" rtl="0">
              <a:spcBef>
                <a:spcPts val="0"/>
              </a:spcBef>
              <a:spcAft>
                <a:spcPts val="0"/>
              </a:spcAft>
              <a:buClr>
                <a:schemeClr val="lt1"/>
              </a:buClr>
              <a:buSzPts val="1200"/>
              <a:buChar char="●"/>
              <a:defRPr sz="1200">
                <a:solidFill>
                  <a:schemeClr val="lt1"/>
                </a:solidFill>
              </a:defRPr>
            </a:lvl4pPr>
            <a:lvl5pPr marL="2286000" lvl="4" indent="-304800" rtl="0">
              <a:spcBef>
                <a:spcPts val="0"/>
              </a:spcBef>
              <a:spcAft>
                <a:spcPts val="0"/>
              </a:spcAft>
              <a:buClr>
                <a:schemeClr val="lt1"/>
              </a:buClr>
              <a:buSzPts val="1200"/>
              <a:buChar char="○"/>
              <a:defRPr sz="1200">
                <a:solidFill>
                  <a:schemeClr val="lt1"/>
                </a:solidFill>
              </a:defRPr>
            </a:lvl5pPr>
            <a:lvl6pPr marL="2743200" lvl="5" indent="-304800" rtl="0">
              <a:spcBef>
                <a:spcPts val="0"/>
              </a:spcBef>
              <a:spcAft>
                <a:spcPts val="0"/>
              </a:spcAft>
              <a:buClr>
                <a:schemeClr val="lt1"/>
              </a:buClr>
              <a:buSzPts val="1200"/>
              <a:buChar char="■"/>
              <a:defRPr sz="1200">
                <a:solidFill>
                  <a:schemeClr val="lt1"/>
                </a:solidFill>
              </a:defRPr>
            </a:lvl6pPr>
            <a:lvl7pPr marL="3200400" lvl="6" indent="-304800" rtl="0">
              <a:spcBef>
                <a:spcPts val="0"/>
              </a:spcBef>
              <a:spcAft>
                <a:spcPts val="0"/>
              </a:spcAft>
              <a:buClr>
                <a:schemeClr val="lt1"/>
              </a:buClr>
              <a:buSzPts val="1200"/>
              <a:buChar char="●"/>
              <a:defRPr sz="1200">
                <a:solidFill>
                  <a:schemeClr val="lt1"/>
                </a:solidFill>
              </a:defRPr>
            </a:lvl7pPr>
            <a:lvl8pPr marL="3657600" lvl="7" indent="-304800" rtl="0">
              <a:spcBef>
                <a:spcPts val="0"/>
              </a:spcBef>
              <a:spcAft>
                <a:spcPts val="0"/>
              </a:spcAft>
              <a:buClr>
                <a:schemeClr val="lt1"/>
              </a:buClr>
              <a:buSzPts val="1200"/>
              <a:buChar char="○"/>
              <a:defRPr sz="1200">
                <a:solidFill>
                  <a:schemeClr val="lt1"/>
                </a:solidFill>
              </a:defRPr>
            </a:lvl8pPr>
            <a:lvl9pPr marL="4114800" lvl="8" indent="-304800" rtl="0">
              <a:spcBef>
                <a:spcPts val="0"/>
              </a:spcBef>
              <a:spcAft>
                <a:spcPts val="0"/>
              </a:spcAft>
              <a:buClr>
                <a:schemeClr val="lt1"/>
              </a:buClr>
              <a:buSzPts val="1200"/>
              <a:buChar char="■"/>
              <a:defRPr sz="1200">
                <a:solidFill>
                  <a:schemeClr val="lt1"/>
                </a:solidFill>
              </a:defRPr>
            </a:lvl9pPr>
          </a:lstStyle>
          <a:p>
            <a:endParaRPr/>
          </a:p>
        </p:txBody>
      </p:sp>
      <p:sp>
        <p:nvSpPr>
          <p:cNvPr id="774" name="Google Shape;774;p17"/>
          <p:cNvSpPr txBox="1">
            <a:spLocks noGrp="1"/>
          </p:cNvSpPr>
          <p:nvPr>
            <p:ph type="body" idx="2"/>
          </p:nvPr>
        </p:nvSpPr>
        <p:spPr>
          <a:xfrm flipH="1">
            <a:off x="715500" y="1687975"/>
            <a:ext cx="3856500" cy="2921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solidFill>
                  <a:schemeClr val="lt1"/>
                </a:solidFill>
              </a:defRPr>
            </a:lvl1pPr>
            <a:lvl2pPr marL="914400" lvl="1" indent="-304800" rtl="0">
              <a:spcBef>
                <a:spcPts val="0"/>
              </a:spcBef>
              <a:spcAft>
                <a:spcPts val="0"/>
              </a:spcAft>
              <a:buClr>
                <a:schemeClr val="lt1"/>
              </a:buClr>
              <a:buSzPts val="1200"/>
              <a:buChar char="○"/>
              <a:defRPr sz="1200">
                <a:solidFill>
                  <a:schemeClr val="lt1"/>
                </a:solidFill>
              </a:defRPr>
            </a:lvl2pPr>
            <a:lvl3pPr marL="1371600" lvl="2" indent="-304800" rtl="0">
              <a:spcBef>
                <a:spcPts val="0"/>
              </a:spcBef>
              <a:spcAft>
                <a:spcPts val="0"/>
              </a:spcAft>
              <a:buClr>
                <a:schemeClr val="lt1"/>
              </a:buClr>
              <a:buSzPts val="1200"/>
              <a:buChar char="■"/>
              <a:defRPr sz="1200">
                <a:solidFill>
                  <a:schemeClr val="lt1"/>
                </a:solidFill>
              </a:defRPr>
            </a:lvl3pPr>
            <a:lvl4pPr marL="1828800" lvl="3" indent="-304800" rtl="0">
              <a:spcBef>
                <a:spcPts val="0"/>
              </a:spcBef>
              <a:spcAft>
                <a:spcPts val="0"/>
              </a:spcAft>
              <a:buClr>
                <a:schemeClr val="lt1"/>
              </a:buClr>
              <a:buSzPts val="1200"/>
              <a:buChar char="●"/>
              <a:defRPr sz="1200">
                <a:solidFill>
                  <a:schemeClr val="lt1"/>
                </a:solidFill>
              </a:defRPr>
            </a:lvl4pPr>
            <a:lvl5pPr marL="2286000" lvl="4" indent="-304800" rtl="0">
              <a:spcBef>
                <a:spcPts val="0"/>
              </a:spcBef>
              <a:spcAft>
                <a:spcPts val="0"/>
              </a:spcAft>
              <a:buClr>
                <a:schemeClr val="lt1"/>
              </a:buClr>
              <a:buSzPts val="1200"/>
              <a:buChar char="○"/>
              <a:defRPr sz="1200">
                <a:solidFill>
                  <a:schemeClr val="lt1"/>
                </a:solidFill>
              </a:defRPr>
            </a:lvl5pPr>
            <a:lvl6pPr marL="2743200" lvl="5" indent="-304800" rtl="0">
              <a:spcBef>
                <a:spcPts val="0"/>
              </a:spcBef>
              <a:spcAft>
                <a:spcPts val="0"/>
              </a:spcAft>
              <a:buClr>
                <a:schemeClr val="lt1"/>
              </a:buClr>
              <a:buSzPts val="1200"/>
              <a:buChar char="■"/>
              <a:defRPr sz="1200">
                <a:solidFill>
                  <a:schemeClr val="lt1"/>
                </a:solidFill>
              </a:defRPr>
            </a:lvl6pPr>
            <a:lvl7pPr marL="3200400" lvl="6" indent="-304800" rtl="0">
              <a:spcBef>
                <a:spcPts val="0"/>
              </a:spcBef>
              <a:spcAft>
                <a:spcPts val="0"/>
              </a:spcAft>
              <a:buClr>
                <a:schemeClr val="lt1"/>
              </a:buClr>
              <a:buSzPts val="1200"/>
              <a:buChar char="●"/>
              <a:defRPr sz="1200">
                <a:solidFill>
                  <a:schemeClr val="lt1"/>
                </a:solidFill>
              </a:defRPr>
            </a:lvl7pPr>
            <a:lvl8pPr marL="3657600" lvl="7" indent="-304800" rtl="0">
              <a:spcBef>
                <a:spcPts val="0"/>
              </a:spcBef>
              <a:spcAft>
                <a:spcPts val="0"/>
              </a:spcAft>
              <a:buClr>
                <a:schemeClr val="lt1"/>
              </a:buClr>
              <a:buSzPts val="1200"/>
              <a:buChar char="○"/>
              <a:defRPr sz="1200">
                <a:solidFill>
                  <a:schemeClr val="lt1"/>
                </a:solidFill>
              </a:defRPr>
            </a:lvl8pPr>
            <a:lvl9pPr marL="4114800" lvl="8" indent="-304800" rtl="0">
              <a:spcBef>
                <a:spcPts val="0"/>
              </a:spcBef>
              <a:spcAft>
                <a:spcPts val="0"/>
              </a:spcAft>
              <a:buClr>
                <a:schemeClr val="lt1"/>
              </a:buClr>
              <a:buSzPts val="1200"/>
              <a:buChar char="■"/>
              <a:defRPr sz="1200">
                <a:solidFill>
                  <a:schemeClr val="lt1"/>
                </a:solidFill>
              </a:defRPr>
            </a:lvl9pPr>
          </a:lstStyle>
          <a:p>
            <a:endParaRPr/>
          </a:p>
        </p:txBody>
      </p:sp>
      <p:sp>
        <p:nvSpPr>
          <p:cNvPr id="775" name="Google Shape;775;p1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776" name="Google Shape;776;p17"/>
          <p:cNvGrpSpPr/>
          <p:nvPr/>
        </p:nvGrpSpPr>
        <p:grpSpPr>
          <a:xfrm>
            <a:off x="391864" y="4078670"/>
            <a:ext cx="289170" cy="284718"/>
            <a:chOff x="426000" y="3302025"/>
            <a:chExt cx="220875" cy="217475"/>
          </a:xfrm>
        </p:grpSpPr>
        <p:sp>
          <p:nvSpPr>
            <p:cNvPr id="777" name="Google Shape;777;p1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1_1_1_1_1_2">
    <p:spTree>
      <p:nvGrpSpPr>
        <p:cNvPr id="1" name="Shape 779"/>
        <p:cNvGrpSpPr/>
        <p:nvPr/>
      </p:nvGrpSpPr>
      <p:grpSpPr>
        <a:xfrm>
          <a:off x="0" y="0"/>
          <a:ext cx="0" cy="0"/>
          <a:chOff x="0" y="0"/>
          <a:chExt cx="0" cy="0"/>
        </a:xfrm>
      </p:grpSpPr>
      <p:pic>
        <p:nvPicPr>
          <p:cNvPr id="780" name="Google Shape;780;p18"/>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781" name="Google Shape;781;p18"/>
          <p:cNvSpPr txBox="1">
            <a:spLocks noGrp="1"/>
          </p:cNvSpPr>
          <p:nvPr>
            <p:ph type="subTitle" idx="1"/>
          </p:nvPr>
        </p:nvSpPr>
        <p:spPr>
          <a:xfrm>
            <a:off x="5509997" y="3018746"/>
            <a:ext cx="2281800" cy="3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2" name="Google Shape;782;p18"/>
          <p:cNvSpPr txBox="1">
            <a:spLocks noGrp="1"/>
          </p:cNvSpPr>
          <p:nvPr>
            <p:ph type="subTitle" idx="2"/>
          </p:nvPr>
        </p:nvSpPr>
        <p:spPr>
          <a:xfrm>
            <a:off x="5509984" y="3411654"/>
            <a:ext cx="2281800" cy="8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3" name="Google Shape;783;p18"/>
          <p:cNvSpPr txBox="1">
            <a:spLocks noGrp="1"/>
          </p:cNvSpPr>
          <p:nvPr>
            <p:ph type="subTitle" idx="3"/>
          </p:nvPr>
        </p:nvSpPr>
        <p:spPr>
          <a:xfrm>
            <a:off x="2027671" y="3018746"/>
            <a:ext cx="2281800" cy="3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4" name="Google Shape;784;p18"/>
          <p:cNvSpPr txBox="1">
            <a:spLocks noGrp="1"/>
          </p:cNvSpPr>
          <p:nvPr>
            <p:ph type="subTitle" idx="4"/>
          </p:nvPr>
        </p:nvSpPr>
        <p:spPr>
          <a:xfrm>
            <a:off x="2027646" y="3411654"/>
            <a:ext cx="2281800" cy="8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5" name="Google Shape;785;p18"/>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786" name="Google Shape;786;p18"/>
          <p:cNvGrpSpPr/>
          <p:nvPr/>
        </p:nvGrpSpPr>
        <p:grpSpPr>
          <a:xfrm>
            <a:off x="391864" y="4078670"/>
            <a:ext cx="289170" cy="284718"/>
            <a:chOff x="426000" y="3302025"/>
            <a:chExt cx="220875" cy="217475"/>
          </a:xfrm>
        </p:grpSpPr>
        <p:sp>
          <p:nvSpPr>
            <p:cNvPr id="787" name="Google Shape;787;p1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18"/>
          <p:cNvGrpSpPr/>
          <p:nvPr/>
        </p:nvGrpSpPr>
        <p:grpSpPr>
          <a:xfrm>
            <a:off x="357713" y="1439175"/>
            <a:ext cx="357454" cy="956304"/>
            <a:chOff x="357713" y="600975"/>
            <a:chExt cx="357454" cy="956304"/>
          </a:xfrm>
        </p:grpSpPr>
        <p:sp>
          <p:nvSpPr>
            <p:cNvPr id="790" name="Google Shape;790;p1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18"/>
          <p:cNvGrpSpPr/>
          <p:nvPr/>
        </p:nvGrpSpPr>
        <p:grpSpPr>
          <a:xfrm>
            <a:off x="4216658" y="4528371"/>
            <a:ext cx="793256" cy="182899"/>
            <a:chOff x="2685575" y="2835950"/>
            <a:chExt cx="433000" cy="99825"/>
          </a:xfrm>
        </p:grpSpPr>
        <p:sp>
          <p:nvSpPr>
            <p:cNvPr id="795" name="Google Shape;795;p18"/>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8"/>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8"/>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8"/>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18"/>
          <p:cNvGrpSpPr/>
          <p:nvPr/>
        </p:nvGrpSpPr>
        <p:grpSpPr>
          <a:xfrm>
            <a:off x="8323390" y="3373645"/>
            <a:ext cx="1965289" cy="517060"/>
            <a:chOff x="3539975" y="3523525"/>
            <a:chExt cx="745925" cy="196250"/>
          </a:xfrm>
        </p:grpSpPr>
        <p:sp>
          <p:nvSpPr>
            <p:cNvPr id="800" name="Google Shape;800;p1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6" name="Google Shape;816;p18"/>
          <p:cNvPicPr preferRelativeResize="0"/>
          <p:nvPr/>
        </p:nvPicPr>
        <p:blipFill rotWithShape="1">
          <a:blip r:embed="rId3">
            <a:alphaModFix/>
          </a:blip>
          <a:srcRect l="228" r="238"/>
          <a:stretch/>
        </p:blipFill>
        <p:spPr>
          <a:xfrm rot="10800000" flipH="1">
            <a:off x="6828749" y="-445753"/>
            <a:ext cx="9353213" cy="2681250"/>
          </a:xfrm>
          <a:prstGeom prst="rect">
            <a:avLst/>
          </a:prstGeom>
          <a:noFill/>
          <a:ln>
            <a:noFill/>
          </a:ln>
        </p:spPr>
      </p:pic>
      <p:sp>
        <p:nvSpPr>
          <p:cNvPr id="817" name="Google Shape;817;p18"/>
          <p:cNvSpPr txBox="1">
            <a:spLocks noGrp="1"/>
          </p:cNvSpPr>
          <p:nvPr>
            <p:ph type="subTitle" idx="5"/>
          </p:nvPr>
        </p:nvSpPr>
        <p:spPr>
          <a:xfrm>
            <a:off x="5509997" y="1585321"/>
            <a:ext cx="2281800" cy="3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8" name="Google Shape;818;p18"/>
          <p:cNvSpPr txBox="1">
            <a:spLocks noGrp="1"/>
          </p:cNvSpPr>
          <p:nvPr>
            <p:ph type="subTitle" idx="6"/>
          </p:nvPr>
        </p:nvSpPr>
        <p:spPr>
          <a:xfrm>
            <a:off x="5509984" y="1978229"/>
            <a:ext cx="2281800" cy="8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9" name="Google Shape;819;p18"/>
          <p:cNvSpPr txBox="1">
            <a:spLocks noGrp="1"/>
          </p:cNvSpPr>
          <p:nvPr>
            <p:ph type="subTitle" idx="7"/>
          </p:nvPr>
        </p:nvSpPr>
        <p:spPr>
          <a:xfrm>
            <a:off x="2027671" y="1585321"/>
            <a:ext cx="2281800" cy="3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0" name="Google Shape;820;p18"/>
          <p:cNvSpPr txBox="1">
            <a:spLocks noGrp="1"/>
          </p:cNvSpPr>
          <p:nvPr>
            <p:ph type="subTitle" idx="8"/>
          </p:nvPr>
        </p:nvSpPr>
        <p:spPr>
          <a:xfrm>
            <a:off x="2027646" y="1978229"/>
            <a:ext cx="2281800" cy="8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1">
  <p:cSld name="CUSTOM_1_1_1_1_1_2_1">
    <p:spTree>
      <p:nvGrpSpPr>
        <p:cNvPr id="1" name="Shape 821"/>
        <p:cNvGrpSpPr/>
        <p:nvPr/>
      </p:nvGrpSpPr>
      <p:grpSpPr>
        <a:xfrm>
          <a:off x="0" y="0"/>
          <a:ext cx="0" cy="0"/>
          <a:chOff x="0" y="0"/>
          <a:chExt cx="0" cy="0"/>
        </a:xfrm>
      </p:grpSpPr>
      <p:pic>
        <p:nvPicPr>
          <p:cNvPr id="822" name="Google Shape;822;p19"/>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823" name="Google Shape;823;p19"/>
          <p:cNvSpPr txBox="1">
            <a:spLocks noGrp="1"/>
          </p:cNvSpPr>
          <p:nvPr>
            <p:ph type="subTitle" idx="1"/>
          </p:nvPr>
        </p:nvSpPr>
        <p:spPr>
          <a:xfrm>
            <a:off x="4874072" y="3821141"/>
            <a:ext cx="20400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4" name="Google Shape;824;p19"/>
          <p:cNvSpPr txBox="1">
            <a:spLocks noGrp="1"/>
          </p:cNvSpPr>
          <p:nvPr>
            <p:ph type="subTitle" idx="2"/>
          </p:nvPr>
        </p:nvSpPr>
        <p:spPr>
          <a:xfrm>
            <a:off x="4874053" y="4083223"/>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5" name="Google Shape;825;p19"/>
          <p:cNvSpPr txBox="1">
            <a:spLocks noGrp="1"/>
          </p:cNvSpPr>
          <p:nvPr>
            <p:ph type="subTitle" idx="3"/>
          </p:nvPr>
        </p:nvSpPr>
        <p:spPr>
          <a:xfrm>
            <a:off x="2229956" y="3821141"/>
            <a:ext cx="20400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6" name="Google Shape;826;p19"/>
          <p:cNvSpPr txBox="1">
            <a:spLocks noGrp="1"/>
          </p:cNvSpPr>
          <p:nvPr>
            <p:ph type="subTitle" idx="4"/>
          </p:nvPr>
        </p:nvSpPr>
        <p:spPr>
          <a:xfrm>
            <a:off x="2229928" y="4083223"/>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7" name="Google Shape;827;p19"/>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828" name="Google Shape;828;p19"/>
          <p:cNvSpPr txBox="1">
            <a:spLocks noGrp="1"/>
          </p:cNvSpPr>
          <p:nvPr>
            <p:ph type="subTitle" idx="5"/>
          </p:nvPr>
        </p:nvSpPr>
        <p:spPr>
          <a:xfrm>
            <a:off x="4874072" y="2007179"/>
            <a:ext cx="20400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9" name="Google Shape;829;p19"/>
          <p:cNvSpPr txBox="1">
            <a:spLocks noGrp="1"/>
          </p:cNvSpPr>
          <p:nvPr>
            <p:ph type="subTitle" idx="6"/>
          </p:nvPr>
        </p:nvSpPr>
        <p:spPr>
          <a:xfrm>
            <a:off x="4874053" y="2269265"/>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0" name="Google Shape;830;p19"/>
          <p:cNvSpPr txBox="1">
            <a:spLocks noGrp="1"/>
          </p:cNvSpPr>
          <p:nvPr>
            <p:ph type="subTitle" idx="7"/>
          </p:nvPr>
        </p:nvSpPr>
        <p:spPr>
          <a:xfrm>
            <a:off x="2229956" y="2007179"/>
            <a:ext cx="20400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1" name="Google Shape;831;p19"/>
          <p:cNvSpPr txBox="1">
            <a:spLocks noGrp="1"/>
          </p:cNvSpPr>
          <p:nvPr>
            <p:ph type="subTitle" idx="8"/>
          </p:nvPr>
        </p:nvSpPr>
        <p:spPr>
          <a:xfrm>
            <a:off x="2229928" y="2269265"/>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832" name="Google Shape;832;p19"/>
          <p:cNvGrpSpPr/>
          <p:nvPr/>
        </p:nvGrpSpPr>
        <p:grpSpPr>
          <a:xfrm>
            <a:off x="398750" y="1564070"/>
            <a:ext cx="282284" cy="284718"/>
            <a:chOff x="431259" y="3302025"/>
            <a:chExt cx="215616" cy="217475"/>
          </a:xfrm>
        </p:grpSpPr>
        <p:sp>
          <p:nvSpPr>
            <p:cNvPr id="833" name="Google Shape;833;p19"/>
            <p:cNvSpPr/>
            <p:nvPr/>
          </p:nvSpPr>
          <p:spPr>
            <a:xfrm>
              <a:off x="431259"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19"/>
          <p:cNvGrpSpPr/>
          <p:nvPr/>
        </p:nvGrpSpPr>
        <p:grpSpPr>
          <a:xfrm>
            <a:off x="357713" y="3191775"/>
            <a:ext cx="357454" cy="956304"/>
            <a:chOff x="357713" y="600975"/>
            <a:chExt cx="357454" cy="956304"/>
          </a:xfrm>
        </p:grpSpPr>
        <p:sp>
          <p:nvSpPr>
            <p:cNvPr id="836" name="Google Shape;836;p19"/>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9"/>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9"/>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9"/>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19"/>
          <p:cNvGrpSpPr/>
          <p:nvPr/>
        </p:nvGrpSpPr>
        <p:grpSpPr>
          <a:xfrm>
            <a:off x="239464" y="4378897"/>
            <a:ext cx="2019176" cy="2019176"/>
            <a:chOff x="1943325" y="-220375"/>
            <a:chExt cx="1298672" cy="1298672"/>
          </a:xfrm>
        </p:grpSpPr>
        <p:sp>
          <p:nvSpPr>
            <p:cNvPr id="841" name="Google Shape;841;p1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19"/>
          <p:cNvGrpSpPr/>
          <p:nvPr/>
        </p:nvGrpSpPr>
        <p:grpSpPr>
          <a:xfrm>
            <a:off x="7985565" y="3429220"/>
            <a:ext cx="1965289" cy="517060"/>
            <a:chOff x="3539975" y="3523525"/>
            <a:chExt cx="745925" cy="196250"/>
          </a:xfrm>
        </p:grpSpPr>
        <p:sp>
          <p:nvSpPr>
            <p:cNvPr id="890" name="Google Shape;890;p1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6" name="Google Shape;906;p19"/>
          <p:cNvSpPr/>
          <p:nvPr/>
        </p:nvSpPr>
        <p:spPr>
          <a:xfrm>
            <a:off x="10203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2">
  <p:cSld name="CUSTOM_1_1_1_1_1_2_1_1">
    <p:spTree>
      <p:nvGrpSpPr>
        <p:cNvPr id="1" name="Shape 907"/>
        <p:cNvGrpSpPr/>
        <p:nvPr/>
      </p:nvGrpSpPr>
      <p:grpSpPr>
        <a:xfrm>
          <a:off x="0" y="0"/>
          <a:ext cx="0" cy="0"/>
          <a:chOff x="0" y="0"/>
          <a:chExt cx="0" cy="0"/>
        </a:xfrm>
      </p:grpSpPr>
      <p:pic>
        <p:nvPicPr>
          <p:cNvPr id="908" name="Google Shape;908;p20"/>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909" name="Google Shape;909;p20"/>
          <p:cNvSpPr txBox="1">
            <a:spLocks noGrp="1"/>
          </p:cNvSpPr>
          <p:nvPr>
            <p:ph type="subTitle" idx="1"/>
          </p:nvPr>
        </p:nvSpPr>
        <p:spPr>
          <a:xfrm>
            <a:off x="6500284" y="2800350"/>
            <a:ext cx="19281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0" name="Google Shape;910;p20"/>
          <p:cNvSpPr txBox="1">
            <a:spLocks noGrp="1"/>
          </p:cNvSpPr>
          <p:nvPr>
            <p:ph type="subTitle" idx="2"/>
          </p:nvPr>
        </p:nvSpPr>
        <p:spPr>
          <a:xfrm>
            <a:off x="6500273" y="3062422"/>
            <a:ext cx="1928100" cy="76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1" name="Google Shape;911;p20"/>
          <p:cNvSpPr txBox="1">
            <a:spLocks noGrp="1"/>
          </p:cNvSpPr>
          <p:nvPr>
            <p:ph type="subTitle" idx="3"/>
          </p:nvPr>
        </p:nvSpPr>
        <p:spPr>
          <a:xfrm>
            <a:off x="4572006" y="2800350"/>
            <a:ext cx="19281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2" name="Google Shape;912;p20"/>
          <p:cNvSpPr txBox="1">
            <a:spLocks noGrp="1"/>
          </p:cNvSpPr>
          <p:nvPr>
            <p:ph type="subTitle" idx="4"/>
          </p:nvPr>
        </p:nvSpPr>
        <p:spPr>
          <a:xfrm>
            <a:off x="4571984" y="3062422"/>
            <a:ext cx="1928100" cy="76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3" name="Google Shape;913;p20"/>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914" name="Google Shape;914;p20"/>
          <p:cNvSpPr txBox="1">
            <a:spLocks noGrp="1"/>
          </p:cNvSpPr>
          <p:nvPr>
            <p:ph type="subTitle" idx="5"/>
          </p:nvPr>
        </p:nvSpPr>
        <p:spPr>
          <a:xfrm>
            <a:off x="2643734" y="2800363"/>
            <a:ext cx="19281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5" name="Google Shape;915;p20"/>
          <p:cNvSpPr txBox="1">
            <a:spLocks noGrp="1"/>
          </p:cNvSpPr>
          <p:nvPr>
            <p:ph type="subTitle" idx="6"/>
          </p:nvPr>
        </p:nvSpPr>
        <p:spPr>
          <a:xfrm>
            <a:off x="2643718" y="3062447"/>
            <a:ext cx="1928100" cy="76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6" name="Google Shape;916;p20"/>
          <p:cNvSpPr txBox="1">
            <a:spLocks noGrp="1"/>
          </p:cNvSpPr>
          <p:nvPr>
            <p:ph type="subTitle" idx="7"/>
          </p:nvPr>
        </p:nvSpPr>
        <p:spPr>
          <a:xfrm>
            <a:off x="715527" y="2800363"/>
            <a:ext cx="19281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17" name="Google Shape;917;p20"/>
          <p:cNvSpPr txBox="1">
            <a:spLocks noGrp="1"/>
          </p:cNvSpPr>
          <p:nvPr>
            <p:ph type="subTitle" idx="8"/>
          </p:nvPr>
        </p:nvSpPr>
        <p:spPr>
          <a:xfrm>
            <a:off x="715500" y="3062447"/>
            <a:ext cx="1928100" cy="76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918" name="Google Shape;918;p20"/>
          <p:cNvGrpSpPr/>
          <p:nvPr/>
        </p:nvGrpSpPr>
        <p:grpSpPr>
          <a:xfrm>
            <a:off x="398750" y="1564070"/>
            <a:ext cx="282284" cy="284718"/>
            <a:chOff x="431259" y="3302025"/>
            <a:chExt cx="215616" cy="217475"/>
          </a:xfrm>
        </p:grpSpPr>
        <p:sp>
          <p:nvSpPr>
            <p:cNvPr id="919" name="Google Shape;919;p20"/>
            <p:cNvSpPr/>
            <p:nvPr/>
          </p:nvSpPr>
          <p:spPr>
            <a:xfrm>
              <a:off x="431259"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0"/>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20"/>
          <p:cNvGrpSpPr/>
          <p:nvPr/>
        </p:nvGrpSpPr>
        <p:grpSpPr>
          <a:xfrm>
            <a:off x="357713" y="3191775"/>
            <a:ext cx="357454" cy="956304"/>
            <a:chOff x="357713" y="600975"/>
            <a:chExt cx="357454" cy="956304"/>
          </a:xfrm>
        </p:grpSpPr>
        <p:sp>
          <p:nvSpPr>
            <p:cNvPr id="922" name="Google Shape;922;p2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20"/>
          <p:cNvGrpSpPr/>
          <p:nvPr/>
        </p:nvGrpSpPr>
        <p:grpSpPr>
          <a:xfrm>
            <a:off x="239464" y="4378897"/>
            <a:ext cx="2019176" cy="2019176"/>
            <a:chOff x="1943325" y="-220375"/>
            <a:chExt cx="1298672" cy="1298672"/>
          </a:xfrm>
        </p:grpSpPr>
        <p:sp>
          <p:nvSpPr>
            <p:cNvPr id="927" name="Google Shape;927;p2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20"/>
          <p:cNvGrpSpPr/>
          <p:nvPr/>
        </p:nvGrpSpPr>
        <p:grpSpPr>
          <a:xfrm>
            <a:off x="7987940" y="1294445"/>
            <a:ext cx="1965289" cy="517060"/>
            <a:chOff x="3539975" y="3523525"/>
            <a:chExt cx="745925" cy="196250"/>
          </a:xfrm>
        </p:grpSpPr>
        <p:sp>
          <p:nvSpPr>
            <p:cNvPr id="976" name="Google Shape;976;p20"/>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0"/>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0"/>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0"/>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0"/>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0"/>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0"/>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0"/>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0"/>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0"/>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0"/>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0"/>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0"/>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0"/>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0"/>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0"/>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96" name="Google Shape;96;p3"/>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2748300" y="965501"/>
            <a:ext cx="3647400" cy="15999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8" name="Google Shape;98;p3"/>
          <p:cNvSpPr txBox="1">
            <a:spLocks noGrp="1"/>
          </p:cNvSpPr>
          <p:nvPr>
            <p:ph type="subTitle" idx="1"/>
          </p:nvPr>
        </p:nvSpPr>
        <p:spPr>
          <a:xfrm>
            <a:off x="2181900" y="3792111"/>
            <a:ext cx="4780200" cy="34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99" name="Google Shape;99;p3"/>
          <p:cNvPicPr preferRelativeResize="0"/>
          <p:nvPr/>
        </p:nvPicPr>
        <p:blipFill rotWithShape="1">
          <a:blip r:embed="rId3">
            <a:alphaModFix/>
          </a:blip>
          <a:srcRect l="228" r="238"/>
          <a:stretch/>
        </p:blipFill>
        <p:spPr>
          <a:xfrm flipH="1">
            <a:off x="-1227634" y="39462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2" name="Google Shape;152;p3"/>
          <p:cNvPicPr preferRelativeResize="0"/>
          <p:nvPr/>
        </p:nvPicPr>
        <p:blipFill>
          <a:blip r:embed="rId4">
            <a:alphaModFix/>
          </a:blip>
          <a:stretch>
            <a:fillRect/>
          </a:stretch>
        </p:blipFill>
        <p:spPr>
          <a:xfrm flipH="1">
            <a:off x="-403499" y="-646075"/>
            <a:ext cx="2527512" cy="2681250"/>
          </a:xfrm>
          <a:prstGeom prst="rect">
            <a:avLst/>
          </a:prstGeom>
          <a:noFill/>
          <a:ln>
            <a:noFill/>
          </a:ln>
        </p:spPr>
      </p:pic>
      <p:grpSp>
        <p:nvGrpSpPr>
          <p:cNvPr id="153" name="Google Shape;153;p3"/>
          <p:cNvGrpSpPr/>
          <p:nvPr/>
        </p:nvGrpSpPr>
        <p:grpSpPr>
          <a:xfrm flipH="1">
            <a:off x="-467701" y="3429220"/>
            <a:ext cx="1965289" cy="517060"/>
            <a:chOff x="3539975" y="3523525"/>
            <a:chExt cx="745925" cy="196250"/>
          </a:xfrm>
        </p:grpSpPr>
        <p:sp>
          <p:nvSpPr>
            <p:cNvPr id="154" name="Google Shape;154;p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3">
  <p:cSld name="CUSTOM_1_1_1_1_1_2_1_1_1">
    <p:spTree>
      <p:nvGrpSpPr>
        <p:cNvPr id="1" name="Shape 992"/>
        <p:cNvGrpSpPr/>
        <p:nvPr/>
      </p:nvGrpSpPr>
      <p:grpSpPr>
        <a:xfrm>
          <a:off x="0" y="0"/>
          <a:ext cx="0" cy="0"/>
          <a:chOff x="0" y="0"/>
          <a:chExt cx="0" cy="0"/>
        </a:xfrm>
      </p:grpSpPr>
      <p:pic>
        <p:nvPicPr>
          <p:cNvPr id="993" name="Google Shape;993;p21"/>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994" name="Google Shape;994;p21"/>
          <p:cNvSpPr txBox="1">
            <a:spLocks noGrp="1"/>
          </p:cNvSpPr>
          <p:nvPr>
            <p:ph type="subTitle" idx="1"/>
          </p:nvPr>
        </p:nvSpPr>
        <p:spPr>
          <a:xfrm>
            <a:off x="2439200" y="3075306"/>
            <a:ext cx="20991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95" name="Google Shape;995;p21"/>
          <p:cNvSpPr txBox="1">
            <a:spLocks noGrp="1"/>
          </p:cNvSpPr>
          <p:nvPr>
            <p:ph type="subTitle" idx="2"/>
          </p:nvPr>
        </p:nvSpPr>
        <p:spPr>
          <a:xfrm>
            <a:off x="2439201" y="3411801"/>
            <a:ext cx="2099100" cy="6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96" name="Google Shape;996;p21"/>
          <p:cNvSpPr txBox="1">
            <a:spLocks noGrp="1"/>
          </p:cNvSpPr>
          <p:nvPr>
            <p:ph type="subTitle" idx="3"/>
          </p:nvPr>
        </p:nvSpPr>
        <p:spPr>
          <a:xfrm>
            <a:off x="2439209" y="1551800"/>
            <a:ext cx="20991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97" name="Google Shape;997;p21"/>
          <p:cNvSpPr txBox="1">
            <a:spLocks noGrp="1"/>
          </p:cNvSpPr>
          <p:nvPr>
            <p:ph type="subTitle" idx="4"/>
          </p:nvPr>
        </p:nvSpPr>
        <p:spPr>
          <a:xfrm>
            <a:off x="2439205" y="1888295"/>
            <a:ext cx="2099100" cy="6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98" name="Google Shape;998;p21"/>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999" name="Google Shape;999;p21"/>
          <p:cNvPicPr preferRelativeResize="0"/>
          <p:nvPr/>
        </p:nvPicPr>
        <p:blipFill>
          <a:blip r:embed="rId3">
            <a:alphaModFix/>
          </a:blip>
          <a:stretch>
            <a:fillRect/>
          </a:stretch>
        </p:blipFill>
        <p:spPr>
          <a:xfrm rot="10800000">
            <a:off x="536574" y="3946275"/>
            <a:ext cx="9353213" cy="2681250"/>
          </a:xfrm>
          <a:prstGeom prst="rect">
            <a:avLst/>
          </a:prstGeom>
          <a:noFill/>
          <a:ln>
            <a:noFill/>
          </a:ln>
        </p:spPr>
      </p:pic>
      <p:grpSp>
        <p:nvGrpSpPr>
          <p:cNvPr id="1000" name="Google Shape;1000;p21"/>
          <p:cNvGrpSpPr/>
          <p:nvPr/>
        </p:nvGrpSpPr>
        <p:grpSpPr>
          <a:xfrm rot="10800000" flipH="1">
            <a:off x="400702" y="1439175"/>
            <a:ext cx="283332" cy="284718"/>
            <a:chOff x="432750" y="3302025"/>
            <a:chExt cx="216416" cy="217475"/>
          </a:xfrm>
        </p:grpSpPr>
        <p:sp>
          <p:nvSpPr>
            <p:cNvPr id="1001" name="Google Shape;1001;p21"/>
            <p:cNvSpPr/>
            <p:nvPr/>
          </p:nvSpPr>
          <p:spPr>
            <a:xfrm>
              <a:off x="435041"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21"/>
          <p:cNvGrpSpPr/>
          <p:nvPr/>
        </p:nvGrpSpPr>
        <p:grpSpPr>
          <a:xfrm rot="10800000" flipH="1">
            <a:off x="357713" y="2873685"/>
            <a:ext cx="357454" cy="956304"/>
            <a:chOff x="357713" y="600975"/>
            <a:chExt cx="357454" cy="956304"/>
          </a:xfrm>
        </p:grpSpPr>
        <p:sp>
          <p:nvSpPr>
            <p:cNvPr id="1004" name="Google Shape;1004;p2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1"/>
          <p:cNvGrpSpPr/>
          <p:nvPr/>
        </p:nvGrpSpPr>
        <p:grpSpPr>
          <a:xfrm>
            <a:off x="8079415" y="2873670"/>
            <a:ext cx="1965289" cy="517060"/>
            <a:chOff x="3539975" y="3523525"/>
            <a:chExt cx="745925" cy="196250"/>
          </a:xfrm>
        </p:grpSpPr>
        <p:sp>
          <p:nvSpPr>
            <p:cNvPr id="1009" name="Google Shape;1009;p2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5" name="Google Shape;1025;p21"/>
          <p:cNvSpPr txBox="1">
            <a:spLocks noGrp="1"/>
          </p:cNvSpPr>
          <p:nvPr>
            <p:ph type="subTitle" idx="5"/>
          </p:nvPr>
        </p:nvSpPr>
        <p:spPr>
          <a:xfrm>
            <a:off x="5979475" y="3075306"/>
            <a:ext cx="20991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26" name="Google Shape;1026;p21"/>
          <p:cNvSpPr txBox="1">
            <a:spLocks noGrp="1"/>
          </p:cNvSpPr>
          <p:nvPr>
            <p:ph type="subTitle" idx="6"/>
          </p:nvPr>
        </p:nvSpPr>
        <p:spPr>
          <a:xfrm>
            <a:off x="5979476" y="3411801"/>
            <a:ext cx="2099100" cy="6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27" name="Google Shape;1027;p21"/>
          <p:cNvSpPr txBox="1">
            <a:spLocks noGrp="1"/>
          </p:cNvSpPr>
          <p:nvPr>
            <p:ph type="subTitle" idx="7"/>
          </p:nvPr>
        </p:nvSpPr>
        <p:spPr>
          <a:xfrm>
            <a:off x="5979484" y="1551800"/>
            <a:ext cx="20991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28" name="Google Shape;1028;p21"/>
          <p:cNvSpPr txBox="1">
            <a:spLocks noGrp="1"/>
          </p:cNvSpPr>
          <p:nvPr>
            <p:ph type="subTitle" idx="8"/>
          </p:nvPr>
        </p:nvSpPr>
        <p:spPr>
          <a:xfrm>
            <a:off x="5979480" y="1888295"/>
            <a:ext cx="2099100" cy="6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029"/>
        <p:cNvGrpSpPr/>
        <p:nvPr/>
      </p:nvGrpSpPr>
      <p:grpSpPr>
        <a:xfrm>
          <a:off x="0" y="0"/>
          <a:ext cx="0" cy="0"/>
          <a:chOff x="0" y="0"/>
          <a:chExt cx="0" cy="0"/>
        </a:xfrm>
      </p:grpSpPr>
      <p:pic>
        <p:nvPicPr>
          <p:cNvPr id="1030" name="Google Shape;1030;p2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031" name="Google Shape;1031;p22"/>
          <p:cNvSpPr txBox="1">
            <a:spLocks noGrp="1"/>
          </p:cNvSpPr>
          <p:nvPr>
            <p:ph type="subTitle" idx="1"/>
          </p:nvPr>
        </p:nvSpPr>
        <p:spPr>
          <a:xfrm>
            <a:off x="3256861" y="1320575"/>
            <a:ext cx="2204400" cy="443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2" name="Google Shape;1032;p22"/>
          <p:cNvSpPr txBox="1">
            <a:spLocks noGrp="1"/>
          </p:cNvSpPr>
          <p:nvPr>
            <p:ph type="subTitle" idx="2"/>
          </p:nvPr>
        </p:nvSpPr>
        <p:spPr>
          <a:xfrm>
            <a:off x="3256856" y="17850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3" name="Google Shape;1033;p22"/>
          <p:cNvSpPr txBox="1">
            <a:spLocks noGrp="1"/>
          </p:cNvSpPr>
          <p:nvPr>
            <p:ph type="subTitle" idx="3"/>
          </p:nvPr>
        </p:nvSpPr>
        <p:spPr>
          <a:xfrm>
            <a:off x="3256861" y="2435975"/>
            <a:ext cx="220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4" name="Google Shape;1034;p22"/>
          <p:cNvSpPr txBox="1">
            <a:spLocks noGrp="1"/>
          </p:cNvSpPr>
          <p:nvPr>
            <p:ph type="subTitle" idx="4"/>
          </p:nvPr>
        </p:nvSpPr>
        <p:spPr>
          <a:xfrm>
            <a:off x="3256856" y="29004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5" name="Google Shape;1035;p22"/>
          <p:cNvSpPr txBox="1">
            <a:spLocks noGrp="1"/>
          </p:cNvSpPr>
          <p:nvPr>
            <p:ph type="subTitle" idx="5"/>
          </p:nvPr>
        </p:nvSpPr>
        <p:spPr>
          <a:xfrm>
            <a:off x="3256861" y="3551375"/>
            <a:ext cx="220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6" name="Google Shape;1036;p22"/>
          <p:cNvSpPr txBox="1">
            <a:spLocks noGrp="1"/>
          </p:cNvSpPr>
          <p:nvPr>
            <p:ph type="subTitle" idx="6"/>
          </p:nvPr>
        </p:nvSpPr>
        <p:spPr>
          <a:xfrm>
            <a:off x="3256856" y="40158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7" name="Google Shape;1037;p2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038" name="Google Shape;1038;p22"/>
          <p:cNvGrpSpPr/>
          <p:nvPr/>
        </p:nvGrpSpPr>
        <p:grpSpPr>
          <a:xfrm flipH="1">
            <a:off x="-760312" y="4088195"/>
            <a:ext cx="1965289" cy="517060"/>
            <a:chOff x="3539975" y="3523525"/>
            <a:chExt cx="745925" cy="196250"/>
          </a:xfrm>
        </p:grpSpPr>
        <p:sp>
          <p:nvSpPr>
            <p:cNvPr id="1039" name="Google Shape;1039;p2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 name="Google Shape;1055;p22"/>
          <p:cNvGrpSpPr/>
          <p:nvPr/>
        </p:nvGrpSpPr>
        <p:grpSpPr>
          <a:xfrm>
            <a:off x="743688" y="1615450"/>
            <a:ext cx="357454" cy="956304"/>
            <a:chOff x="357713" y="600975"/>
            <a:chExt cx="357454" cy="956304"/>
          </a:xfrm>
        </p:grpSpPr>
        <p:sp>
          <p:nvSpPr>
            <p:cNvPr id="1056" name="Google Shape;1056;p2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1">
  <p:cSld name="CUSTOM_1_1">
    <p:spTree>
      <p:nvGrpSpPr>
        <p:cNvPr id="1" name="Shape 1060"/>
        <p:cNvGrpSpPr/>
        <p:nvPr/>
      </p:nvGrpSpPr>
      <p:grpSpPr>
        <a:xfrm>
          <a:off x="0" y="0"/>
          <a:ext cx="0" cy="0"/>
          <a:chOff x="0" y="0"/>
          <a:chExt cx="0" cy="0"/>
        </a:xfrm>
      </p:grpSpPr>
      <p:pic>
        <p:nvPicPr>
          <p:cNvPr id="1061" name="Google Shape;1061;p23"/>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1062" name="Google Shape;1062;p23"/>
          <p:cNvSpPr txBox="1">
            <a:spLocks noGrp="1"/>
          </p:cNvSpPr>
          <p:nvPr>
            <p:ph type="subTitle" idx="1"/>
          </p:nvPr>
        </p:nvSpPr>
        <p:spPr>
          <a:xfrm>
            <a:off x="3358449" y="2462609"/>
            <a:ext cx="24744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3" name="Google Shape;1063;p23"/>
          <p:cNvSpPr txBox="1">
            <a:spLocks noGrp="1"/>
          </p:cNvSpPr>
          <p:nvPr>
            <p:ph type="subTitle" idx="2"/>
          </p:nvPr>
        </p:nvSpPr>
        <p:spPr>
          <a:xfrm>
            <a:off x="3358449" y="3003259"/>
            <a:ext cx="24744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4" name="Google Shape;1064;p23"/>
          <p:cNvSpPr txBox="1">
            <a:spLocks noGrp="1"/>
          </p:cNvSpPr>
          <p:nvPr>
            <p:ph type="subTitle" idx="3"/>
          </p:nvPr>
        </p:nvSpPr>
        <p:spPr>
          <a:xfrm>
            <a:off x="5977723" y="2462609"/>
            <a:ext cx="24744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5" name="Google Shape;1065;p23"/>
          <p:cNvSpPr txBox="1">
            <a:spLocks noGrp="1"/>
          </p:cNvSpPr>
          <p:nvPr>
            <p:ph type="subTitle" idx="4"/>
          </p:nvPr>
        </p:nvSpPr>
        <p:spPr>
          <a:xfrm>
            <a:off x="5977723" y="3003259"/>
            <a:ext cx="24744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6" name="Google Shape;1066;p23"/>
          <p:cNvSpPr txBox="1">
            <a:spLocks noGrp="1"/>
          </p:cNvSpPr>
          <p:nvPr>
            <p:ph type="subTitle" idx="5"/>
          </p:nvPr>
        </p:nvSpPr>
        <p:spPr>
          <a:xfrm>
            <a:off x="739174" y="2462609"/>
            <a:ext cx="24744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7" name="Google Shape;1067;p23"/>
          <p:cNvSpPr txBox="1">
            <a:spLocks noGrp="1"/>
          </p:cNvSpPr>
          <p:nvPr>
            <p:ph type="subTitle" idx="6"/>
          </p:nvPr>
        </p:nvSpPr>
        <p:spPr>
          <a:xfrm>
            <a:off x="739174" y="3003259"/>
            <a:ext cx="24744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8" name="Google Shape;1068;p23"/>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1069" name="Google Shape;1069;p23"/>
          <p:cNvPicPr preferRelativeResize="0"/>
          <p:nvPr/>
        </p:nvPicPr>
        <p:blipFill rotWithShape="1">
          <a:blip r:embed="rId3">
            <a:alphaModFix/>
          </a:blip>
          <a:srcRect l="228" r="238"/>
          <a:stretch/>
        </p:blipFill>
        <p:spPr>
          <a:xfrm>
            <a:off x="-272534" y="3684650"/>
            <a:ext cx="9353213" cy="2681250"/>
          </a:xfrm>
          <a:prstGeom prst="rect">
            <a:avLst/>
          </a:prstGeom>
          <a:noFill/>
          <a:ln>
            <a:noFill/>
          </a:ln>
        </p:spPr>
      </p:pic>
      <p:grpSp>
        <p:nvGrpSpPr>
          <p:cNvPr id="1070" name="Google Shape;1070;p23"/>
          <p:cNvGrpSpPr/>
          <p:nvPr/>
        </p:nvGrpSpPr>
        <p:grpSpPr>
          <a:xfrm flipH="1">
            <a:off x="6673896" y="4291395"/>
            <a:ext cx="283980" cy="284718"/>
            <a:chOff x="432750" y="3302025"/>
            <a:chExt cx="216911" cy="217475"/>
          </a:xfrm>
        </p:grpSpPr>
        <p:sp>
          <p:nvSpPr>
            <p:cNvPr id="1071" name="Google Shape;1071;p23"/>
            <p:cNvSpPr/>
            <p:nvPr/>
          </p:nvSpPr>
          <p:spPr>
            <a:xfrm>
              <a:off x="435536"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3"/>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 name="Google Shape;1073;p23"/>
          <p:cNvGrpSpPr/>
          <p:nvPr/>
        </p:nvGrpSpPr>
        <p:grpSpPr>
          <a:xfrm flipH="1">
            <a:off x="-875276" y="4152020"/>
            <a:ext cx="1965289" cy="517060"/>
            <a:chOff x="3539975" y="3523525"/>
            <a:chExt cx="745925" cy="196250"/>
          </a:xfrm>
        </p:grpSpPr>
        <p:sp>
          <p:nvSpPr>
            <p:cNvPr id="1074" name="Google Shape;1074;p2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 name="Google Shape;1090;p23"/>
          <p:cNvSpPr/>
          <p:nvPr/>
        </p:nvSpPr>
        <p:spPr>
          <a:xfrm flipH="1">
            <a:off x="3358461" y="415662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2">
  <p:cSld name="CUSTOM_1_1_1_1">
    <p:spTree>
      <p:nvGrpSpPr>
        <p:cNvPr id="1" name="Shape 1091"/>
        <p:cNvGrpSpPr/>
        <p:nvPr/>
      </p:nvGrpSpPr>
      <p:grpSpPr>
        <a:xfrm>
          <a:off x="0" y="0"/>
          <a:ext cx="0" cy="0"/>
          <a:chOff x="0" y="0"/>
          <a:chExt cx="0" cy="0"/>
        </a:xfrm>
      </p:grpSpPr>
      <p:pic>
        <p:nvPicPr>
          <p:cNvPr id="1092" name="Google Shape;1092;p24"/>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093" name="Google Shape;1093;p24"/>
          <p:cNvSpPr txBox="1">
            <a:spLocks noGrp="1"/>
          </p:cNvSpPr>
          <p:nvPr>
            <p:ph type="subTitle" idx="1"/>
          </p:nvPr>
        </p:nvSpPr>
        <p:spPr>
          <a:xfrm>
            <a:off x="3431104" y="2569860"/>
            <a:ext cx="2281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4" name="Google Shape;1094;p24"/>
          <p:cNvSpPr txBox="1">
            <a:spLocks noGrp="1"/>
          </p:cNvSpPr>
          <p:nvPr>
            <p:ph type="subTitle" idx="2"/>
          </p:nvPr>
        </p:nvSpPr>
        <p:spPr>
          <a:xfrm>
            <a:off x="3431096" y="3096475"/>
            <a:ext cx="2281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5" name="Google Shape;1095;p24"/>
          <p:cNvSpPr txBox="1">
            <a:spLocks noGrp="1"/>
          </p:cNvSpPr>
          <p:nvPr>
            <p:ph type="subTitle" idx="3"/>
          </p:nvPr>
        </p:nvSpPr>
        <p:spPr>
          <a:xfrm>
            <a:off x="5846645" y="1960260"/>
            <a:ext cx="2281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6" name="Google Shape;1096;p24"/>
          <p:cNvSpPr txBox="1">
            <a:spLocks noGrp="1"/>
          </p:cNvSpPr>
          <p:nvPr>
            <p:ph type="subTitle" idx="4"/>
          </p:nvPr>
        </p:nvSpPr>
        <p:spPr>
          <a:xfrm>
            <a:off x="5846637" y="2486875"/>
            <a:ext cx="2281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7" name="Google Shape;1097;p24"/>
          <p:cNvSpPr txBox="1">
            <a:spLocks noGrp="1"/>
          </p:cNvSpPr>
          <p:nvPr>
            <p:ph type="subTitle" idx="5"/>
          </p:nvPr>
        </p:nvSpPr>
        <p:spPr>
          <a:xfrm>
            <a:off x="1015564" y="3179460"/>
            <a:ext cx="2281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8" name="Google Shape;1098;p24"/>
          <p:cNvSpPr txBox="1">
            <a:spLocks noGrp="1"/>
          </p:cNvSpPr>
          <p:nvPr>
            <p:ph type="subTitle" idx="6"/>
          </p:nvPr>
        </p:nvSpPr>
        <p:spPr>
          <a:xfrm>
            <a:off x="1015555" y="3706075"/>
            <a:ext cx="2281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9" name="Google Shape;1099;p24"/>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1100" name="Google Shape;1100;p24"/>
          <p:cNvPicPr preferRelativeResize="0"/>
          <p:nvPr/>
        </p:nvPicPr>
        <p:blipFill rotWithShape="1">
          <a:blip r:embed="rId3">
            <a:alphaModFix/>
          </a:blip>
          <a:srcRect l="228" r="238"/>
          <a:stretch/>
        </p:blipFill>
        <p:spPr>
          <a:xfrm flipH="1">
            <a:off x="-1010334" y="4059150"/>
            <a:ext cx="9353213" cy="2681250"/>
          </a:xfrm>
          <a:prstGeom prst="rect">
            <a:avLst/>
          </a:prstGeom>
          <a:noFill/>
          <a:ln>
            <a:noFill/>
          </a:ln>
        </p:spPr>
      </p:pic>
      <p:grpSp>
        <p:nvGrpSpPr>
          <p:cNvPr id="1101" name="Google Shape;1101;p24"/>
          <p:cNvGrpSpPr/>
          <p:nvPr/>
        </p:nvGrpSpPr>
        <p:grpSpPr>
          <a:xfrm flipH="1">
            <a:off x="8437331" y="1819645"/>
            <a:ext cx="283332" cy="284718"/>
            <a:chOff x="423709" y="3302025"/>
            <a:chExt cx="216416" cy="217475"/>
          </a:xfrm>
        </p:grpSpPr>
        <p:sp>
          <p:nvSpPr>
            <p:cNvPr id="1102" name="Google Shape;1102;p2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4"/>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4" name="Google Shape;1104;p24"/>
          <p:cNvGrpSpPr/>
          <p:nvPr/>
        </p:nvGrpSpPr>
        <p:grpSpPr>
          <a:xfrm flipH="1">
            <a:off x="-1085251" y="4215195"/>
            <a:ext cx="1965289" cy="517060"/>
            <a:chOff x="3539975" y="3523525"/>
            <a:chExt cx="745925" cy="196250"/>
          </a:xfrm>
        </p:grpSpPr>
        <p:sp>
          <p:nvSpPr>
            <p:cNvPr id="1105" name="Google Shape;1105;p2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21" name="Google Shape;1121;p24"/>
          <p:cNvPicPr preferRelativeResize="0"/>
          <p:nvPr/>
        </p:nvPicPr>
        <p:blipFill>
          <a:blip r:embed="rId4">
            <a:alphaModFix/>
          </a:blip>
          <a:stretch>
            <a:fillRect/>
          </a:stretch>
        </p:blipFill>
        <p:spPr>
          <a:xfrm flipH="1">
            <a:off x="-1470224" y="1121525"/>
            <a:ext cx="2527512" cy="26812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3">
  <p:cSld name="CUSTOM_1_1_1_1_1_1">
    <p:spTree>
      <p:nvGrpSpPr>
        <p:cNvPr id="1" name="Shape 1122"/>
        <p:cNvGrpSpPr/>
        <p:nvPr/>
      </p:nvGrpSpPr>
      <p:grpSpPr>
        <a:xfrm>
          <a:off x="0" y="0"/>
          <a:ext cx="0" cy="0"/>
          <a:chOff x="0" y="0"/>
          <a:chExt cx="0" cy="0"/>
        </a:xfrm>
      </p:grpSpPr>
      <p:pic>
        <p:nvPicPr>
          <p:cNvPr id="1123" name="Google Shape;1123;p25"/>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124" name="Google Shape;1124;p25"/>
          <p:cNvSpPr txBox="1">
            <a:spLocks noGrp="1"/>
          </p:cNvSpPr>
          <p:nvPr>
            <p:ph type="subTitle" idx="1"/>
          </p:nvPr>
        </p:nvSpPr>
        <p:spPr>
          <a:xfrm flipH="1">
            <a:off x="1015575" y="29180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5" name="Google Shape;1125;p25"/>
          <p:cNvSpPr txBox="1">
            <a:spLocks noGrp="1"/>
          </p:cNvSpPr>
          <p:nvPr>
            <p:ph type="subTitle" idx="2"/>
          </p:nvPr>
        </p:nvSpPr>
        <p:spPr>
          <a:xfrm>
            <a:off x="3431088" y="3405290"/>
            <a:ext cx="2281800" cy="47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6" name="Google Shape;1126;p25"/>
          <p:cNvSpPr txBox="1">
            <a:spLocks noGrp="1"/>
          </p:cNvSpPr>
          <p:nvPr>
            <p:ph type="subTitle" idx="3"/>
          </p:nvPr>
        </p:nvSpPr>
        <p:spPr>
          <a:xfrm>
            <a:off x="5846652" y="29180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7" name="Google Shape;1127;p25"/>
          <p:cNvSpPr txBox="1">
            <a:spLocks noGrp="1"/>
          </p:cNvSpPr>
          <p:nvPr>
            <p:ph type="subTitle" idx="4"/>
          </p:nvPr>
        </p:nvSpPr>
        <p:spPr>
          <a:xfrm>
            <a:off x="5846625" y="3405290"/>
            <a:ext cx="2281800" cy="47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8" name="Google Shape;1128;p25"/>
          <p:cNvSpPr txBox="1">
            <a:spLocks noGrp="1"/>
          </p:cNvSpPr>
          <p:nvPr>
            <p:ph type="subTitle" idx="5"/>
          </p:nvPr>
        </p:nvSpPr>
        <p:spPr>
          <a:xfrm flipH="1">
            <a:off x="3431114" y="29180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9" name="Google Shape;1129;p25"/>
          <p:cNvSpPr txBox="1">
            <a:spLocks noGrp="1"/>
          </p:cNvSpPr>
          <p:nvPr>
            <p:ph type="subTitle" idx="6"/>
          </p:nvPr>
        </p:nvSpPr>
        <p:spPr>
          <a:xfrm>
            <a:off x="1015550" y="3405290"/>
            <a:ext cx="2281800" cy="47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30" name="Google Shape;1130;p25"/>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1131" name="Google Shape;1131;p25"/>
          <p:cNvPicPr preferRelativeResize="0"/>
          <p:nvPr/>
        </p:nvPicPr>
        <p:blipFill rotWithShape="1">
          <a:blip r:embed="rId3">
            <a:alphaModFix/>
          </a:blip>
          <a:srcRect l="228" r="238"/>
          <a:stretch/>
        </p:blipFill>
        <p:spPr>
          <a:xfrm>
            <a:off x="-152401" y="3789475"/>
            <a:ext cx="9353213" cy="2681250"/>
          </a:xfrm>
          <a:prstGeom prst="rect">
            <a:avLst/>
          </a:prstGeom>
          <a:noFill/>
          <a:ln>
            <a:noFill/>
          </a:ln>
        </p:spPr>
      </p:pic>
      <p:grpSp>
        <p:nvGrpSpPr>
          <p:cNvPr id="1132" name="Google Shape;1132;p25"/>
          <p:cNvGrpSpPr/>
          <p:nvPr/>
        </p:nvGrpSpPr>
        <p:grpSpPr>
          <a:xfrm>
            <a:off x="391864" y="3850070"/>
            <a:ext cx="289170" cy="284718"/>
            <a:chOff x="426000" y="3302025"/>
            <a:chExt cx="220875" cy="217475"/>
          </a:xfrm>
        </p:grpSpPr>
        <p:sp>
          <p:nvSpPr>
            <p:cNvPr id="1133" name="Google Shape;1133;p25"/>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5"/>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5" name="Google Shape;1135;p25"/>
          <p:cNvGrpSpPr/>
          <p:nvPr/>
        </p:nvGrpSpPr>
        <p:grpSpPr>
          <a:xfrm>
            <a:off x="357713" y="1134375"/>
            <a:ext cx="357454" cy="956304"/>
            <a:chOff x="357713" y="600975"/>
            <a:chExt cx="357454" cy="956304"/>
          </a:xfrm>
        </p:grpSpPr>
        <p:sp>
          <p:nvSpPr>
            <p:cNvPr id="1136" name="Google Shape;1136;p25"/>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5"/>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5"/>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5"/>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25"/>
          <p:cNvGrpSpPr/>
          <p:nvPr/>
        </p:nvGrpSpPr>
        <p:grpSpPr>
          <a:xfrm>
            <a:off x="8262140" y="3875995"/>
            <a:ext cx="1965289" cy="517060"/>
            <a:chOff x="3539975" y="3523525"/>
            <a:chExt cx="745925" cy="196250"/>
          </a:xfrm>
        </p:grpSpPr>
        <p:sp>
          <p:nvSpPr>
            <p:cNvPr id="1141" name="Google Shape;1141;p2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7" name="Google Shape;1157;p25"/>
          <p:cNvSpPr/>
          <p:nvPr/>
        </p:nvSpPr>
        <p:spPr>
          <a:xfrm>
            <a:off x="437788" y="25162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CUSTOM_1_2">
    <p:spTree>
      <p:nvGrpSpPr>
        <p:cNvPr id="1" name="Shape 1158"/>
        <p:cNvGrpSpPr/>
        <p:nvPr/>
      </p:nvGrpSpPr>
      <p:grpSpPr>
        <a:xfrm>
          <a:off x="0" y="0"/>
          <a:ext cx="0" cy="0"/>
          <a:chOff x="0" y="0"/>
          <a:chExt cx="0" cy="0"/>
        </a:xfrm>
      </p:grpSpPr>
      <p:pic>
        <p:nvPicPr>
          <p:cNvPr id="1159" name="Google Shape;1159;p26"/>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160" name="Google Shape;1160;p26"/>
          <p:cNvSpPr txBox="1">
            <a:spLocks noGrp="1"/>
          </p:cNvSpPr>
          <p:nvPr>
            <p:ph type="subTitle" idx="1"/>
          </p:nvPr>
        </p:nvSpPr>
        <p:spPr>
          <a:xfrm>
            <a:off x="2365650" y="1194563"/>
            <a:ext cx="4412700" cy="5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61" name="Google Shape;1161;p26"/>
          <p:cNvSpPr txBox="1">
            <a:spLocks noGrp="1"/>
          </p:cNvSpPr>
          <p:nvPr>
            <p:ph type="subTitle" idx="2"/>
          </p:nvPr>
        </p:nvSpPr>
        <p:spPr>
          <a:xfrm>
            <a:off x="2365650" y="2610875"/>
            <a:ext cx="4412700" cy="5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62" name="Google Shape;1162;p26"/>
          <p:cNvSpPr txBox="1">
            <a:spLocks noGrp="1"/>
          </p:cNvSpPr>
          <p:nvPr>
            <p:ph type="subTitle" idx="3"/>
          </p:nvPr>
        </p:nvSpPr>
        <p:spPr>
          <a:xfrm>
            <a:off x="2365650" y="4027188"/>
            <a:ext cx="4412700" cy="5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1163" name="Google Shape;1163;p26"/>
          <p:cNvGrpSpPr/>
          <p:nvPr/>
        </p:nvGrpSpPr>
        <p:grpSpPr>
          <a:xfrm flipH="1">
            <a:off x="-760312" y="4088195"/>
            <a:ext cx="1965289" cy="517060"/>
            <a:chOff x="3539975" y="3523525"/>
            <a:chExt cx="745925" cy="196250"/>
          </a:xfrm>
        </p:grpSpPr>
        <p:sp>
          <p:nvSpPr>
            <p:cNvPr id="1164" name="Google Shape;1164;p2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26"/>
          <p:cNvGrpSpPr/>
          <p:nvPr/>
        </p:nvGrpSpPr>
        <p:grpSpPr>
          <a:xfrm>
            <a:off x="743688" y="1615450"/>
            <a:ext cx="357454" cy="956304"/>
            <a:chOff x="357713" y="600975"/>
            <a:chExt cx="357454" cy="956304"/>
          </a:xfrm>
        </p:grpSpPr>
        <p:sp>
          <p:nvSpPr>
            <p:cNvPr id="1181" name="Google Shape;1181;p2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5" name="Google Shape;1185;p26"/>
          <p:cNvSpPr txBox="1">
            <a:spLocks noGrp="1"/>
          </p:cNvSpPr>
          <p:nvPr>
            <p:ph type="title" hasCustomPrompt="1"/>
          </p:nvPr>
        </p:nvSpPr>
        <p:spPr>
          <a:xfrm>
            <a:off x="2365650" y="570312"/>
            <a:ext cx="4412700" cy="6243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86" name="Google Shape;1186;p26"/>
          <p:cNvSpPr txBox="1">
            <a:spLocks noGrp="1"/>
          </p:cNvSpPr>
          <p:nvPr>
            <p:ph type="title" idx="4" hasCustomPrompt="1"/>
          </p:nvPr>
        </p:nvSpPr>
        <p:spPr>
          <a:xfrm>
            <a:off x="2365650" y="1980037"/>
            <a:ext cx="4412700" cy="6243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87" name="Google Shape;1187;p26"/>
          <p:cNvSpPr txBox="1">
            <a:spLocks noGrp="1"/>
          </p:cNvSpPr>
          <p:nvPr>
            <p:ph type="title" idx="5" hasCustomPrompt="1"/>
          </p:nvPr>
        </p:nvSpPr>
        <p:spPr>
          <a:xfrm>
            <a:off x="2365650" y="3389812"/>
            <a:ext cx="4412700" cy="6243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pic>
        <p:nvPicPr>
          <p:cNvPr id="1188" name="Google Shape;1188;p26"/>
          <p:cNvPicPr preferRelativeResize="0"/>
          <p:nvPr/>
        </p:nvPicPr>
        <p:blipFill>
          <a:blip r:embed="rId3">
            <a:alphaModFix/>
          </a:blip>
          <a:stretch>
            <a:fillRect/>
          </a:stretch>
        </p:blipFill>
        <p:spPr>
          <a:xfrm>
            <a:off x="7401689" y="-1039825"/>
            <a:ext cx="2527512" cy="268125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1">
  <p:cSld name="CUSTOM_1_2_1">
    <p:spTree>
      <p:nvGrpSpPr>
        <p:cNvPr id="1" name="Shape 1189"/>
        <p:cNvGrpSpPr/>
        <p:nvPr/>
      </p:nvGrpSpPr>
      <p:grpSpPr>
        <a:xfrm>
          <a:off x="0" y="0"/>
          <a:ext cx="0" cy="0"/>
          <a:chOff x="0" y="0"/>
          <a:chExt cx="0" cy="0"/>
        </a:xfrm>
      </p:grpSpPr>
      <p:pic>
        <p:nvPicPr>
          <p:cNvPr id="1190" name="Google Shape;1190;p27"/>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191" name="Google Shape;1191;p2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192" name="Google Shape;1192;p27"/>
          <p:cNvSpPr txBox="1">
            <a:spLocks noGrp="1"/>
          </p:cNvSpPr>
          <p:nvPr>
            <p:ph type="subTitle" idx="1"/>
          </p:nvPr>
        </p:nvSpPr>
        <p:spPr>
          <a:xfrm flipH="1">
            <a:off x="1015575" y="23846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3" name="Google Shape;1193;p27"/>
          <p:cNvSpPr txBox="1">
            <a:spLocks noGrp="1"/>
          </p:cNvSpPr>
          <p:nvPr>
            <p:ph type="subTitle" idx="2"/>
          </p:nvPr>
        </p:nvSpPr>
        <p:spPr>
          <a:xfrm>
            <a:off x="3431088" y="2871906"/>
            <a:ext cx="2281800" cy="77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4" name="Google Shape;1194;p27"/>
          <p:cNvSpPr txBox="1">
            <a:spLocks noGrp="1"/>
          </p:cNvSpPr>
          <p:nvPr>
            <p:ph type="subTitle" idx="3"/>
          </p:nvPr>
        </p:nvSpPr>
        <p:spPr>
          <a:xfrm>
            <a:off x="5846652" y="23846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5" name="Google Shape;1195;p27"/>
          <p:cNvSpPr txBox="1">
            <a:spLocks noGrp="1"/>
          </p:cNvSpPr>
          <p:nvPr>
            <p:ph type="subTitle" idx="4"/>
          </p:nvPr>
        </p:nvSpPr>
        <p:spPr>
          <a:xfrm>
            <a:off x="5846625" y="2871906"/>
            <a:ext cx="2281800" cy="77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6" name="Google Shape;1196;p27"/>
          <p:cNvSpPr txBox="1">
            <a:spLocks noGrp="1"/>
          </p:cNvSpPr>
          <p:nvPr>
            <p:ph type="subTitle" idx="5"/>
          </p:nvPr>
        </p:nvSpPr>
        <p:spPr>
          <a:xfrm flipH="1">
            <a:off x="3431114" y="23846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7" name="Google Shape;1197;p27"/>
          <p:cNvSpPr txBox="1">
            <a:spLocks noGrp="1"/>
          </p:cNvSpPr>
          <p:nvPr>
            <p:ph type="subTitle" idx="6"/>
          </p:nvPr>
        </p:nvSpPr>
        <p:spPr>
          <a:xfrm>
            <a:off x="1015550" y="2871906"/>
            <a:ext cx="2281800" cy="77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8" name="Google Shape;1198;p27"/>
          <p:cNvSpPr txBox="1">
            <a:spLocks noGrp="1"/>
          </p:cNvSpPr>
          <p:nvPr>
            <p:ph type="title" idx="7" hasCustomPrompt="1"/>
          </p:nvPr>
        </p:nvSpPr>
        <p:spPr>
          <a:xfrm>
            <a:off x="1015550" y="1731675"/>
            <a:ext cx="2281800" cy="5169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99" name="Google Shape;1199;p27"/>
          <p:cNvSpPr txBox="1">
            <a:spLocks noGrp="1"/>
          </p:cNvSpPr>
          <p:nvPr>
            <p:ph type="title" idx="8" hasCustomPrompt="1"/>
          </p:nvPr>
        </p:nvSpPr>
        <p:spPr>
          <a:xfrm>
            <a:off x="3431100" y="1735500"/>
            <a:ext cx="2281800" cy="5169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200" name="Google Shape;1200;p27"/>
          <p:cNvSpPr txBox="1">
            <a:spLocks noGrp="1"/>
          </p:cNvSpPr>
          <p:nvPr>
            <p:ph type="title" idx="9" hasCustomPrompt="1"/>
          </p:nvPr>
        </p:nvSpPr>
        <p:spPr>
          <a:xfrm>
            <a:off x="5846650" y="1731513"/>
            <a:ext cx="2281800" cy="5169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pic>
        <p:nvPicPr>
          <p:cNvPr id="1201" name="Google Shape;1201;p27"/>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02" name="Google Shape;1202;p27"/>
          <p:cNvGrpSpPr/>
          <p:nvPr/>
        </p:nvGrpSpPr>
        <p:grpSpPr>
          <a:xfrm>
            <a:off x="8366565" y="3353020"/>
            <a:ext cx="1965289" cy="517060"/>
            <a:chOff x="3539975" y="3523525"/>
            <a:chExt cx="745925" cy="196250"/>
          </a:xfrm>
        </p:grpSpPr>
        <p:sp>
          <p:nvSpPr>
            <p:cNvPr id="1203" name="Google Shape;1203;p2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9" name="Google Shape;1219;p27"/>
          <p:cNvSpPr/>
          <p:nvPr/>
        </p:nvSpPr>
        <p:spPr>
          <a:xfrm>
            <a:off x="258688" y="22578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2">
  <p:cSld name="CUSTOM_11_1">
    <p:spTree>
      <p:nvGrpSpPr>
        <p:cNvPr id="1" name="Shape 1220"/>
        <p:cNvGrpSpPr/>
        <p:nvPr/>
      </p:nvGrpSpPr>
      <p:grpSpPr>
        <a:xfrm>
          <a:off x="0" y="0"/>
          <a:ext cx="0" cy="0"/>
          <a:chOff x="0" y="0"/>
          <a:chExt cx="0" cy="0"/>
        </a:xfrm>
      </p:grpSpPr>
      <p:pic>
        <p:nvPicPr>
          <p:cNvPr id="1221" name="Google Shape;1221;p28"/>
          <p:cNvPicPr preferRelativeResize="0"/>
          <p:nvPr/>
        </p:nvPicPr>
        <p:blipFill rotWithShape="1">
          <a:blip r:embed="rId2">
            <a:alphaModFix amt="60000"/>
          </a:blip>
          <a:srcRect l="39" r="29"/>
          <a:stretch/>
        </p:blipFill>
        <p:spPr>
          <a:xfrm>
            <a:off x="0" y="1"/>
            <a:ext cx="9144002" cy="5143499"/>
          </a:xfrm>
          <a:prstGeom prst="rect">
            <a:avLst/>
          </a:prstGeom>
          <a:noFill/>
          <a:ln>
            <a:noFill/>
          </a:ln>
        </p:spPr>
      </p:pic>
      <p:sp>
        <p:nvSpPr>
          <p:cNvPr id="1222" name="Google Shape;1222;p28"/>
          <p:cNvSpPr txBox="1">
            <a:spLocks noGrp="1"/>
          </p:cNvSpPr>
          <p:nvPr>
            <p:ph type="title" hasCustomPrompt="1"/>
          </p:nvPr>
        </p:nvSpPr>
        <p:spPr>
          <a:xfrm>
            <a:off x="1694250" y="2876163"/>
            <a:ext cx="5755500" cy="9828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6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23" name="Google Shape;1223;p28"/>
          <p:cNvSpPr txBox="1">
            <a:spLocks noGrp="1"/>
          </p:cNvSpPr>
          <p:nvPr>
            <p:ph type="subTitle" idx="1"/>
          </p:nvPr>
        </p:nvSpPr>
        <p:spPr>
          <a:xfrm>
            <a:off x="1694250" y="2215382"/>
            <a:ext cx="5755500" cy="28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224" name="Google Shape;1224;p28"/>
          <p:cNvGrpSpPr/>
          <p:nvPr/>
        </p:nvGrpSpPr>
        <p:grpSpPr>
          <a:xfrm flipH="1">
            <a:off x="-577263" y="3979395"/>
            <a:ext cx="1965289" cy="517060"/>
            <a:chOff x="3539975" y="3523525"/>
            <a:chExt cx="745925" cy="196250"/>
          </a:xfrm>
        </p:grpSpPr>
        <p:sp>
          <p:nvSpPr>
            <p:cNvPr id="1225" name="Google Shape;1225;p2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1" name="Google Shape;1241;p28"/>
          <p:cNvSpPr txBox="1">
            <a:spLocks noGrp="1"/>
          </p:cNvSpPr>
          <p:nvPr>
            <p:ph type="title" idx="2" hasCustomPrompt="1"/>
          </p:nvPr>
        </p:nvSpPr>
        <p:spPr>
          <a:xfrm>
            <a:off x="1694250" y="1082500"/>
            <a:ext cx="5755500" cy="9828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6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42" name="Google Shape;1242;p28"/>
          <p:cNvSpPr txBox="1">
            <a:spLocks noGrp="1"/>
          </p:cNvSpPr>
          <p:nvPr>
            <p:ph type="subTitle" idx="3"/>
          </p:nvPr>
        </p:nvSpPr>
        <p:spPr>
          <a:xfrm>
            <a:off x="1694250" y="4008699"/>
            <a:ext cx="5755500" cy="28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ive columns">
  <p:cSld name="CUSTOM_1_1_2_1">
    <p:spTree>
      <p:nvGrpSpPr>
        <p:cNvPr id="1" name="Shape 1243"/>
        <p:cNvGrpSpPr/>
        <p:nvPr/>
      </p:nvGrpSpPr>
      <p:grpSpPr>
        <a:xfrm>
          <a:off x="0" y="0"/>
          <a:ext cx="0" cy="0"/>
          <a:chOff x="0" y="0"/>
          <a:chExt cx="0" cy="0"/>
        </a:xfrm>
      </p:grpSpPr>
      <p:pic>
        <p:nvPicPr>
          <p:cNvPr id="1244" name="Google Shape;1244;p29"/>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245" name="Google Shape;1245;p29"/>
          <p:cNvSpPr txBox="1">
            <a:spLocks noGrp="1"/>
          </p:cNvSpPr>
          <p:nvPr>
            <p:ph type="subTitle" idx="1"/>
          </p:nvPr>
        </p:nvSpPr>
        <p:spPr>
          <a:xfrm>
            <a:off x="4836309" y="1844780"/>
            <a:ext cx="22668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46" name="Google Shape;1246;p29"/>
          <p:cNvSpPr txBox="1">
            <a:spLocks noGrp="1"/>
          </p:cNvSpPr>
          <p:nvPr>
            <p:ph type="subTitle" idx="2"/>
          </p:nvPr>
        </p:nvSpPr>
        <p:spPr>
          <a:xfrm>
            <a:off x="4836300" y="2197450"/>
            <a:ext cx="34803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47" name="Google Shape;1247;p29"/>
          <p:cNvSpPr txBox="1">
            <a:spLocks noGrp="1"/>
          </p:cNvSpPr>
          <p:nvPr>
            <p:ph type="subTitle" idx="3"/>
          </p:nvPr>
        </p:nvSpPr>
        <p:spPr>
          <a:xfrm>
            <a:off x="4836305" y="2833230"/>
            <a:ext cx="22668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48" name="Google Shape;1248;p29"/>
          <p:cNvSpPr txBox="1">
            <a:spLocks noGrp="1"/>
          </p:cNvSpPr>
          <p:nvPr>
            <p:ph type="subTitle" idx="4"/>
          </p:nvPr>
        </p:nvSpPr>
        <p:spPr>
          <a:xfrm>
            <a:off x="4836303" y="3185900"/>
            <a:ext cx="34803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49" name="Google Shape;1249;p29"/>
          <p:cNvSpPr txBox="1">
            <a:spLocks noGrp="1"/>
          </p:cNvSpPr>
          <p:nvPr>
            <p:ph type="subTitle" idx="5"/>
          </p:nvPr>
        </p:nvSpPr>
        <p:spPr>
          <a:xfrm>
            <a:off x="1167897" y="1350555"/>
            <a:ext cx="22668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50" name="Google Shape;1250;p29"/>
          <p:cNvSpPr txBox="1">
            <a:spLocks noGrp="1"/>
          </p:cNvSpPr>
          <p:nvPr>
            <p:ph type="subTitle" idx="6"/>
          </p:nvPr>
        </p:nvSpPr>
        <p:spPr>
          <a:xfrm>
            <a:off x="1167902" y="1703225"/>
            <a:ext cx="34803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51" name="Google Shape;1251;p29"/>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252" name="Google Shape;1252;p29"/>
          <p:cNvSpPr txBox="1">
            <a:spLocks noGrp="1"/>
          </p:cNvSpPr>
          <p:nvPr>
            <p:ph type="subTitle" idx="7"/>
          </p:nvPr>
        </p:nvSpPr>
        <p:spPr>
          <a:xfrm>
            <a:off x="1167909" y="3327455"/>
            <a:ext cx="22668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53" name="Google Shape;1253;p29"/>
          <p:cNvSpPr txBox="1">
            <a:spLocks noGrp="1"/>
          </p:cNvSpPr>
          <p:nvPr>
            <p:ph type="subTitle" idx="8"/>
          </p:nvPr>
        </p:nvSpPr>
        <p:spPr>
          <a:xfrm>
            <a:off x="1167900" y="3680125"/>
            <a:ext cx="34803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54" name="Google Shape;1254;p29"/>
          <p:cNvSpPr txBox="1">
            <a:spLocks noGrp="1"/>
          </p:cNvSpPr>
          <p:nvPr>
            <p:ph type="subTitle" idx="9"/>
          </p:nvPr>
        </p:nvSpPr>
        <p:spPr>
          <a:xfrm>
            <a:off x="1167897" y="2339005"/>
            <a:ext cx="2266800" cy="443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55" name="Google Shape;1255;p29"/>
          <p:cNvSpPr txBox="1">
            <a:spLocks noGrp="1"/>
          </p:cNvSpPr>
          <p:nvPr>
            <p:ph type="subTitle" idx="13"/>
          </p:nvPr>
        </p:nvSpPr>
        <p:spPr>
          <a:xfrm>
            <a:off x="1167902" y="2691675"/>
            <a:ext cx="34803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pic>
        <p:nvPicPr>
          <p:cNvPr id="1256" name="Google Shape;1256;p29"/>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57" name="Google Shape;1257;p29"/>
          <p:cNvGrpSpPr/>
          <p:nvPr/>
        </p:nvGrpSpPr>
        <p:grpSpPr>
          <a:xfrm>
            <a:off x="391864" y="3850070"/>
            <a:ext cx="289170" cy="284718"/>
            <a:chOff x="426000" y="3302025"/>
            <a:chExt cx="220875" cy="217475"/>
          </a:xfrm>
        </p:grpSpPr>
        <p:sp>
          <p:nvSpPr>
            <p:cNvPr id="1258" name="Google Shape;1258;p29"/>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29"/>
          <p:cNvGrpSpPr/>
          <p:nvPr/>
        </p:nvGrpSpPr>
        <p:grpSpPr>
          <a:xfrm>
            <a:off x="357713" y="1058175"/>
            <a:ext cx="357454" cy="956304"/>
            <a:chOff x="357713" y="600975"/>
            <a:chExt cx="357454" cy="956304"/>
          </a:xfrm>
        </p:grpSpPr>
        <p:sp>
          <p:nvSpPr>
            <p:cNvPr id="1261" name="Google Shape;1261;p29"/>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9"/>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9"/>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9"/>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5" name="Google Shape;1265;p29"/>
          <p:cNvGrpSpPr/>
          <p:nvPr/>
        </p:nvGrpSpPr>
        <p:grpSpPr>
          <a:xfrm>
            <a:off x="8366565" y="3353020"/>
            <a:ext cx="1965289" cy="517060"/>
            <a:chOff x="3539975" y="3523525"/>
            <a:chExt cx="745925" cy="196250"/>
          </a:xfrm>
        </p:grpSpPr>
        <p:sp>
          <p:nvSpPr>
            <p:cNvPr id="1266" name="Google Shape;1266;p2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2" name="Google Shape;1282;p29"/>
          <p:cNvSpPr/>
          <p:nvPr/>
        </p:nvSpPr>
        <p:spPr>
          <a:xfrm>
            <a:off x="258688" y="26388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ive columns 1">
  <p:cSld name="CUSTOM_1_1_2_1_1">
    <p:spTree>
      <p:nvGrpSpPr>
        <p:cNvPr id="1" name="Shape 1283"/>
        <p:cNvGrpSpPr/>
        <p:nvPr/>
      </p:nvGrpSpPr>
      <p:grpSpPr>
        <a:xfrm>
          <a:off x="0" y="0"/>
          <a:ext cx="0" cy="0"/>
          <a:chOff x="0" y="0"/>
          <a:chExt cx="0" cy="0"/>
        </a:xfrm>
      </p:grpSpPr>
      <p:pic>
        <p:nvPicPr>
          <p:cNvPr id="1284" name="Google Shape;1284;p30"/>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285" name="Google Shape;1285;p30"/>
          <p:cNvSpPr txBox="1">
            <a:spLocks noGrp="1"/>
          </p:cNvSpPr>
          <p:nvPr>
            <p:ph type="subTitle" idx="1"/>
          </p:nvPr>
        </p:nvSpPr>
        <p:spPr>
          <a:xfrm flipH="1">
            <a:off x="6591267" y="1641425"/>
            <a:ext cx="18066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6" name="Google Shape;1286;p30"/>
          <p:cNvSpPr txBox="1">
            <a:spLocks noGrp="1"/>
          </p:cNvSpPr>
          <p:nvPr>
            <p:ph type="subTitle" idx="2"/>
          </p:nvPr>
        </p:nvSpPr>
        <p:spPr>
          <a:xfrm flipH="1">
            <a:off x="6591274" y="2105875"/>
            <a:ext cx="18066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7" name="Google Shape;1287;p30"/>
          <p:cNvSpPr txBox="1">
            <a:spLocks noGrp="1"/>
          </p:cNvSpPr>
          <p:nvPr>
            <p:ph type="subTitle" idx="3"/>
          </p:nvPr>
        </p:nvSpPr>
        <p:spPr>
          <a:xfrm flipH="1">
            <a:off x="971843" y="1641425"/>
            <a:ext cx="18066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8" name="Google Shape;1288;p30"/>
          <p:cNvSpPr txBox="1">
            <a:spLocks noGrp="1"/>
          </p:cNvSpPr>
          <p:nvPr>
            <p:ph type="subTitle" idx="4"/>
          </p:nvPr>
        </p:nvSpPr>
        <p:spPr>
          <a:xfrm flipH="1">
            <a:off x="971849" y="2105875"/>
            <a:ext cx="18066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9" name="Google Shape;1289;p30"/>
          <p:cNvSpPr txBox="1">
            <a:spLocks noGrp="1"/>
          </p:cNvSpPr>
          <p:nvPr>
            <p:ph type="subTitle" idx="5"/>
          </p:nvPr>
        </p:nvSpPr>
        <p:spPr>
          <a:xfrm>
            <a:off x="3781555" y="1641425"/>
            <a:ext cx="18066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0" name="Google Shape;1290;p30"/>
          <p:cNvSpPr txBox="1">
            <a:spLocks noGrp="1"/>
          </p:cNvSpPr>
          <p:nvPr>
            <p:ph type="subTitle" idx="6"/>
          </p:nvPr>
        </p:nvSpPr>
        <p:spPr>
          <a:xfrm>
            <a:off x="3781562" y="2105875"/>
            <a:ext cx="18066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1" name="Google Shape;1291;p30"/>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292" name="Google Shape;1292;p30"/>
          <p:cNvSpPr txBox="1">
            <a:spLocks noGrp="1"/>
          </p:cNvSpPr>
          <p:nvPr>
            <p:ph type="subTitle" idx="7"/>
          </p:nvPr>
        </p:nvSpPr>
        <p:spPr>
          <a:xfrm>
            <a:off x="5186411" y="2858475"/>
            <a:ext cx="18066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3" name="Google Shape;1293;p30"/>
          <p:cNvSpPr txBox="1">
            <a:spLocks noGrp="1"/>
          </p:cNvSpPr>
          <p:nvPr>
            <p:ph type="subTitle" idx="8"/>
          </p:nvPr>
        </p:nvSpPr>
        <p:spPr>
          <a:xfrm>
            <a:off x="5186418" y="3322925"/>
            <a:ext cx="18066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4" name="Google Shape;1294;p30"/>
          <p:cNvSpPr txBox="1">
            <a:spLocks noGrp="1"/>
          </p:cNvSpPr>
          <p:nvPr>
            <p:ph type="subTitle" idx="9"/>
          </p:nvPr>
        </p:nvSpPr>
        <p:spPr>
          <a:xfrm>
            <a:off x="2376699" y="2858475"/>
            <a:ext cx="1806600" cy="4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5" name="Google Shape;1295;p30"/>
          <p:cNvSpPr txBox="1">
            <a:spLocks noGrp="1"/>
          </p:cNvSpPr>
          <p:nvPr>
            <p:ph type="subTitle" idx="13"/>
          </p:nvPr>
        </p:nvSpPr>
        <p:spPr>
          <a:xfrm>
            <a:off x="2376705" y="3322925"/>
            <a:ext cx="1806600" cy="7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pic>
        <p:nvPicPr>
          <p:cNvPr id="1296" name="Google Shape;1296;p30"/>
          <p:cNvPicPr preferRelativeResize="0"/>
          <p:nvPr/>
        </p:nvPicPr>
        <p:blipFill>
          <a:blip r:embed="rId3">
            <a:alphaModFix/>
          </a:blip>
          <a:stretch>
            <a:fillRect/>
          </a:stretch>
        </p:blipFill>
        <p:spPr>
          <a:xfrm rot="10800000">
            <a:off x="-1762901" y="3752275"/>
            <a:ext cx="9353213" cy="2681250"/>
          </a:xfrm>
          <a:prstGeom prst="rect">
            <a:avLst/>
          </a:prstGeom>
          <a:noFill/>
          <a:ln>
            <a:noFill/>
          </a:ln>
        </p:spPr>
      </p:pic>
      <p:grpSp>
        <p:nvGrpSpPr>
          <p:cNvPr id="1297" name="Google Shape;1297;p30"/>
          <p:cNvGrpSpPr/>
          <p:nvPr/>
        </p:nvGrpSpPr>
        <p:grpSpPr>
          <a:xfrm rot="10800000" flipH="1">
            <a:off x="400702" y="1439175"/>
            <a:ext cx="283332" cy="284718"/>
            <a:chOff x="432750" y="3302025"/>
            <a:chExt cx="216416" cy="217475"/>
          </a:xfrm>
        </p:grpSpPr>
        <p:sp>
          <p:nvSpPr>
            <p:cNvPr id="1298" name="Google Shape;1298;p30"/>
            <p:cNvSpPr/>
            <p:nvPr/>
          </p:nvSpPr>
          <p:spPr>
            <a:xfrm>
              <a:off x="435041"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0" name="Google Shape;1300;p30"/>
          <p:cNvGrpSpPr/>
          <p:nvPr/>
        </p:nvGrpSpPr>
        <p:grpSpPr>
          <a:xfrm rot="10800000" flipH="1">
            <a:off x="357713" y="2873685"/>
            <a:ext cx="357454" cy="956304"/>
            <a:chOff x="357713" y="600975"/>
            <a:chExt cx="357454" cy="956304"/>
          </a:xfrm>
        </p:grpSpPr>
        <p:sp>
          <p:nvSpPr>
            <p:cNvPr id="1301" name="Google Shape;1301;p3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30"/>
          <p:cNvGrpSpPr/>
          <p:nvPr/>
        </p:nvGrpSpPr>
        <p:grpSpPr>
          <a:xfrm>
            <a:off x="8013814" y="-799203"/>
            <a:ext cx="2019176" cy="2019176"/>
            <a:chOff x="1943325" y="-220375"/>
            <a:chExt cx="1298672" cy="1298672"/>
          </a:xfrm>
        </p:grpSpPr>
        <p:sp>
          <p:nvSpPr>
            <p:cNvPr id="1306" name="Google Shape;1306;p3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4" name="Google Shape;1354;p30"/>
          <p:cNvGrpSpPr/>
          <p:nvPr/>
        </p:nvGrpSpPr>
        <p:grpSpPr>
          <a:xfrm>
            <a:off x="7743940" y="3454070"/>
            <a:ext cx="1965289" cy="517060"/>
            <a:chOff x="3539975" y="3523525"/>
            <a:chExt cx="745925" cy="196250"/>
          </a:xfrm>
        </p:grpSpPr>
        <p:sp>
          <p:nvSpPr>
            <p:cNvPr id="1355" name="Google Shape;1355;p30"/>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0"/>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0"/>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0"/>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0"/>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0"/>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0"/>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0"/>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0"/>
        <p:cNvGrpSpPr/>
        <p:nvPr/>
      </p:nvGrpSpPr>
      <p:grpSpPr>
        <a:xfrm>
          <a:off x="0" y="0"/>
          <a:ext cx="0" cy="0"/>
          <a:chOff x="0" y="0"/>
          <a:chExt cx="0" cy="0"/>
        </a:xfrm>
      </p:grpSpPr>
      <p:pic>
        <p:nvPicPr>
          <p:cNvPr id="171" name="Google Shape;171;p4"/>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72" name="Google Shape;172;p4"/>
          <p:cNvSpPr txBox="1">
            <a:spLocks noGrp="1"/>
          </p:cNvSpPr>
          <p:nvPr>
            <p:ph type="body" idx="1"/>
          </p:nvPr>
        </p:nvSpPr>
        <p:spPr>
          <a:xfrm>
            <a:off x="715550" y="1152475"/>
            <a:ext cx="7713000" cy="869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173" name="Google Shape;173;p4"/>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74" name="Google Shape;174;p4"/>
          <p:cNvGrpSpPr/>
          <p:nvPr/>
        </p:nvGrpSpPr>
        <p:grpSpPr>
          <a:xfrm>
            <a:off x="391864" y="4078670"/>
            <a:ext cx="289170" cy="284718"/>
            <a:chOff x="426000" y="3302025"/>
            <a:chExt cx="220875" cy="217475"/>
          </a:xfrm>
        </p:grpSpPr>
        <p:sp>
          <p:nvSpPr>
            <p:cNvPr id="175" name="Google Shape;175;p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4"/>
          <p:cNvGrpSpPr/>
          <p:nvPr/>
        </p:nvGrpSpPr>
        <p:grpSpPr>
          <a:xfrm>
            <a:off x="357713" y="1439175"/>
            <a:ext cx="357454" cy="956304"/>
            <a:chOff x="357713" y="600975"/>
            <a:chExt cx="357454" cy="956304"/>
          </a:xfrm>
        </p:grpSpPr>
        <p:sp>
          <p:nvSpPr>
            <p:cNvPr id="178" name="Google Shape;178;p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CUSTOM_1_1_2">
    <p:spTree>
      <p:nvGrpSpPr>
        <p:cNvPr id="1" name="Shape 1371"/>
        <p:cNvGrpSpPr/>
        <p:nvPr/>
      </p:nvGrpSpPr>
      <p:grpSpPr>
        <a:xfrm>
          <a:off x="0" y="0"/>
          <a:ext cx="0" cy="0"/>
          <a:chOff x="0" y="0"/>
          <a:chExt cx="0" cy="0"/>
        </a:xfrm>
      </p:grpSpPr>
      <p:pic>
        <p:nvPicPr>
          <p:cNvPr id="1372" name="Google Shape;1372;p31"/>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373" name="Google Shape;1373;p31"/>
          <p:cNvSpPr txBox="1">
            <a:spLocks noGrp="1"/>
          </p:cNvSpPr>
          <p:nvPr>
            <p:ph type="subTitle" idx="1"/>
          </p:nvPr>
        </p:nvSpPr>
        <p:spPr>
          <a:xfrm>
            <a:off x="3438593" y="1489025"/>
            <a:ext cx="2266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74" name="Google Shape;1374;p31"/>
          <p:cNvSpPr txBox="1">
            <a:spLocks noGrp="1"/>
          </p:cNvSpPr>
          <p:nvPr>
            <p:ph type="subTitle" idx="2"/>
          </p:nvPr>
        </p:nvSpPr>
        <p:spPr>
          <a:xfrm>
            <a:off x="3438584" y="1953475"/>
            <a:ext cx="2266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75" name="Google Shape;1375;p31"/>
          <p:cNvSpPr txBox="1">
            <a:spLocks noGrp="1"/>
          </p:cNvSpPr>
          <p:nvPr>
            <p:ph type="subTitle" idx="3"/>
          </p:nvPr>
        </p:nvSpPr>
        <p:spPr>
          <a:xfrm>
            <a:off x="5905480" y="1489025"/>
            <a:ext cx="2266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76" name="Google Shape;1376;p31"/>
          <p:cNvSpPr txBox="1">
            <a:spLocks noGrp="1"/>
          </p:cNvSpPr>
          <p:nvPr>
            <p:ph type="subTitle" idx="4"/>
          </p:nvPr>
        </p:nvSpPr>
        <p:spPr>
          <a:xfrm>
            <a:off x="5905472" y="1953475"/>
            <a:ext cx="2266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77" name="Google Shape;1377;p31"/>
          <p:cNvSpPr txBox="1">
            <a:spLocks noGrp="1"/>
          </p:cNvSpPr>
          <p:nvPr>
            <p:ph type="subTitle" idx="5"/>
          </p:nvPr>
        </p:nvSpPr>
        <p:spPr>
          <a:xfrm>
            <a:off x="971706" y="1489025"/>
            <a:ext cx="2266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78" name="Google Shape;1378;p31"/>
          <p:cNvSpPr txBox="1">
            <a:spLocks noGrp="1"/>
          </p:cNvSpPr>
          <p:nvPr>
            <p:ph type="subTitle" idx="6"/>
          </p:nvPr>
        </p:nvSpPr>
        <p:spPr>
          <a:xfrm>
            <a:off x="971697" y="1953475"/>
            <a:ext cx="2266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79" name="Google Shape;1379;p31"/>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380" name="Google Shape;1380;p31"/>
          <p:cNvSpPr txBox="1">
            <a:spLocks noGrp="1"/>
          </p:cNvSpPr>
          <p:nvPr>
            <p:ph type="subTitle" idx="7"/>
          </p:nvPr>
        </p:nvSpPr>
        <p:spPr>
          <a:xfrm>
            <a:off x="3438616" y="2934675"/>
            <a:ext cx="2266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81" name="Google Shape;1381;p31"/>
          <p:cNvSpPr txBox="1">
            <a:spLocks noGrp="1"/>
          </p:cNvSpPr>
          <p:nvPr>
            <p:ph type="subTitle" idx="8"/>
          </p:nvPr>
        </p:nvSpPr>
        <p:spPr>
          <a:xfrm>
            <a:off x="3438607" y="3399125"/>
            <a:ext cx="2266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82" name="Google Shape;1382;p31"/>
          <p:cNvSpPr txBox="1">
            <a:spLocks noGrp="1"/>
          </p:cNvSpPr>
          <p:nvPr>
            <p:ph type="subTitle" idx="9"/>
          </p:nvPr>
        </p:nvSpPr>
        <p:spPr>
          <a:xfrm>
            <a:off x="5905503" y="2934675"/>
            <a:ext cx="2266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83" name="Google Shape;1383;p31"/>
          <p:cNvSpPr txBox="1">
            <a:spLocks noGrp="1"/>
          </p:cNvSpPr>
          <p:nvPr>
            <p:ph type="subTitle" idx="13"/>
          </p:nvPr>
        </p:nvSpPr>
        <p:spPr>
          <a:xfrm>
            <a:off x="5905495" y="3399125"/>
            <a:ext cx="2266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84" name="Google Shape;1384;p31"/>
          <p:cNvSpPr txBox="1">
            <a:spLocks noGrp="1"/>
          </p:cNvSpPr>
          <p:nvPr>
            <p:ph type="subTitle" idx="14"/>
          </p:nvPr>
        </p:nvSpPr>
        <p:spPr>
          <a:xfrm>
            <a:off x="971729" y="2934675"/>
            <a:ext cx="2266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85" name="Google Shape;1385;p31"/>
          <p:cNvSpPr txBox="1">
            <a:spLocks noGrp="1"/>
          </p:cNvSpPr>
          <p:nvPr>
            <p:ph type="subTitle" idx="15"/>
          </p:nvPr>
        </p:nvSpPr>
        <p:spPr>
          <a:xfrm>
            <a:off x="971720" y="3399125"/>
            <a:ext cx="2266800" cy="7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pic>
        <p:nvPicPr>
          <p:cNvPr id="1386" name="Google Shape;1386;p31"/>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387" name="Google Shape;1387;p31"/>
          <p:cNvGrpSpPr/>
          <p:nvPr/>
        </p:nvGrpSpPr>
        <p:grpSpPr>
          <a:xfrm>
            <a:off x="391864" y="3850070"/>
            <a:ext cx="289170" cy="284718"/>
            <a:chOff x="426000" y="3302025"/>
            <a:chExt cx="220875" cy="217475"/>
          </a:xfrm>
        </p:grpSpPr>
        <p:sp>
          <p:nvSpPr>
            <p:cNvPr id="1388" name="Google Shape;1388;p3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0" name="Google Shape;1390;p31"/>
          <p:cNvGrpSpPr/>
          <p:nvPr/>
        </p:nvGrpSpPr>
        <p:grpSpPr>
          <a:xfrm>
            <a:off x="357713" y="1058175"/>
            <a:ext cx="357454" cy="956304"/>
            <a:chOff x="357713" y="600975"/>
            <a:chExt cx="357454" cy="956304"/>
          </a:xfrm>
        </p:grpSpPr>
        <p:sp>
          <p:nvSpPr>
            <p:cNvPr id="1391" name="Google Shape;1391;p3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31"/>
          <p:cNvGrpSpPr/>
          <p:nvPr/>
        </p:nvGrpSpPr>
        <p:grpSpPr>
          <a:xfrm>
            <a:off x="8366565" y="3353020"/>
            <a:ext cx="1965289" cy="517060"/>
            <a:chOff x="3539975" y="3523525"/>
            <a:chExt cx="745925" cy="196250"/>
          </a:xfrm>
        </p:grpSpPr>
        <p:sp>
          <p:nvSpPr>
            <p:cNvPr id="1396" name="Google Shape;1396;p3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2" name="Google Shape;1412;p31"/>
          <p:cNvSpPr/>
          <p:nvPr/>
        </p:nvSpPr>
        <p:spPr>
          <a:xfrm>
            <a:off x="258688" y="26388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413"/>
        <p:cNvGrpSpPr/>
        <p:nvPr/>
      </p:nvGrpSpPr>
      <p:grpSpPr>
        <a:xfrm>
          <a:off x="0" y="0"/>
          <a:ext cx="0" cy="0"/>
          <a:chOff x="0" y="0"/>
          <a:chExt cx="0" cy="0"/>
        </a:xfrm>
      </p:grpSpPr>
      <p:pic>
        <p:nvPicPr>
          <p:cNvPr id="1414" name="Google Shape;1414;p32"/>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1415" name="Google Shape;1415;p32"/>
          <p:cNvSpPr txBox="1">
            <a:spLocks noGrp="1"/>
          </p:cNvSpPr>
          <p:nvPr>
            <p:ph type="title"/>
          </p:nvPr>
        </p:nvSpPr>
        <p:spPr>
          <a:xfrm>
            <a:off x="5880200" y="1545007"/>
            <a:ext cx="2548200" cy="794400"/>
          </a:xfrm>
          <a:prstGeom prst="rect">
            <a:avLst/>
          </a:prstGeom>
        </p:spPr>
        <p:txBody>
          <a:bodyPr spcFirstLastPara="1" wrap="square" lIns="91425" tIns="0" rIns="91425" bIns="91425" anchor="t" anchorCtr="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1416" name="Google Shape;1416;p32"/>
          <p:cNvSpPr txBox="1">
            <a:spLocks noGrp="1"/>
          </p:cNvSpPr>
          <p:nvPr>
            <p:ph type="subTitle" idx="1"/>
          </p:nvPr>
        </p:nvSpPr>
        <p:spPr>
          <a:xfrm>
            <a:off x="4572000" y="2466700"/>
            <a:ext cx="3856200" cy="1289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417" name="Google Shape;1417;p32"/>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1418" name="Google Shape;1418;p32"/>
          <p:cNvGrpSpPr/>
          <p:nvPr/>
        </p:nvGrpSpPr>
        <p:grpSpPr>
          <a:xfrm>
            <a:off x="4093457" y="3925450"/>
            <a:ext cx="1039906" cy="679800"/>
            <a:chOff x="4082325" y="3790650"/>
            <a:chExt cx="1039906" cy="679800"/>
          </a:xfrm>
        </p:grpSpPr>
        <p:sp>
          <p:nvSpPr>
            <p:cNvPr id="1419" name="Google Shape;1419;p32"/>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2"/>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2"/>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2"/>
          <p:cNvGrpSpPr/>
          <p:nvPr/>
        </p:nvGrpSpPr>
        <p:grpSpPr>
          <a:xfrm>
            <a:off x="7538846" y="4021496"/>
            <a:ext cx="793256" cy="182899"/>
            <a:chOff x="2685575" y="2835950"/>
            <a:chExt cx="433000" cy="99825"/>
          </a:xfrm>
        </p:grpSpPr>
        <p:sp>
          <p:nvSpPr>
            <p:cNvPr id="1423" name="Google Shape;1423;p3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 name="Google Shape;1427;p32"/>
          <p:cNvGrpSpPr/>
          <p:nvPr/>
        </p:nvGrpSpPr>
        <p:grpSpPr>
          <a:xfrm>
            <a:off x="6492952" y="563770"/>
            <a:ext cx="1965289" cy="517060"/>
            <a:chOff x="3539975" y="3523525"/>
            <a:chExt cx="745925" cy="196250"/>
          </a:xfrm>
        </p:grpSpPr>
        <p:sp>
          <p:nvSpPr>
            <p:cNvPr id="1428" name="Google Shape;1428;p3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4" name="Google Shape;1444;p32"/>
          <p:cNvSpPr/>
          <p:nvPr/>
        </p:nvSpPr>
        <p:spPr>
          <a:xfrm>
            <a:off x="6088025" y="39882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1">
  <p:cSld name="CUSTOM_2_2">
    <p:spTree>
      <p:nvGrpSpPr>
        <p:cNvPr id="1" name="Shape 1445"/>
        <p:cNvGrpSpPr/>
        <p:nvPr/>
      </p:nvGrpSpPr>
      <p:grpSpPr>
        <a:xfrm>
          <a:off x="0" y="0"/>
          <a:ext cx="0" cy="0"/>
          <a:chOff x="0" y="0"/>
          <a:chExt cx="0" cy="0"/>
        </a:xfrm>
      </p:grpSpPr>
      <p:pic>
        <p:nvPicPr>
          <p:cNvPr id="1446" name="Google Shape;1446;p33"/>
          <p:cNvPicPr preferRelativeResize="0"/>
          <p:nvPr/>
        </p:nvPicPr>
        <p:blipFill rotWithShape="1">
          <a:blip r:embed="rId2">
            <a:alphaModFix amt="60000"/>
          </a:blip>
          <a:srcRect l="39" r="29"/>
          <a:stretch/>
        </p:blipFill>
        <p:spPr>
          <a:xfrm flipH="1">
            <a:off x="0" y="1"/>
            <a:ext cx="9144002" cy="5143499"/>
          </a:xfrm>
          <a:prstGeom prst="rect">
            <a:avLst/>
          </a:prstGeom>
          <a:noFill/>
          <a:ln>
            <a:noFill/>
          </a:ln>
        </p:spPr>
      </p:pic>
      <p:sp>
        <p:nvSpPr>
          <p:cNvPr id="1447" name="Google Shape;1447;p33"/>
          <p:cNvSpPr txBox="1">
            <a:spLocks noGrp="1"/>
          </p:cNvSpPr>
          <p:nvPr>
            <p:ph type="title"/>
          </p:nvPr>
        </p:nvSpPr>
        <p:spPr>
          <a:xfrm>
            <a:off x="4963975" y="1838875"/>
            <a:ext cx="3396300" cy="371700"/>
          </a:xfrm>
          <a:prstGeom prst="rect">
            <a:avLst/>
          </a:prstGeom>
        </p:spPr>
        <p:txBody>
          <a:bodyPr spcFirstLastPara="1" wrap="square" lIns="91425" tIns="0" rIns="91425" bIns="91425" anchor="t" anchorCtr="0">
            <a:noAutofit/>
          </a:bodyPr>
          <a:lstStyle>
            <a:lvl1pPr lvl="0" algn="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448" name="Google Shape;1448;p33"/>
          <p:cNvSpPr txBox="1">
            <a:spLocks noGrp="1"/>
          </p:cNvSpPr>
          <p:nvPr>
            <p:ph type="subTitle" idx="1"/>
          </p:nvPr>
        </p:nvSpPr>
        <p:spPr>
          <a:xfrm>
            <a:off x="4963950" y="2332050"/>
            <a:ext cx="3396300" cy="118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449" name="Google Shape;1449;p33"/>
          <p:cNvGrpSpPr/>
          <p:nvPr/>
        </p:nvGrpSpPr>
        <p:grpSpPr>
          <a:xfrm>
            <a:off x="391864" y="3545270"/>
            <a:ext cx="289170" cy="284718"/>
            <a:chOff x="426000" y="3302025"/>
            <a:chExt cx="220875" cy="217475"/>
          </a:xfrm>
        </p:grpSpPr>
        <p:sp>
          <p:nvSpPr>
            <p:cNvPr id="1450" name="Google Shape;1450;p3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3"/>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33"/>
          <p:cNvGrpSpPr/>
          <p:nvPr/>
        </p:nvGrpSpPr>
        <p:grpSpPr>
          <a:xfrm>
            <a:off x="357713" y="905775"/>
            <a:ext cx="357454" cy="956304"/>
            <a:chOff x="357713" y="600975"/>
            <a:chExt cx="357454" cy="956304"/>
          </a:xfrm>
        </p:grpSpPr>
        <p:sp>
          <p:nvSpPr>
            <p:cNvPr id="1453" name="Google Shape;1453;p33"/>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3"/>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3"/>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3"/>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33"/>
          <p:cNvGrpSpPr/>
          <p:nvPr/>
        </p:nvGrpSpPr>
        <p:grpSpPr>
          <a:xfrm>
            <a:off x="5258308" y="722871"/>
            <a:ext cx="793256" cy="182899"/>
            <a:chOff x="2685575" y="2835950"/>
            <a:chExt cx="433000" cy="99825"/>
          </a:xfrm>
        </p:grpSpPr>
        <p:sp>
          <p:nvSpPr>
            <p:cNvPr id="1458" name="Google Shape;1458;p3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3"/>
          <p:cNvGrpSpPr/>
          <p:nvPr/>
        </p:nvGrpSpPr>
        <p:grpSpPr>
          <a:xfrm>
            <a:off x="1587414" y="-1495728"/>
            <a:ext cx="2019176" cy="2019176"/>
            <a:chOff x="1943325" y="-220375"/>
            <a:chExt cx="1298672" cy="1298672"/>
          </a:xfrm>
        </p:grpSpPr>
        <p:sp>
          <p:nvSpPr>
            <p:cNvPr id="1463" name="Google Shape;1463;p3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1" name="Google Shape;1511;p33"/>
          <p:cNvGrpSpPr/>
          <p:nvPr/>
        </p:nvGrpSpPr>
        <p:grpSpPr>
          <a:xfrm>
            <a:off x="8366565" y="3429220"/>
            <a:ext cx="1965289" cy="517060"/>
            <a:chOff x="3539975" y="3523525"/>
            <a:chExt cx="745925" cy="196250"/>
          </a:xfrm>
        </p:grpSpPr>
        <p:sp>
          <p:nvSpPr>
            <p:cNvPr id="1512" name="Google Shape;1512;p3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8" name="Google Shape;1528;p33"/>
          <p:cNvSpPr/>
          <p:nvPr/>
        </p:nvSpPr>
        <p:spPr>
          <a:xfrm rot="-5400000">
            <a:off x="6334322" y="335567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3"/>
          <p:cNvSpPr/>
          <p:nvPr/>
        </p:nvSpPr>
        <p:spPr>
          <a:xfrm>
            <a:off x="4572000" y="40509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30" name="Google Shape;1530;p33"/>
          <p:cNvPicPr preferRelativeResize="0"/>
          <p:nvPr/>
        </p:nvPicPr>
        <p:blipFill>
          <a:blip r:embed="rId3">
            <a:alphaModFix/>
          </a:blip>
          <a:stretch>
            <a:fillRect/>
          </a:stretch>
        </p:blipFill>
        <p:spPr>
          <a:xfrm>
            <a:off x="7294914" y="-963850"/>
            <a:ext cx="2527512" cy="2681250"/>
          </a:xfrm>
          <a:prstGeom prst="rect">
            <a:avLst/>
          </a:prstGeom>
          <a:noFill/>
          <a:ln>
            <a:noFill/>
          </a:ln>
        </p:spPr>
      </p:pic>
      <p:grpSp>
        <p:nvGrpSpPr>
          <p:cNvPr id="1531" name="Google Shape;1531;p33"/>
          <p:cNvGrpSpPr/>
          <p:nvPr/>
        </p:nvGrpSpPr>
        <p:grpSpPr>
          <a:xfrm rot="10800000">
            <a:off x="-1284662" y="4546071"/>
            <a:ext cx="3952129" cy="3175881"/>
            <a:chOff x="5256209" y="-1994879"/>
            <a:chExt cx="3952129" cy="3175881"/>
          </a:xfrm>
        </p:grpSpPr>
        <p:sp>
          <p:nvSpPr>
            <p:cNvPr id="1532" name="Google Shape;1532;p3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2">
  <p:cSld name="CUSTOM_2_2_1">
    <p:spTree>
      <p:nvGrpSpPr>
        <p:cNvPr id="1" name="Shape 1534"/>
        <p:cNvGrpSpPr/>
        <p:nvPr/>
      </p:nvGrpSpPr>
      <p:grpSpPr>
        <a:xfrm>
          <a:off x="0" y="0"/>
          <a:ext cx="0" cy="0"/>
          <a:chOff x="0" y="0"/>
          <a:chExt cx="0" cy="0"/>
        </a:xfrm>
      </p:grpSpPr>
      <p:pic>
        <p:nvPicPr>
          <p:cNvPr id="1535" name="Google Shape;1535;p34"/>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536" name="Google Shape;1536;p34"/>
          <p:cNvSpPr txBox="1">
            <a:spLocks noGrp="1"/>
          </p:cNvSpPr>
          <p:nvPr>
            <p:ph type="title"/>
          </p:nvPr>
        </p:nvSpPr>
        <p:spPr>
          <a:xfrm>
            <a:off x="783900" y="1838875"/>
            <a:ext cx="3396000" cy="3717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537" name="Google Shape;1537;p34"/>
          <p:cNvSpPr txBox="1">
            <a:spLocks noGrp="1"/>
          </p:cNvSpPr>
          <p:nvPr>
            <p:ph type="subTitle" idx="1"/>
          </p:nvPr>
        </p:nvSpPr>
        <p:spPr>
          <a:xfrm>
            <a:off x="784010" y="2332050"/>
            <a:ext cx="3396000" cy="11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538" name="Google Shape;1538;p34"/>
          <p:cNvPicPr preferRelativeResize="0"/>
          <p:nvPr/>
        </p:nvPicPr>
        <p:blipFill rotWithShape="1">
          <a:blip r:embed="rId3">
            <a:alphaModFix/>
          </a:blip>
          <a:srcRect l="228" r="238"/>
          <a:stretch/>
        </p:blipFill>
        <p:spPr>
          <a:xfrm rot="10800000" flipH="1">
            <a:off x="-731476" y="-1253478"/>
            <a:ext cx="9353213" cy="2681250"/>
          </a:xfrm>
          <a:prstGeom prst="rect">
            <a:avLst/>
          </a:prstGeom>
          <a:noFill/>
          <a:ln>
            <a:noFill/>
          </a:ln>
        </p:spPr>
      </p:pic>
      <p:grpSp>
        <p:nvGrpSpPr>
          <p:cNvPr id="1539" name="Google Shape;1539;p34"/>
          <p:cNvGrpSpPr/>
          <p:nvPr/>
        </p:nvGrpSpPr>
        <p:grpSpPr>
          <a:xfrm rot="10800000" flipH="1">
            <a:off x="391864" y="1215484"/>
            <a:ext cx="289170" cy="284718"/>
            <a:chOff x="426000" y="3302025"/>
            <a:chExt cx="220875" cy="217475"/>
          </a:xfrm>
        </p:grpSpPr>
        <p:sp>
          <p:nvSpPr>
            <p:cNvPr id="1540" name="Google Shape;1540;p3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4"/>
          <p:cNvGrpSpPr/>
          <p:nvPr/>
        </p:nvGrpSpPr>
        <p:grpSpPr>
          <a:xfrm rot="10800000" flipH="1">
            <a:off x="357713" y="3564393"/>
            <a:ext cx="357454" cy="956304"/>
            <a:chOff x="357713" y="600975"/>
            <a:chExt cx="357454" cy="956304"/>
          </a:xfrm>
        </p:grpSpPr>
        <p:sp>
          <p:nvSpPr>
            <p:cNvPr id="1543" name="Google Shape;1543;p3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1547;p34"/>
          <p:cNvGrpSpPr/>
          <p:nvPr/>
        </p:nvGrpSpPr>
        <p:grpSpPr>
          <a:xfrm rot="10800000" flipH="1">
            <a:off x="5258308" y="4520702"/>
            <a:ext cx="793256" cy="182899"/>
            <a:chOff x="2685575" y="2835950"/>
            <a:chExt cx="433000" cy="99825"/>
          </a:xfrm>
        </p:grpSpPr>
        <p:sp>
          <p:nvSpPr>
            <p:cNvPr id="1548" name="Google Shape;1548;p3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34"/>
          <p:cNvGrpSpPr/>
          <p:nvPr/>
        </p:nvGrpSpPr>
        <p:grpSpPr>
          <a:xfrm rot="10800000" flipH="1">
            <a:off x="1363114" y="3961574"/>
            <a:ext cx="2019176" cy="2019176"/>
            <a:chOff x="1943325" y="-220375"/>
            <a:chExt cx="1298672" cy="1298672"/>
          </a:xfrm>
        </p:grpSpPr>
        <p:sp>
          <p:nvSpPr>
            <p:cNvPr id="1553" name="Google Shape;1553;p34"/>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4"/>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4"/>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4"/>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4"/>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4"/>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4"/>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4"/>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4"/>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4"/>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4"/>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4"/>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4"/>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4"/>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4"/>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4"/>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4"/>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4"/>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4"/>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4"/>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4"/>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4"/>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4"/>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4"/>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4"/>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4"/>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4"/>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4"/>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4"/>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4"/>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4"/>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4"/>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4"/>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4"/>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4"/>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4"/>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4"/>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4"/>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4"/>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4"/>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4"/>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4"/>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4"/>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4"/>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4"/>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4"/>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4"/>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4"/>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1" name="Google Shape;1601;p34"/>
          <p:cNvGrpSpPr/>
          <p:nvPr/>
        </p:nvGrpSpPr>
        <p:grpSpPr>
          <a:xfrm rot="10800000" flipH="1">
            <a:off x="8366565" y="1480192"/>
            <a:ext cx="1965289" cy="517060"/>
            <a:chOff x="3539975" y="3523525"/>
            <a:chExt cx="745925" cy="196250"/>
          </a:xfrm>
        </p:grpSpPr>
        <p:sp>
          <p:nvSpPr>
            <p:cNvPr id="1602" name="Google Shape;1602;p3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8" name="Google Shape;1618;p34"/>
          <p:cNvSpPr/>
          <p:nvPr/>
        </p:nvSpPr>
        <p:spPr>
          <a:xfrm rot="10800000" flipH="1">
            <a:off x="3819050" y="3824417"/>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3">
  <p:cSld name="CUSTOM_2_2_1_1">
    <p:spTree>
      <p:nvGrpSpPr>
        <p:cNvPr id="1" name="Shape 1619"/>
        <p:cNvGrpSpPr/>
        <p:nvPr/>
      </p:nvGrpSpPr>
      <p:grpSpPr>
        <a:xfrm>
          <a:off x="0" y="0"/>
          <a:ext cx="0" cy="0"/>
          <a:chOff x="0" y="0"/>
          <a:chExt cx="0" cy="0"/>
        </a:xfrm>
      </p:grpSpPr>
      <p:pic>
        <p:nvPicPr>
          <p:cNvPr id="1620" name="Google Shape;1620;p35"/>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1621" name="Google Shape;1621;p35"/>
          <p:cNvSpPr txBox="1">
            <a:spLocks noGrp="1"/>
          </p:cNvSpPr>
          <p:nvPr>
            <p:ph type="title"/>
          </p:nvPr>
        </p:nvSpPr>
        <p:spPr>
          <a:xfrm>
            <a:off x="713750" y="1225788"/>
            <a:ext cx="3367200" cy="17265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622" name="Google Shape;1622;p35"/>
          <p:cNvSpPr txBox="1">
            <a:spLocks noGrp="1"/>
          </p:cNvSpPr>
          <p:nvPr>
            <p:ph type="subTitle" idx="1"/>
          </p:nvPr>
        </p:nvSpPr>
        <p:spPr>
          <a:xfrm>
            <a:off x="713875" y="3105588"/>
            <a:ext cx="3856500" cy="97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623" name="Google Shape;1623;p35"/>
          <p:cNvGrpSpPr/>
          <p:nvPr/>
        </p:nvGrpSpPr>
        <p:grpSpPr>
          <a:xfrm flipH="1">
            <a:off x="-495776" y="4383620"/>
            <a:ext cx="1965289" cy="517060"/>
            <a:chOff x="3539975" y="3523525"/>
            <a:chExt cx="745925" cy="196250"/>
          </a:xfrm>
        </p:grpSpPr>
        <p:sp>
          <p:nvSpPr>
            <p:cNvPr id="1624" name="Google Shape;1624;p3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40" name="Google Shape;1640;p35"/>
          <p:cNvPicPr preferRelativeResize="0"/>
          <p:nvPr/>
        </p:nvPicPr>
        <p:blipFill>
          <a:blip r:embed="rId3">
            <a:alphaModFix/>
          </a:blip>
          <a:stretch>
            <a:fillRect/>
          </a:stretch>
        </p:blipFill>
        <p:spPr>
          <a:xfrm flipH="1">
            <a:off x="-936799" y="-1543012"/>
            <a:ext cx="2527512" cy="26812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4">
  <p:cSld name="CUSTOM_2_2_1_1_1">
    <p:spTree>
      <p:nvGrpSpPr>
        <p:cNvPr id="1" name="Shape 1641"/>
        <p:cNvGrpSpPr/>
        <p:nvPr/>
      </p:nvGrpSpPr>
      <p:grpSpPr>
        <a:xfrm>
          <a:off x="0" y="0"/>
          <a:ext cx="0" cy="0"/>
          <a:chOff x="0" y="0"/>
          <a:chExt cx="0" cy="0"/>
        </a:xfrm>
      </p:grpSpPr>
      <p:pic>
        <p:nvPicPr>
          <p:cNvPr id="1642" name="Google Shape;1642;p36"/>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643" name="Google Shape;1643;p36"/>
          <p:cNvSpPr txBox="1">
            <a:spLocks noGrp="1"/>
          </p:cNvSpPr>
          <p:nvPr>
            <p:ph type="subTitle" idx="1"/>
          </p:nvPr>
        </p:nvSpPr>
        <p:spPr>
          <a:xfrm>
            <a:off x="5071875" y="2238850"/>
            <a:ext cx="3288300" cy="1185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4" name="Google Shape;1644;p3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645" name="Google Shape;1645;p36"/>
          <p:cNvGrpSpPr/>
          <p:nvPr/>
        </p:nvGrpSpPr>
        <p:grpSpPr>
          <a:xfrm rot="10800000" flipH="1">
            <a:off x="391864" y="1596484"/>
            <a:ext cx="289170" cy="284718"/>
            <a:chOff x="426000" y="3302025"/>
            <a:chExt cx="220875" cy="217475"/>
          </a:xfrm>
        </p:grpSpPr>
        <p:sp>
          <p:nvSpPr>
            <p:cNvPr id="1646" name="Google Shape;1646;p3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6"/>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8" name="Google Shape;1648;p36"/>
          <p:cNvGrpSpPr/>
          <p:nvPr/>
        </p:nvGrpSpPr>
        <p:grpSpPr>
          <a:xfrm rot="10800000" flipH="1">
            <a:off x="357713" y="3564393"/>
            <a:ext cx="357454" cy="956304"/>
            <a:chOff x="357713" y="600975"/>
            <a:chExt cx="357454" cy="956304"/>
          </a:xfrm>
        </p:grpSpPr>
        <p:sp>
          <p:nvSpPr>
            <p:cNvPr id="1649" name="Google Shape;1649;p3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3" name="Google Shape;1653;p36"/>
          <p:cNvGrpSpPr/>
          <p:nvPr/>
        </p:nvGrpSpPr>
        <p:grpSpPr>
          <a:xfrm rot="10800000" flipH="1">
            <a:off x="2065283" y="4732777"/>
            <a:ext cx="793256" cy="182899"/>
            <a:chOff x="2685575" y="2835950"/>
            <a:chExt cx="433000" cy="99825"/>
          </a:xfrm>
        </p:grpSpPr>
        <p:sp>
          <p:nvSpPr>
            <p:cNvPr id="1654" name="Google Shape;1654;p3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8" name="Google Shape;1658;p36"/>
          <p:cNvGrpSpPr/>
          <p:nvPr/>
        </p:nvGrpSpPr>
        <p:grpSpPr>
          <a:xfrm rot="10800000" flipH="1">
            <a:off x="4571989" y="4152949"/>
            <a:ext cx="2019176" cy="2019176"/>
            <a:chOff x="1943325" y="-220375"/>
            <a:chExt cx="1298672" cy="1298672"/>
          </a:xfrm>
        </p:grpSpPr>
        <p:sp>
          <p:nvSpPr>
            <p:cNvPr id="1659" name="Google Shape;1659;p36"/>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6"/>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6"/>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6"/>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6"/>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6"/>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6"/>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6"/>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6"/>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6"/>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6"/>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6"/>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6"/>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6"/>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6"/>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6"/>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6"/>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6"/>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6"/>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6"/>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6"/>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6"/>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6"/>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6"/>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6"/>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6"/>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6"/>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6"/>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6"/>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6"/>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6"/>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6"/>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6"/>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6"/>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6"/>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6"/>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6"/>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6"/>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6"/>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6"/>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6"/>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6"/>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6"/>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6"/>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6"/>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6"/>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6"/>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6"/>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7" name="Google Shape;1707;p36"/>
          <p:cNvGrpSpPr/>
          <p:nvPr/>
        </p:nvGrpSpPr>
        <p:grpSpPr>
          <a:xfrm rot="10800000" flipH="1">
            <a:off x="7601640" y="490017"/>
            <a:ext cx="1965289" cy="517060"/>
            <a:chOff x="3539975" y="3523525"/>
            <a:chExt cx="745925" cy="196250"/>
          </a:xfrm>
        </p:grpSpPr>
        <p:sp>
          <p:nvSpPr>
            <p:cNvPr id="1708" name="Google Shape;1708;p3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24" name="Google Shape;1724;p36"/>
          <p:cNvPicPr preferRelativeResize="0"/>
          <p:nvPr/>
        </p:nvPicPr>
        <p:blipFill rotWithShape="1">
          <a:blip r:embed="rId3">
            <a:alphaModFix/>
          </a:blip>
          <a:srcRect t="1770" r="38199" b="-1770"/>
          <a:stretch/>
        </p:blipFill>
        <p:spPr>
          <a:xfrm rot="10800000" flipH="1">
            <a:off x="7676541" y="3065075"/>
            <a:ext cx="6276551" cy="26812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ext 5">
  <p:cSld name="CUSTOM_2_2_1_1_1_1">
    <p:spTree>
      <p:nvGrpSpPr>
        <p:cNvPr id="1" name="Shape 1725"/>
        <p:cNvGrpSpPr/>
        <p:nvPr/>
      </p:nvGrpSpPr>
      <p:grpSpPr>
        <a:xfrm>
          <a:off x="0" y="0"/>
          <a:ext cx="0" cy="0"/>
          <a:chOff x="0" y="0"/>
          <a:chExt cx="0" cy="0"/>
        </a:xfrm>
      </p:grpSpPr>
      <p:pic>
        <p:nvPicPr>
          <p:cNvPr id="1726" name="Google Shape;1726;p37"/>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727" name="Google Shape;1727;p37"/>
          <p:cNvSpPr txBox="1">
            <a:spLocks noGrp="1"/>
          </p:cNvSpPr>
          <p:nvPr>
            <p:ph type="subTitle" idx="1"/>
          </p:nvPr>
        </p:nvSpPr>
        <p:spPr>
          <a:xfrm>
            <a:off x="4045548" y="1648529"/>
            <a:ext cx="3867600" cy="208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Char char="●"/>
              <a:defRPr sz="1400">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728" name="Google Shape;1728;p3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729" name="Google Shape;1729;p37"/>
          <p:cNvSpPr txBox="1">
            <a:spLocks noGrp="1"/>
          </p:cNvSpPr>
          <p:nvPr>
            <p:ph type="subTitle" idx="2"/>
          </p:nvPr>
        </p:nvSpPr>
        <p:spPr>
          <a:xfrm>
            <a:off x="1592525" y="2303425"/>
            <a:ext cx="2453100" cy="772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730" name="Google Shape;1730;p37"/>
          <p:cNvGrpSpPr/>
          <p:nvPr/>
        </p:nvGrpSpPr>
        <p:grpSpPr>
          <a:xfrm>
            <a:off x="8147051" y="2303422"/>
            <a:ext cx="2019176" cy="2019176"/>
            <a:chOff x="1943325" y="-220375"/>
            <a:chExt cx="1298672" cy="1298672"/>
          </a:xfrm>
        </p:grpSpPr>
        <p:sp>
          <p:nvSpPr>
            <p:cNvPr id="1731" name="Google Shape;1731;p3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9" name="Google Shape;1779;p37"/>
          <p:cNvGrpSpPr/>
          <p:nvPr/>
        </p:nvGrpSpPr>
        <p:grpSpPr>
          <a:xfrm>
            <a:off x="1571802" y="4088183"/>
            <a:ext cx="1965289" cy="517060"/>
            <a:chOff x="3539975" y="3523525"/>
            <a:chExt cx="745925" cy="196250"/>
          </a:xfrm>
        </p:grpSpPr>
        <p:sp>
          <p:nvSpPr>
            <p:cNvPr id="1780" name="Google Shape;1780;p3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6" name="Google Shape;1796;p37"/>
          <p:cNvGrpSpPr/>
          <p:nvPr/>
        </p:nvGrpSpPr>
        <p:grpSpPr>
          <a:xfrm rot="-5400000" flipH="1">
            <a:off x="-2692775" y="2018671"/>
            <a:ext cx="4000413" cy="3175881"/>
            <a:chOff x="5207925" y="-1994879"/>
            <a:chExt cx="4000413" cy="3175881"/>
          </a:xfrm>
        </p:grpSpPr>
        <p:sp>
          <p:nvSpPr>
            <p:cNvPr id="1797" name="Google Shape;1797;p37"/>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7"/>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7"/>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0" name="Google Shape;1800;p37"/>
          <p:cNvGrpSpPr/>
          <p:nvPr/>
        </p:nvGrpSpPr>
        <p:grpSpPr>
          <a:xfrm>
            <a:off x="5255192" y="4184363"/>
            <a:ext cx="1039906" cy="679800"/>
            <a:chOff x="4082325" y="3790650"/>
            <a:chExt cx="1039906" cy="679800"/>
          </a:xfrm>
        </p:grpSpPr>
        <p:sp>
          <p:nvSpPr>
            <p:cNvPr id="1801" name="Google Shape;1801;p37"/>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7"/>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7"/>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6">
  <p:cSld name="CUSTOM_2_2_1_1_1_1_1">
    <p:spTree>
      <p:nvGrpSpPr>
        <p:cNvPr id="1" name="Shape 1804"/>
        <p:cNvGrpSpPr/>
        <p:nvPr/>
      </p:nvGrpSpPr>
      <p:grpSpPr>
        <a:xfrm>
          <a:off x="0" y="0"/>
          <a:ext cx="0" cy="0"/>
          <a:chOff x="0" y="0"/>
          <a:chExt cx="0" cy="0"/>
        </a:xfrm>
      </p:grpSpPr>
      <p:pic>
        <p:nvPicPr>
          <p:cNvPr id="1805" name="Google Shape;1805;p38"/>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806" name="Google Shape;1806;p38"/>
          <p:cNvSpPr txBox="1">
            <a:spLocks noGrp="1"/>
          </p:cNvSpPr>
          <p:nvPr>
            <p:ph type="title"/>
          </p:nvPr>
        </p:nvSpPr>
        <p:spPr>
          <a:xfrm>
            <a:off x="1825050" y="1909850"/>
            <a:ext cx="5493900" cy="420600"/>
          </a:xfrm>
          <a:prstGeom prst="rect">
            <a:avLst/>
          </a:prstGeom>
        </p:spPr>
        <p:txBody>
          <a:bodyPr spcFirstLastPara="1" wrap="square" lIns="91425" tIns="0" rIns="91425" bIns="91425" anchor="t" anchorCtr="0">
            <a:noAutofit/>
          </a:bodyPr>
          <a:lstStyle>
            <a:lvl1pPr lvl="0" algn="ctr"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807" name="Google Shape;1807;p38"/>
          <p:cNvGrpSpPr/>
          <p:nvPr/>
        </p:nvGrpSpPr>
        <p:grpSpPr>
          <a:xfrm>
            <a:off x="1364665" y="639534"/>
            <a:ext cx="1965289" cy="517060"/>
            <a:chOff x="3539975" y="3523525"/>
            <a:chExt cx="745925" cy="196250"/>
          </a:xfrm>
        </p:grpSpPr>
        <p:sp>
          <p:nvSpPr>
            <p:cNvPr id="1808" name="Google Shape;1808;p3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24" name="Google Shape;1824;p38"/>
          <p:cNvPicPr preferRelativeResize="0"/>
          <p:nvPr/>
        </p:nvPicPr>
        <p:blipFill>
          <a:blip r:embed="rId3">
            <a:alphaModFix/>
          </a:blip>
          <a:stretch>
            <a:fillRect/>
          </a:stretch>
        </p:blipFill>
        <p:spPr>
          <a:xfrm rot="10800000">
            <a:off x="-201200" y="3499563"/>
            <a:ext cx="7194375" cy="2062375"/>
          </a:xfrm>
          <a:prstGeom prst="rect">
            <a:avLst/>
          </a:prstGeom>
          <a:noFill/>
          <a:ln>
            <a:noFill/>
          </a:ln>
        </p:spPr>
      </p:pic>
      <p:grpSp>
        <p:nvGrpSpPr>
          <p:cNvPr id="1825" name="Google Shape;1825;p38"/>
          <p:cNvGrpSpPr/>
          <p:nvPr/>
        </p:nvGrpSpPr>
        <p:grpSpPr>
          <a:xfrm>
            <a:off x="8063763" y="2173397"/>
            <a:ext cx="357454" cy="956304"/>
            <a:chOff x="357713" y="600975"/>
            <a:chExt cx="357454" cy="956304"/>
          </a:xfrm>
        </p:grpSpPr>
        <p:sp>
          <p:nvSpPr>
            <p:cNvPr id="1826" name="Google Shape;1826;p3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0" name="Google Shape;1830;p38"/>
          <p:cNvSpPr/>
          <p:nvPr/>
        </p:nvSpPr>
        <p:spPr>
          <a:xfrm flipH="1">
            <a:off x="4294245" y="62091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1" name="Google Shape;1831;p38"/>
          <p:cNvGrpSpPr/>
          <p:nvPr/>
        </p:nvGrpSpPr>
        <p:grpSpPr>
          <a:xfrm rot="-5400000">
            <a:off x="-2779003" y="-1736891"/>
            <a:ext cx="3952129" cy="3175881"/>
            <a:chOff x="5256209" y="-1994879"/>
            <a:chExt cx="3952129" cy="3175881"/>
          </a:xfrm>
        </p:grpSpPr>
        <p:sp>
          <p:nvSpPr>
            <p:cNvPr id="1832" name="Google Shape;1832;p38"/>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4" name="Google Shape;1834;p38"/>
          <p:cNvSpPr txBox="1">
            <a:spLocks noGrp="1"/>
          </p:cNvSpPr>
          <p:nvPr>
            <p:ph type="subTitle" idx="1"/>
          </p:nvPr>
        </p:nvSpPr>
        <p:spPr>
          <a:xfrm>
            <a:off x="1825050" y="2427700"/>
            <a:ext cx="5493900" cy="9420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7">
  <p:cSld name="CUSTOM_2_2_1_2">
    <p:spTree>
      <p:nvGrpSpPr>
        <p:cNvPr id="1" name="Shape 1835"/>
        <p:cNvGrpSpPr/>
        <p:nvPr/>
      </p:nvGrpSpPr>
      <p:grpSpPr>
        <a:xfrm>
          <a:off x="0" y="0"/>
          <a:ext cx="0" cy="0"/>
          <a:chOff x="0" y="0"/>
          <a:chExt cx="0" cy="0"/>
        </a:xfrm>
      </p:grpSpPr>
      <p:pic>
        <p:nvPicPr>
          <p:cNvPr id="1836" name="Google Shape;1836;p39"/>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837" name="Google Shape;1837;p39"/>
          <p:cNvSpPr txBox="1">
            <a:spLocks noGrp="1"/>
          </p:cNvSpPr>
          <p:nvPr>
            <p:ph type="title"/>
          </p:nvPr>
        </p:nvSpPr>
        <p:spPr>
          <a:xfrm>
            <a:off x="715500" y="1645975"/>
            <a:ext cx="2708700" cy="8949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838" name="Google Shape;1838;p39"/>
          <p:cNvSpPr txBox="1">
            <a:spLocks noGrp="1"/>
          </p:cNvSpPr>
          <p:nvPr>
            <p:ph type="subTitle" idx="1"/>
          </p:nvPr>
        </p:nvSpPr>
        <p:spPr>
          <a:xfrm>
            <a:off x="715500" y="2576346"/>
            <a:ext cx="2708700" cy="89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839" name="Google Shape;1839;p39"/>
          <p:cNvGrpSpPr/>
          <p:nvPr/>
        </p:nvGrpSpPr>
        <p:grpSpPr>
          <a:xfrm rot="-5400000" flipH="1">
            <a:off x="3194861" y="792409"/>
            <a:ext cx="285266" cy="284718"/>
            <a:chOff x="432750" y="3302025"/>
            <a:chExt cx="217894" cy="217475"/>
          </a:xfrm>
        </p:grpSpPr>
        <p:sp>
          <p:nvSpPr>
            <p:cNvPr id="1840" name="Google Shape;1840;p39"/>
            <p:cNvSpPr/>
            <p:nvPr/>
          </p:nvSpPr>
          <p:spPr>
            <a:xfrm>
              <a:off x="436519"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2" name="Google Shape;1842;p39"/>
          <p:cNvGrpSpPr/>
          <p:nvPr/>
        </p:nvGrpSpPr>
        <p:grpSpPr>
          <a:xfrm rot="10800000" flipH="1">
            <a:off x="357713" y="3647479"/>
            <a:ext cx="357454" cy="956304"/>
            <a:chOff x="357713" y="600975"/>
            <a:chExt cx="357454" cy="956304"/>
          </a:xfrm>
        </p:grpSpPr>
        <p:sp>
          <p:nvSpPr>
            <p:cNvPr id="1843" name="Google Shape;1843;p39"/>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9"/>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9"/>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9"/>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7" name="Google Shape;1847;p39"/>
          <p:cNvGrpSpPr/>
          <p:nvPr/>
        </p:nvGrpSpPr>
        <p:grpSpPr>
          <a:xfrm rot="10800000" flipH="1">
            <a:off x="4175371" y="4700177"/>
            <a:ext cx="793256" cy="182899"/>
            <a:chOff x="2685575" y="2835950"/>
            <a:chExt cx="433000" cy="99825"/>
          </a:xfrm>
        </p:grpSpPr>
        <p:sp>
          <p:nvSpPr>
            <p:cNvPr id="1848" name="Google Shape;1848;p3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2" name="Google Shape;1852;p39"/>
          <p:cNvGrpSpPr/>
          <p:nvPr/>
        </p:nvGrpSpPr>
        <p:grpSpPr>
          <a:xfrm rot="10800000" flipH="1">
            <a:off x="-736135" y="676229"/>
            <a:ext cx="1965289" cy="517060"/>
            <a:chOff x="3539975" y="3523525"/>
            <a:chExt cx="745925" cy="196250"/>
          </a:xfrm>
        </p:grpSpPr>
        <p:sp>
          <p:nvSpPr>
            <p:cNvPr id="1853" name="Google Shape;1853;p3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9" name="Google Shape;1869;p39"/>
          <p:cNvSpPr/>
          <p:nvPr/>
        </p:nvSpPr>
        <p:spPr>
          <a:xfrm rot="-5400000" flipH="1">
            <a:off x="1697102" y="657619"/>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0" name="Google Shape;1870;p39"/>
          <p:cNvGrpSpPr/>
          <p:nvPr/>
        </p:nvGrpSpPr>
        <p:grpSpPr>
          <a:xfrm rot="10800000" flipH="1">
            <a:off x="8126152" y="382099"/>
            <a:ext cx="2019176" cy="2019176"/>
            <a:chOff x="1943325" y="-220375"/>
            <a:chExt cx="1298672" cy="1298672"/>
          </a:xfrm>
        </p:grpSpPr>
        <p:sp>
          <p:nvSpPr>
            <p:cNvPr id="1871" name="Google Shape;1871;p3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9" name="Google Shape;1919;p39"/>
          <p:cNvGrpSpPr/>
          <p:nvPr/>
        </p:nvGrpSpPr>
        <p:grpSpPr>
          <a:xfrm rot="10800000" flipH="1">
            <a:off x="6557650" y="4369421"/>
            <a:ext cx="4000413" cy="3175881"/>
            <a:chOff x="5207925" y="-1994879"/>
            <a:chExt cx="4000413" cy="3175881"/>
          </a:xfrm>
        </p:grpSpPr>
        <p:sp>
          <p:nvSpPr>
            <p:cNvPr id="1920" name="Google Shape;1920;p3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8">
  <p:cSld name="CUSTOM_2_1_1_1">
    <p:spTree>
      <p:nvGrpSpPr>
        <p:cNvPr id="1" name="Shape 1923"/>
        <p:cNvGrpSpPr/>
        <p:nvPr/>
      </p:nvGrpSpPr>
      <p:grpSpPr>
        <a:xfrm>
          <a:off x="0" y="0"/>
          <a:ext cx="0" cy="0"/>
          <a:chOff x="0" y="0"/>
          <a:chExt cx="0" cy="0"/>
        </a:xfrm>
      </p:grpSpPr>
      <p:pic>
        <p:nvPicPr>
          <p:cNvPr id="1924" name="Google Shape;1924;p40"/>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925" name="Google Shape;1925;p40"/>
          <p:cNvSpPr txBox="1">
            <a:spLocks noGrp="1"/>
          </p:cNvSpPr>
          <p:nvPr>
            <p:ph type="title"/>
          </p:nvPr>
        </p:nvSpPr>
        <p:spPr>
          <a:xfrm>
            <a:off x="6119944" y="1739251"/>
            <a:ext cx="2308800" cy="942000"/>
          </a:xfrm>
          <a:prstGeom prst="rect">
            <a:avLst/>
          </a:prstGeom>
        </p:spPr>
        <p:txBody>
          <a:bodyPr spcFirstLastPara="1" wrap="square" lIns="91425" tIns="0" rIns="91425" bIns="91425" anchor="t" anchorCtr="0">
            <a:noAutofit/>
          </a:bodyPr>
          <a:lstStyle>
            <a:lvl1pPr lvl="0" algn="r" rtl="0">
              <a:spcBef>
                <a:spcPts val="0"/>
              </a:spcBef>
              <a:spcAft>
                <a:spcPts val="0"/>
              </a:spcAft>
              <a:buSzPts val="2900"/>
              <a:buNone/>
              <a:defRPr>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926" name="Google Shape;1926;p40"/>
          <p:cNvSpPr txBox="1">
            <a:spLocks noGrp="1"/>
          </p:cNvSpPr>
          <p:nvPr>
            <p:ph type="subTitle" idx="1"/>
          </p:nvPr>
        </p:nvSpPr>
        <p:spPr>
          <a:xfrm>
            <a:off x="6119925" y="2841000"/>
            <a:ext cx="2308800" cy="73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927" name="Google Shape;1927;p40"/>
          <p:cNvGrpSpPr/>
          <p:nvPr/>
        </p:nvGrpSpPr>
        <p:grpSpPr>
          <a:xfrm rot="10800000" flipH="1">
            <a:off x="628764" y="4605178"/>
            <a:ext cx="2019176" cy="2019176"/>
            <a:chOff x="1943325" y="-220375"/>
            <a:chExt cx="1298672" cy="1298672"/>
          </a:xfrm>
        </p:grpSpPr>
        <p:sp>
          <p:nvSpPr>
            <p:cNvPr id="1928" name="Google Shape;1928;p4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6" name="Google Shape;1976;p40"/>
          <p:cNvGrpSpPr/>
          <p:nvPr/>
        </p:nvGrpSpPr>
        <p:grpSpPr>
          <a:xfrm rot="10800000" flipH="1">
            <a:off x="6387690" y="3917547"/>
            <a:ext cx="1965289" cy="517060"/>
            <a:chOff x="3539975" y="3523525"/>
            <a:chExt cx="745925" cy="196250"/>
          </a:xfrm>
        </p:grpSpPr>
        <p:sp>
          <p:nvSpPr>
            <p:cNvPr id="1977" name="Google Shape;1977;p40"/>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0"/>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0"/>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0"/>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0"/>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0"/>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0"/>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0"/>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0"/>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0"/>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0"/>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0"/>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0"/>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0"/>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0"/>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0"/>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93" name="Google Shape;1993;p40"/>
          <p:cNvPicPr preferRelativeResize="0"/>
          <p:nvPr/>
        </p:nvPicPr>
        <p:blipFill rotWithShape="1">
          <a:blip r:embed="rId3">
            <a:alphaModFix/>
          </a:blip>
          <a:srcRect t="1770" r="4580" b="-1770"/>
          <a:stretch/>
        </p:blipFill>
        <p:spPr>
          <a:xfrm>
            <a:off x="-319850" y="-1224475"/>
            <a:ext cx="9691050" cy="2681250"/>
          </a:xfrm>
          <a:prstGeom prst="rect">
            <a:avLst/>
          </a:prstGeom>
          <a:noFill/>
          <a:ln>
            <a:noFill/>
          </a:ln>
        </p:spPr>
      </p:pic>
      <p:grpSp>
        <p:nvGrpSpPr>
          <p:cNvPr id="1994" name="Google Shape;1994;p40"/>
          <p:cNvGrpSpPr/>
          <p:nvPr/>
        </p:nvGrpSpPr>
        <p:grpSpPr>
          <a:xfrm rot="5400000" flipH="1">
            <a:off x="1693743" y="359223"/>
            <a:ext cx="357454" cy="956304"/>
            <a:chOff x="357713" y="600975"/>
            <a:chExt cx="357454" cy="956304"/>
          </a:xfrm>
        </p:grpSpPr>
        <p:sp>
          <p:nvSpPr>
            <p:cNvPr id="1995" name="Google Shape;1995;p4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2"/>
        <p:cNvGrpSpPr/>
        <p:nvPr/>
      </p:nvGrpSpPr>
      <p:grpSpPr>
        <a:xfrm>
          <a:off x="0" y="0"/>
          <a:ext cx="0" cy="0"/>
          <a:chOff x="0" y="0"/>
          <a:chExt cx="0" cy="0"/>
        </a:xfrm>
      </p:grpSpPr>
      <p:pic>
        <p:nvPicPr>
          <p:cNvPr id="183" name="Google Shape;183;p5"/>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184" name="Google Shape;184;p5"/>
          <p:cNvSpPr txBox="1">
            <a:spLocks noGrp="1"/>
          </p:cNvSpPr>
          <p:nvPr>
            <p:ph type="subTitle" idx="1"/>
          </p:nvPr>
        </p:nvSpPr>
        <p:spPr>
          <a:xfrm>
            <a:off x="4981770" y="2451554"/>
            <a:ext cx="2281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5" name="Google Shape;185;p5"/>
          <p:cNvSpPr txBox="1">
            <a:spLocks noGrp="1"/>
          </p:cNvSpPr>
          <p:nvPr>
            <p:ph type="subTitle" idx="2"/>
          </p:nvPr>
        </p:nvSpPr>
        <p:spPr>
          <a:xfrm>
            <a:off x="4981771" y="2964124"/>
            <a:ext cx="22818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6" name="Google Shape;186;p5"/>
          <p:cNvSpPr txBox="1">
            <a:spLocks noGrp="1"/>
          </p:cNvSpPr>
          <p:nvPr>
            <p:ph type="subTitle" idx="3"/>
          </p:nvPr>
        </p:nvSpPr>
        <p:spPr>
          <a:xfrm>
            <a:off x="1880430" y="2451554"/>
            <a:ext cx="2281800" cy="44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7" name="Google Shape;187;p5"/>
          <p:cNvSpPr txBox="1">
            <a:spLocks noGrp="1"/>
          </p:cNvSpPr>
          <p:nvPr>
            <p:ph type="subTitle" idx="4"/>
          </p:nvPr>
        </p:nvSpPr>
        <p:spPr>
          <a:xfrm>
            <a:off x="1880425" y="2964124"/>
            <a:ext cx="22818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8" name="Google Shape;188;p5"/>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189" name="Google Shape;189;p5"/>
          <p:cNvPicPr preferRelativeResize="0"/>
          <p:nvPr/>
        </p:nvPicPr>
        <p:blipFill>
          <a:blip r:embed="rId3">
            <a:alphaModFix/>
          </a:blip>
          <a:stretch>
            <a:fillRect/>
          </a:stretch>
        </p:blipFill>
        <p:spPr>
          <a:xfrm rot="10800000">
            <a:off x="-2384751" y="3735300"/>
            <a:ext cx="9353213" cy="2681250"/>
          </a:xfrm>
          <a:prstGeom prst="rect">
            <a:avLst/>
          </a:prstGeom>
          <a:noFill/>
          <a:ln>
            <a:noFill/>
          </a:ln>
        </p:spPr>
      </p:pic>
      <p:grpSp>
        <p:nvGrpSpPr>
          <p:cNvPr id="190" name="Google Shape;190;p5"/>
          <p:cNvGrpSpPr/>
          <p:nvPr/>
        </p:nvGrpSpPr>
        <p:grpSpPr>
          <a:xfrm rot="10800000" flipH="1">
            <a:off x="400702" y="1439175"/>
            <a:ext cx="283332" cy="284718"/>
            <a:chOff x="432750" y="3302025"/>
            <a:chExt cx="216416" cy="217475"/>
          </a:xfrm>
        </p:grpSpPr>
        <p:sp>
          <p:nvSpPr>
            <p:cNvPr id="191" name="Google Shape;191;p5"/>
            <p:cNvSpPr/>
            <p:nvPr/>
          </p:nvSpPr>
          <p:spPr>
            <a:xfrm>
              <a:off x="435041"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5"/>
          <p:cNvGrpSpPr/>
          <p:nvPr/>
        </p:nvGrpSpPr>
        <p:grpSpPr>
          <a:xfrm rot="10800000" flipH="1">
            <a:off x="357713" y="2873685"/>
            <a:ext cx="357454" cy="956304"/>
            <a:chOff x="357713" y="600975"/>
            <a:chExt cx="357454" cy="956304"/>
          </a:xfrm>
        </p:grpSpPr>
        <p:sp>
          <p:nvSpPr>
            <p:cNvPr id="194" name="Google Shape;194;p5"/>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5"/>
          <p:cNvGrpSpPr/>
          <p:nvPr/>
        </p:nvGrpSpPr>
        <p:grpSpPr>
          <a:xfrm>
            <a:off x="8013814" y="-799203"/>
            <a:ext cx="2019176" cy="2019176"/>
            <a:chOff x="1943325" y="-220375"/>
            <a:chExt cx="1298672" cy="1298672"/>
          </a:xfrm>
        </p:grpSpPr>
        <p:sp>
          <p:nvSpPr>
            <p:cNvPr id="199" name="Google Shape;199;p5"/>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a:off x="8366565" y="3429220"/>
            <a:ext cx="1965289" cy="517060"/>
            <a:chOff x="3539975" y="3523525"/>
            <a:chExt cx="745925" cy="196250"/>
          </a:xfrm>
        </p:grpSpPr>
        <p:sp>
          <p:nvSpPr>
            <p:cNvPr id="248" name="Google Shape;248;p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Quote">
  <p:cSld name="CUSTOM_2_1">
    <p:spTree>
      <p:nvGrpSpPr>
        <p:cNvPr id="1" name="Shape 1999"/>
        <p:cNvGrpSpPr/>
        <p:nvPr/>
      </p:nvGrpSpPr>
      <p:grpSpPr>
        <a:xfrm>
          <a:off x="0" y="0"/>
          <a:ext cx="0" cy="0"/>
          <a:chOff x="0" y="0"/>
          <a:chExt cx="0" cy="0"/>
        </a:xfrm>
      </p:grpSpPr>
      <p:pic>
        <p:nvPicPr>
          <p:cNvPr id="2000" name="Google Shape;2000;p41"/>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001" name="Google Shape;2001;p41"/>
          <p:cNvSpPr txBox="1">
            <a:spLocks noGrp="1"/>
          </p:cNvSpPr>
          <p:nvPr>
            <p:ph type="title"/>
          </p:nvPr>
        </p:nvSpPr>
        <p:spPr>
          <a:xfrm>
            <a:off x="2185650" y="3095408"/>
            <a:ext cx="4772700" cy="473100"/>
          </a:xfrm>
          <a:prstGeom prst="rect">
            <a:avLst/>
          </a:prstGeom>
        </p:spPr>
        <p:txBody>
          <a:bodyPr spcFirstLastPara="1" wrap="square" lIns="91425" tIns="0" rIns="91425" bIns="91425" anchor="t" anchorCtr="0">
            <a:noAutofit/>
          </a:bodyPr>
          <a:lstStyle>
            <a:lvl1pPr lvl="0" algn="ctr" rtl="0">
              <a:spcBef>
                <a:spcPts val="0"/>
              </a:spcBef>
              <a:spcAft>
                <a:spcPts val="0"/>
              </a:spcAft>
              <a:buSzPts val="2900"/>
              <a:buNone/>
              <a:defRPr sz="2100">
                <a:solidFill>
                  <a:schemeClr val="dk2"/>
                </a:solidFill>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002" name="Google Shape;2002;p41"/>
          <p:cNvSpPr txBox="1">
            <a:spLocks noGrp="1"/>
          </p:cNvSpPr>
          <p:nvPr>
            <p:ph type="subTitle" idx="1"/>
          </p:nvPr>
        </p:nvSpPr>
        <p:spPr>
          <a:xfrm>
            <a:off x="1226850" y="1453218"/>
            <a:ext cx="6690300" cy="15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3000">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003" name="Google Shape;2003;p41"/>
          <p:cNvGrpSpPr/>
          <p:nvPr/>
        </p:nvGrpSpPr>
        <p:grpSpPr>
          <a:xfrm rot="-5400000" flipH="1">
            <a:off x="3352827" y="574632"/>
            <a:ext cx="289170" cy="284718"/>
            <a:chOff x="426000" y="3302025"/>
            <a:chExt cx="220875" cy="217475"/>
          </a:xfrm>
        </p:grpSpPr>
        <p:sp>
          <p:nvSpPr>
            <p:cNvPr id="2004" name="Google Shape;2004;p4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6" name="Google Shape;2006;p41"/>
          <p:cNvGrpSpPr/>
          <p:nvPr/>
        </p:nvGrpSpPr>
        <p:grpSpPr>
          <a:xfrm rot="-5400000" flipH="1">
            <a:off x="1014983" y="238830"/>
            <a:ext cx="357454" cy="956304"/>
            <a:chOff x="357713" y="600975"/>
            <a:chExt cx="357454" cy="956304"/>
          </a:xfrm>
        </p:grpSpPr>
        <p:sp>
          <p:nvSpPr>
            <p:cNvPr id="2007" name="Google Shape;2007;p4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1" name="Google Shape;2011;p41"/>
          <p:cNvGrpSpPr/>
          <p:nvPr/>
        </p:nvGrpSpPr>
        <p:grpSpPr>
          <a:xfrm>
            <a:off x="7917151" y="2136847"/>
            <a:ext cx="2019176" cy="2019176"/>
            <a:chOff x="1943325" y="-220375"/>
            <a:chExt cx="1298672" cy="1298672"/>
          </a:xfrm>
        </p:grpSpPr>
        <p:sp>
          <p:nvSpPr>
            <p:cNvPr id="2012" name="Google Shape;2012;p41"/>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1"/>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1"/>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1"/>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1"/>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1"/>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1"/>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1"/>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1"/>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1"/>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1"/>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1"/>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1"/>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1"/>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1"/>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1"/>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1"/>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1"/>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1"/>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1"/>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1"/>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1"/>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1"/>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1"/>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1"/>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1"/>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1"/>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1"/>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1"/>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1"/>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1"/>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1"/>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1"/>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1"/>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1"/>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1"/>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1"/>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1"/>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1"/>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1"/>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1"/>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1"/>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1"/>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1"/>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1"/>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1"/>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1"/>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1"/>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0" name="Google Shape;2060;p41"/>
          <p:cNvGrpSpPr/>
          <p:nvPr/>
        </p:nvGrpSpPr>
        <p:grpSpPr>
          <a:xfrm>
            <a:off x="1020340" y="4088183"/>
            <a:ext cx="1965289" cy="517060"/>
            <a:chOff x="3539975" y="3523525"/>
            <a:chExt cx="745925" cy="196250"/>
          </a:xfrm>
        </p:grpSpPr>
        <p:sp>
          <p:nvSpPr>
            <p:cNvPr id="2061" name="Google Shape;2061;p4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2077"/>
        <p:cNvGrpSpPr/>
        <p:nvPr/>
      </p:nvGrpSpPr>
      <p:grpSpPr>
        <a:xfrm>
          <a:off x="0" y="0"/>
          <a:ext cx="0" cy="0"/>
          <a:chOff x="0" y="0"/>
          <a:chExt cx="0" cy="0"/>
        </a:xfrm>
      </p:grpSpPr>
      <p:pic>
        <p:nvPicPr>
          <p:cNvPr id="2078" name="Google Shape;2078;p4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079" name="Google Shape;2079;p4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080" name="Google Shape;2080;p42"/>
          <p:cNvGrpSpPr/>
          <p:nvPr/>
        </p:nvGrpSpPr>
        <p:grpSpPr>
          <a:xfrm>
            <a:off x="391864" y="4555820"/>
            <a:ext cx="289170" cy="284718"/>
            <a:chOff x="426000" y="3302025"/>
            <a:chExt cx="220875" cy="217475"/>
          </a:xfrm>
        </p:grpSpPr>
        <p:sp>
          <p:nvSpPr>
            <p:cNvPr id="2081" name="Google Shape;2081;p4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3" name="Google Shape;2083;p42"/>
          <p:cNvGrpSpPr/>
          <p:nvPr/>
        </p:nvGrpSpPr>
        <p:grpSpPr>
          <a:xfrm>
            <a:off x="357713" y="1134375"/>
            <a:ext cx="357454" cy="956304"/>
            <a:chOff x="357713" y="600975"/>
            <a:chExt cx="357454" cy="956304"/>
          </a:xfrm>
        </p:grpSpPr>
        <p:sp>
          <p:nvSpPr>
            <p:cNvPr id="2084" name="Google Shape;2084;p4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8" name="Google Shape;2088;p42"/>
          <p:cNvGrpSpPr/>
          <p:nvPr/>
        </p:nvGrpSpPr>
        <p:grpSpPr>
          <a:xfrm>
            <a:off x="8022690" y="202570"/>
            <a:ext cx="1965289" cy="517060"/>
            <a:chOff x="3539975" y="3523525"/>
            <a:chExt cx="745925" cy="196250"/>
          </a:xfrm>
        </p:grpSpPr>
        <p:sp>
          <p:nvSpPr>
            <p:cNvPr id="2089" name="Google Shape;2089;p4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2">
  <p:cSld name="CUSTOM_3_1">
    <p:spTree>
      <p:nvGrpSpPr>
        <p:cNvPr id="1" name="Shape 2105"/>
        <p:cNvGrpSpPr/>
        <p:nvPr/>
      </p:nvGrpSpPr>
      <p:grpSpPr>
        <a:xfrm>
          <a:off x="0" y="0"/>
          <a:ext cx="0" cy="0"/>
          <a:chOff x="0" y="0"/>
          <a:chExt cx="0" cy="0"/>
        </a:xfrm>
      </p:grpSpPr>
      <p:pic>
        <p:nvPicPr>
          <p:cNvPr id="2106" name="Google Shape;2106;p43"/>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107" name="Google Shape;2107;p43"/>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108" name="Google Shape;2108;p43"/>
          <p:cNvGrpSpPr/>
          <p:nvPr/>
        </p:nvGrpSpPr>
        <p:grpSpPr>
          <a:xfrm>
            <a:off x="391864" y="3545270"/>
            <a:ext cx="289170" cy="284718"/>
            <a:chOff x="426000" y="3302025"/>
            <a:chExt cx="220875" cy="217475"/>
          </a:xfrm>
        </p:grpSpPr>
        <p:sp>
          <p:nvSpPr>
            <p:cNvPr id="2109" name="Google Shape;2109;p4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3"/>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1" name="Google Shape;2111;p43"/>
          <p:cNvGrpSpPr/>
          <p:nvPr/>
        </p:nvGrpSpPr>
        <p:grpSpPr>
          <a:xfrm>
            <a:off x="357713" y="1210575"/>
            <a:ext cx="357454" cy="956304"/>
            <a:chOff x="357713" y="600975"/>
            <a:chExt cx="357454" cy="956304"/>
          </a:xfrm>
        </p:grpSpPr>
        <p:sp>
          <p:nvSpPr>
            <p:cNvPr id="2112" name="Google Shape;2112;p43"/>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3"/>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3"/>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3"/>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6" name="Google Shape;2116;p43"/>
          <p:cNvGrpSpPr/>
          <p:nvPr/>
        </p:nvGrpSpPr>
        <p:grpSpPr>
          <a:xfrm>
            <a:off x="8366565" y="3429220"/>
            <a:ext cx="1965289" cy="517060"/>
            <a:chOff x="3539975" y="3523525"/>
            <a:chExt cx="745925" cy="196250"/>
          </a:xfrm>
        </p:grpSpPr>
        <p:sp>
          <p:nvSpPr>
            <p:cNvPr id="2117" name="Google Shape;2117;p4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33" name="Google Shape;2133;p43"/>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3">
  <p:cSld name="CUSTOM_3_1_1">
    <p:spTree>
      <p:nvGrpSpPr>
        <p:cNvPr id="1" name="Shape 2134"/>
        <p:cNvGrpSpPr/>
        <p:nvPr/>
      </p:nvGrpSpPr>
      <p:grpSpPr>
        <a:xfrm>
          <a:off x="0" y="0"/>
          <a:ext cx="0" cy="0"/>
          <a:chOff x="0" y="0"/>
          <a:chExt cx="0" cy="0"/>
        </a:xfrm>
      </p:grpSpPr>
      <p:pic>
        <p:nvPicPr>
          <p:cNvPr id="2135" name="Google Shape;2135;p44"/>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2136" name="Google Shape;2136;p44"/>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137" name="Google Shape;2137;p44"/>
          <p:cNvGrpSpPr/>
          <p:nvPr/>
        </p:nvGrpSpPr>
        <p:grpSpPr>
          <a:xfrm>
            <a:off x="391864" y="4078670"/>
            <a:ext cx="289170" cy="284718"/>
            <a:chOff x="426000" y="3302025"/>
            <a:chExt cx="220875" cy="217475"/>
          </a:xfrm>
        </p:grpSpPr>
        <p:sp>
          <p:nvSpPr>
            <p:cNvPr id="2138" name="Google Shape;2138;p4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0" name="Google Shape;2140;p44"/>
          <p:cNvGrpSpPr/>
          <p:nvPr/>
        </p:nvGrpSpPr>
        <p:grpSpPr>
          <a:xfrm>
            <a:off x="357713" y="1439175"/>
            <a:ext cx="357454" cy="956304"/>
            <a:chOff x="357713" y="600975"/>
            <a:chExt cx="357454" cy="956304"/>
          </a:xfrm>
        </p:grpSpPr>
        <p:sp>
          <p:nvSpPr>
            <p:cNvPr id="2141" name="Google Shape;2141;p4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5" name="Google Shape;2145;p44"/>
          <p:cNvGrpSpPr/>
          <p:nvPr/>
        </p:nvGrpSpPr>
        <p:grpSpPr>
          <a:xfrm>
            <a:off x="8366565" y="3429220"/>
            <a:ext cx="1965289" cy="517060"/>
            <a:chOff x="3539975" y="3523525"/>
            <a:chExt cx="745925" cy="196250"/>
          </a:xfrm>
        </p:grpSpPr>
        <p:sp>
          <p:nvSpPr>
            <p:cNvPr id="2146" name="Google Shape;2146;p4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2" name="Google Shape;2162;p44"/>
          <p:cNvSpPr/>
          <p:nvPr/>
        </p:nvSpPr>
        <p:spPr>
          <a:xfrm>
            <a:off x="715550" y="29251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63" name="Google Shape;2163;p44"/>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4">
  <p:cSld name="CUSTOM_3_1_1_1">
    <p:spTree>
      <p:nvGrpSpPr>
        <p:cNvPr id="1" name="Shape 2164"/>
        <p:cNvGrpSpPr/>
        <p:nvPr/>
      </p:nvGrpSpPr>
      <p:grpSpPr>
        <a:xfrm>
          <a:off x="0" y="0"/>
          <a:ext cx="0" cy="0"/>
          <a:chOff x="0" y="0"/>
          <a:chExt cx="0" cy="0"/>
        </a:xfrm>
      </p:grpSpPr>
      <p:pic>
        <p:nvPicPr>
          <p:cNvPr id="2165" name="Google Shape;2165;p45"/>
          <p:cNvPicPr preferRelativeResize="0"/>
          <p:nvPr/>
        </p:nvPicPr>
        <p:blipFill rotWithShape="1">
          <a:blip r:embed="rId2">
            <a:alphaModFix amt="60000"/>
          </a:blip>
          <a:srcRect l="39" r="29"/>
          <a:stretch/>
        </p:blipFill>
        <p:spPr>
          <a:xfrm flipH="1">
            <a:off x="0" y="1"/>
            <a:ext cx="9144002" cy="5143499"/>
          </a:xfrm>
          <a:prstGeom prst="rect">
            <a:avLst/>
          </a:prstGeom>
          <a:noFill/>
          <a:ln>
            <a:noFill/>
          </a:ln>
        </p:spPr>
      </p:pic>
      <p:sp>
        <p:nvSpPr>
          <p:cNvPr id="2166" name="Google Shape;2166;p45"/>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167" name="Google Shape;2167;p45"/>
          <p:cNvGrpSpPr/>
          <p:nvPr/>
        </p:nvGrpSpPr>
        <p:grpSpPr>
          <a:xfrm>
            <a:off x="391864" y="3545270"/>
            <a:ext cx="289170" cy="284718"/>
            <a:chOff x="426000" y="3302025"/>
            <a:chExt cx="220875" cy="217475"/>
          </a:xfrm>
        </p:grpSpPr>
        <p:sp>
          <p:nvSpPr>
            <p:cNvPr id="2168" name="Google Shape;2168;p45"/>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5"/>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0" name="Google Shape;2170;p45"/>
          <p:cNvGrpSpPr/>
          <p:nvPr/>
        </p:nvGrpSpPr>
        <p:grpSpPr>
          <a:xfrm>
            <a:off x="357713" y="1210575"/>
            <a:ext cx="357454" cy="956304"/>
            <a:chOff x="357713" y="600975"/>
            <a:chExt cx="357454" cy="956304"/>
          </a:xfrm>
        </p:grpSpPr>
        <p:sp>
          <p:nvSpPr>
            <p:cNvPr id="2171" name="Google Shape;2171;p45"/>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5"/>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5"/>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5"/>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5" name="Google Shape;2175;p45"/>
          <p:cNvGrpSpPr/>
          <p:nvPr/>
        </p:nvGrpSpPr>
        <p:grpSpPr>
          <a:xfrm>
            <a:off x="8366565" y="3429220"/>
            <a:ext cx="1965289" cy="517060"/>
            <a:chOff x="3539975" y="3523525"/>
            <a:chExt cx="745925" cy="196250"/>
          </a:xfrm>
        </p:grpSpPr>
        <p:sp>
          <p:nvSpPr>
            <p:cNvPr id="2176" name="Google Shape;2176;p4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5">
  <p:cSld name="CUSTOM_3_1_1_1_1">
    <p:spTree>
      <p:nvGrpSpPr>
        <p:cNvPr id="1" name="Shape 2192"/>
        <p:cNvGrpSpPr/>
        <p:nvPr/>
      </p:nvGrpSpPr>
      <p:grpSpPr>
        <a:xfrm>
          <a:off x="0" y="0"/>
          <a:ext cx="0" cy="0"/>
          <a:chOff x="0" y="0"/>
          <a:chExt cx="0" cy="0"/>
        </a:xfrm>
      </p:grpSpPr>
      <p:pic>
        <p:nvPicPr>
          <p:cNvPr id="2193" name="Google Shape;2193;p46"/>
          <p:cNvPicPr preferRelativeResize="0"/>
          <p:nvPr/>
        </p:nvPicPr>
        <p:blipFill rotWithShape="1">
          <a:blip r:embed="rId2">
            <a:alphaModFix amt="60000"/>
          </a:blip>
          <a:srcRect l="39" r="29"/>
          <a:stretch/>
        </p:blipFill>
        <p:spPr>
          <a:xfrm>
            <a:off x="0" y="1"/>
            <a:ext cx="9144002" cy="5143499"/>
          </a:xfrm>
          <a:prstGeom prst="rect">
            <a:avLst/>
          </a:prstGeom>
          <a:noFill/>
          <a:ln>
            <a:noFill/>
          </a:ln>
        </p:spPr>
      </p:pic>
      <p:sp>
        <p:nvSpPr>
          <p:cNvPr id="2194" name="Google Shape;2194;p4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2195" name="Google Shape;2195;p46"/>
          <p:cNvPicPr preferRelativeResize="0"/>
          <p:nvPr/>
        </p:nvPicPr>
        <p:blipFill>
          <a:blip r:embed="rId3">
            <a:alphaModFix/>
          </a:blip>
          <a:stretch>
            <a:fillRect/>
          </a:stretch>
        </p:blipFill>
        <p:spPr>
          <a:xfrm rot="150349" flipH="1">
            <a:off x="-1128684" y="4246704"/>
            <a:ext cx="9353212" cy="2681250"/>
          </a:xfrm>
          <a:prstGeom prst="rect">
            <a:avLst/>
          </a:prstGeom>
          <a:noFill/>
          <a:ln>
            <a:noFill/>
          </a:ln>
        </p:spPr>
      </p:pic>
      <p:grpSp>
        <p:nvGrpSpPr>
          <p:cNvPr id="2196" name="Google Shape;2196;p46"/>
          <p:cNvGrpSpPr/>
          <p:nvPr/>
        </p:nvGrpSpPr>
        <p:grpSpPr>
          <a:xfrm flipH="1">
            <a:off x="435156" y="4236070"/>
            <a:ext cx="289285" cy="284718"/>
            <a:chOff x="419162" y="3302025"/>
            <a:chExt cx="220963" cy="217475"/>
          </a:xfrm>
        </p:grpSpPr>
        <p:sp>
          <p:nvSpPr>
            <p:cNvPr id="2197" name="Google Shape;2197;p4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6"/>
            <p:cNvSpPr/>
            <p:nvPr/>
          </p:nvSpPr>
          <p:spPr>
            <a:xfrm>
              <a:off x="419162"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9" name="Google Shape;2199;p46"/>
          <p:cNvGrpSpPr/>
          <p:nvPr/>
        </p:nvGrpSpPr>
        <p:grpSpPr>
          <a:xfrm flipH="1">
            <a:off x="-1328926" y="2418978"/>
            <a:ext cx="1965289" cy="517060"/>
            <a:chOff x="3539975" y="3523525"/>
            <a:chExt cx="745925" cy="196250"/>
          </a:xfrm>
        </p:grpSpPr>
        <p:sp>
          <p:nvSpPr>
            <p:cNvPr id="2200" name="Google Shape;2200;p4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6">
  <p:cSld name="CUSTOM_3_1_1_1_1_1">
    <p:spTree>
      <p:nvGrpSpPr>
        <p:cNvPr id="1" name="Shape 2216"/>
        <p:cNvGrpSpPr/>
        <p:nvPr/>
      </p:nvGrpSpPr>
      <p:grpSpPr>
        <a:xfrm>
          <a:off x="0" y="0"/>
          <a:ext cx="0" cy="0"/>
          <a:chOff x="0" y="0"/>
          <a:chExt cx="0" cy="0"/>
        </a:xfrm>
      </p:grpSpPr>
      <p:pic>
        <p:nvPicPr>
          <p:cNvPr id="2217" name="Google Shape;2217;p47"/>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2218" name="Google Shape;2218;p4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219" name="Google Shape;2219;p47"/>
          <p:cNvGrpSpPr/>
          <p:nvPr/>
        </p:nvGrpSpPr>
        <p:grpSpPr>
          <a:xfrm>
            <a:off x="391864" y="1291684"/>
            <a:ext cx="289170" cy="284718"/>
            <a:chOff x="426000" y="3302025"/>
            <a:chExt cx="220875" cy="217475"/>
          </a:xfrm>
        </p:grpSpPr>
        <p:sp>
          <p:nvSpPr>
            <p:cNvPr id="2220" name="Google Shape;2220;p4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2" name="Google Shape;2222;p47"/>
          <p:cNvGrpSpPr/>
          <p:nvPr/>
        </p:nvGrpSpPr>
        <p:grpSpPr>
          <a:xfrm rot="10800000" flipH="1">
            <a:off x="357713" y="3259593"/>
            <a:ext cx="357454" cy="956304"/>
            <a:chOff x="357713" y="600975"/>
            <a:chExt cx="357454" cy="956304"/>
          </a:xfrm>
        </p:grpSpPr>
        <p:sp>
          <p:nvSpPr>
            <p:cNvPr id="2223" name="Google Shape;2223;p4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7" name="Google Shape;2227;p47"/>
          <p:cNvGrpSpPr/>
          <p:nvPr/>
        </p:nvGrpSpPr>
        <p:grpSpPr>
          <a:xfrm rot="10800000" flipH="1">
            <a:off x="5872083" y="4723023"/>
            <a:ext cx="793256" cy="182899"/>
            <a:chOff x="2685575" y="2835950"/>
            <a:chExt cx="433000" cy="99825"/>
          </a:xfrm>
        </p:grpSpPr>
        <p:sp>
          <p:nvSpPr>
            <p:cNvPr id="2228" name="Google Shape;2228;p47"/>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7"/>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7"/>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7"/>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2" name="Google Shape;2232;p47"/>
          <p:cNvGrpSpPr/>
          <p:nvPr/>
        </p:nvGrpSpPr>
        <p:grpSpPr>
          <a:xfrm rot="10800000" flipH="1">
            <a:off x="507239" y="4684974"/>
            <a:ext cx="2019176" cy="2019176"/>
            <a:chOff x="1943325" y="-220375"/>
            <a:chExt cx="1298672" cy="1298672"/>
          </a:xfrm>
        </p:grpSpPr>
        <p:sp>
          <p:nvSpPr>
            <p:cNvPr id="2233" name="Google Shape;2233;p4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1" name="Google Shape;2281;p47"/>
          <p:cNvGrpSpPr/>
          <p:nvPr/>
        </p:nvGrpSpPr>
        <p:grpSpPr>
          <a:xfrm rot="10800000" flipH="1">
            <a:off x="7907690" y="538242"/>
            <a:ext cx="1965289" cy="517060"/>
            <a:chOff x="3539975" y="3523525"/>
            <a:chExt cx="745925" cy="196250"/>
          </a:xfrm>
        </p:grpSpPr>
        <p:sp>
          <p:nvSpPr>
            <p:cNvPr id="2282" name="Google Shape;2282;p4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only 7">
  <p:cSld name="CUSTOM_3_1_1_1_1_1_1">
    <p:spTree>
      <p:nvGrpSpPr>
        <p:cNvPr id="1" name="Shape 2298"/>
        <p:cNvGrpSpPr/>
        <p:nvPr/>
      </p:nvGrpSpPr>
      <p:grpSpPr>
        <a:xfrm>
          <a:off x="0" y="0"/>
          <a:ext cx="0" cy="0"/>
          <a:chOff x="0" y="0"/>
          <a:chExt cx="0" cy="0"/>
        </a:xfrm>
      </p:grpSpPr>
      <p:pic>
        <p:nvPicPr>
          <p:cNvPr id="2299" name="Google Shape;2299;p48"/>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2300" name="Google Shape;2300;p48"/>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301" name="Google Shape;2301;p48"/>
          <p:cNvGrpSpPr/>
          <p:nvPr/>
        </p:nvGrpSpPr>
        <p:grpSpPr>
          <a:xfrm>
            <a:off x="391864" y="3545270"/>
            <a:ext cx="289170" cy="284718"/>
            <a:chOff x="426000" y="3302025"/>
            <a:chExt cx="220875" cy="217475"/>
          </a:xfrm>
        </p:grpSpPr>
        <p:sp>
          <p:nvSpPr>
            <p:cNvPr id="2302" name="Google Shape;2302;p4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4" name="Google Shape;2304;p48"/>
          <p:cNvGrpSpPr/>
          <p:nvPr/>
        </p:nvGrpSpPr>
        <p:grpSpPr>
          <a:xfrm>
            <a:off x="357713" y="1210575"/>
            <a:ext cx="357454" cy="956304"/>
            <a:chOff x="357713" y="600975"/>
            <a:chExt cx="357454" cy="956304"/>
          </a:xfrm>
        </p:grpSpPr>
        <p:sp>
          <p:nvSpPr>
            <p:cNvPr id="2305" name="Google Shape;2305;p4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9" name="Google Shape;2309;p48"/>
          <p:cNvGrpSpPr/>
          <p:nvPr/>
        </p:nvGrpSpPr>
        <p:grpSpPr>
          <a:xfrm>
            <a:off x="391864" y="4378897"/>
            <a:ext cx="2019176" cy="2019176"/>
            <a:chOff x="1943325" y="-220375"/>
            <a:chExt cx="1298672" cy="1298672"/>
          </a:xfrm>
        </p:grpSpPr>
        <p:sp>
          <p:nvSpPr>
            <p:cNvPr id="2310" name="Google Shape;2310;p4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8" name="Google Shape;2358;p48"/>
          <p:cNvGrpSpPr/>
          <p:nvPr/>
        </p:nvGrpSpPr>
        <p:grpSpPr>
          <a:xfrm>
            <a:off x="8366565" y="3429220"/>
            <a:ext cx="1965289" cy="517060"/>
            <a:chOff x="3539975" y="3523525"/>
            <a:chExt cx="745925" cy="196250"/>
          </a:xfrm>
        </p:grpSpPr>
        <p:sp>
          <p:nvSpPr>
            <p:cNvPr id="2359" name="Google Shape;2359;p4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5" name="Google Shape;2375;p48"/>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8"/>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77" name="Google Shape;2377;p48"/>
          <p:cNvPicPr preferRelativeResize="0"/>
          <p:nvPr/>
        </p:nvPicPr>
        <p:blipFill>
          <a:blip r:embed="rId3">
            <a:alphaModFix/>
          </a:blip>
          <a:stretch>
            <a:fillRect/>
          </a:stretch>
        </p:blipFill>
        <p:spPr>
          <a:xfrm>
            <a:off x="8144627" y="-592075"/>
            <a:ext cx="2527512" cy="268125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8">
  <p:cSld name="CUSTOM_3_1_1_1_1_1_1_1">
    <p:spTree>
      <p:nvGrpSpPr>
        <p:cNvPr id="1" name="Shape 2378"/>
        <p:cNvGrpSpPr/>
        <p:nvPr/>
      </p:nvGrpSpPr>
      <p:grpSpPr>
        <a:xfrm>
          <a:off x="0" y="0"/>
          <a:ext cx="0" cy="0"/>
          <a:chOff x="0" y="0"/>
          <a:chExt cx="0" cy="0"/>
        </a:xfrm>
      </p:grpSpPr>
      <p:pic>
        <p:nvPicPr>
          <p:cNvPr id="2379" name="Google Shape;2379;p49"/>
          <p:cNvPicPr preferRelativeResize="0"/>
          <p:nvPr/>
        </p:nvPicPr>
        <p:blipFill rotWithShape="1">
          <a:blip r:embed="rId2">
            <a:alphaModFix amt="60000"/>
          </a:blip>
          <a:srcRect t="9" b="9"/>
          <a:stretch/>
        </p:blipFill>
        <p:spPr>
          <a:xfrm>
            <a:off x="0" y="1"/>
            <a:ext cx="9144002" cy="5143499"/>
          </a:xfrm>
          <a:prstGeom prst="rect">
            <a:avLst/>
          </a:prstGeom>
          <a:noFill/>
          <a:ln>
            <a:noFill/>
          </a:ln>
        </p:spPr>
      </p:pic>
      <p:grpSp>
        <p:nvGrpSpPr>
          <p:cNvPr id="2380" name="Google Shape;2380;p49"/>
          <p:cNvGrpSpPr/>
          <p:nvPr/>
        </p:nvGrpSpPr>
        <p:grpSpPr>
          <a:xfrm rot="-5400000" flipH="1">
            <a:off x="-2692775" y="2018671"/>
            <a:ext cx="4000413" cy="3175881"/>
            <a:chOff x="5207925" y="-1994879"/>
            <a:chExt cx="4000413" cy="3175881"/>
          </a:xfrm>
        </p:grpSpPr>
        <p:sp>
          <p:nvSpPr>
            <p:cNvPr id="2381" name="Google Shape;2381;p4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4" name="Google Shape;2384;p49"/>
          <p:cNvSpPr/>
          <p:nvPr/>
        </p:nvSpPr>
        <p:spPr>
          <a:xfrm>
            <a:off x="8515238" y="322135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5" name="Google Shape;2385;p49"/>
          <p:cNvGrpSpPr/>
          <p:nvPr/>
        </p:nvGrpSpPr>
        <p:grpSpPr>
          <a:xfrm>
            <a:off x="1664883" y="4680673"/>
            <a:ext cx="793256" cy="182899"/>
            <a:chOff x="2685575" y="2835950"/>
            <a:chExt cx="433000" cy="99825"/>
          </a:xfrm>
        </p:grpSpPr>
        <p:sp>
          <p:nvSpPr>
            <p:cNvPr id="2386" name="Google Shape;2386;p4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0" name="Google Shape;2390;p49"/>
          <p:cNvGrpSpPr/>
          <p:nvPr/>
        </p:nvGrpSpPr>
        <p:grpSpPr>
          <a:xfrm>
            <a:off x="3755452" y="4863578"/>
            <a:ext cx="1965289" cy="517060"/>
            <a:chOff x="3539975" y="3523525"/>
            <a:chExt cx="745925" cy="196250"/>
          </a:xfrm>
        </p:grpSpPr>
        <p:sp>
          <p:nvSpPr>
            <p:cNvPr id="2391" name="Google Shape;2391;p4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7" name="Google Shape;2407;p49"/>
          <p:cNvGrpSpPr/>
          <p:nvPr/>
        </p:nvGrpSpPr>
        <p:grpSpPr>
          <a:xfrm>
            <a:off x="8428555" y="1737712"/>
            <a:ext cx="1039906" cy="679800"/>
            <a:chOff x="4082325" y="3790650"/>
            <a:chExt cx="1039906" cy="679800"/>
          </a:xfrm>
        </p:grpSpPr>
        <p:sp>
          <p:nvSpPr>
            <p:cNvPr id="2408" name="Google Shape;2408;p49"/>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9"/>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9"/>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1" name="Google Shape;2411;p49"/>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hanks">
  <p:cSld name="CUSTOM_4">
    <p:spTree>
      <p:nvGrpSpPr>
        <p:cNvPr id="1" name="Shape 2412"/>
        <p:cNvGrpSpPr/>
        <p:nvPr/>
      </p:nvGrpSpPr>
      <p:grpSpPr>
        <a:xfrm>
          <a:off x="0" y="0"/>
          <a:ext cx="0" cy="0"/>
          <a:chOff x="0" y="0"/>
          <a:chExt cx="0" cy="0"/>
        </a:xfrm>
      </p:grpSpPr>
      <p:pic>
        <p:nvPicPr>
          <p:cNvPr id="2413" name="Google Shape;2413;p50"/>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2414" name="Google Shape;2414;p50"/>
          <p:cNvSpPr txBox="1">
            <a:spLocks noGrp="1"/>
          </p:cNvSpPr>
          <p:nvPr>
            <p:ph type="title"/>
          </p:nvPr>
        </p:nvSpPr>
        <p:spPr>
          <a:xfrm>
            <a:off x="866150" y="539000"/>
            <a:ext cx="3856500" cy="7629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5800"/>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415" name="Google Shape;2415;p50"/>
          <p:cNvSpPr txBox="1">
            <a:spLocks noGrp="1"/>
          </p:cNvSpPr>
          <p:nvPr>
            <p:ph type="subTitle" idx="1"/>
          </p:nvPr>
        </p:nvSpPr>
        <p:spPr>
          <a:xfrm>
            <a:off x="866275" y="1672187"/>
            <a:ext cx="3856500" cy="10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16" name="Google Shape;2416;p50"/>
          <p:cNvSpPr txBox="1"/>
          <p:nvPr/>
        </p:nvSpPr>
        <p:spPr>
          <a:xfrm>
            <a:off x="872400" y="3715100"/>
            <a:ext cx="3246900" cy="615600"/>
          </a:xfrm>
          <a:prstGeom prst="rect">
            <a:avLst/>
          </a:prstGeom>
          <a:noFill/>
          <a:ln>
            <a:noFill/>
          </a:ln>
        </p:spPr>
        <p:txBody>
          <a:bodyPr spcFirstLastPara="1" wrap="square" lIns="91425" tIns="182875" rIns="91425" bIns="91425" anchor="b" anchorCtr="0">
            <a:noAutofit/>
          </a:bodyPr>
          <a:lstStyle/>
          <a:p>
            <a:pPr marL="0" lvl="0" indent="0" algn="l" rtl="0">
              <a:lnSpc>
                <a:spcPct val="100000"/>
              </a:lnSpc>
              <a:spcBef>
                <a:spcPts val="300"/>
              </a:spcBef>
              <a:spcAft>
                <a:spcPts val="0"/>
              </a:spcAft>
              <a:buNone/>
            </a:pPr>
            <a:r>
              <a:rPr lang="en" sz="1100" b="1">
                <a:solidFill>
                  <a:schemeClr val="lt1"/>
                </a:solidFill>
                <a:latin typeface="Bai Jamjuree"/>
                <a:ea typeface="Bai Jamjuree"/>
                <a:cs typeface="Bai Jamjuree"/>
                <a:sym typeface="Bai Jamjuree"/>
              </a:rPr>
              <a:t>CREDITS</a:t>
            </a:r>
            <a:r>
              <a:rPr lang="en" sz="1100">
                <a:solidFill>
                  <a:schemeClr val="lt1"/>
                </a:solidFill>
                <a:latin typeface="Bai Jamjuree"/>
                <a:ea typeface="Bai Jamjuree"/>
                <a:cs typeface="Bai Jamjuree"/>
                <a:sym typeface="Bai Jamjuree"/>
              </a:rPr>
              <a:t>: This presentation template was created by </a:t>
            </a:r>
            <a:r>
              <a:rPr lang="en" sz="1100" b="1">
                <a:solidFill>
                  <a:schemeClr val="lt1"/>
                </a:solidFill>
                <a:uFill>
                  <a:noFill/>
                </a:uFill>
                <a:latin typeface="Bai Jamjuree"/>
                <a:ea typeface="Bai Jamjuree"/>
                <a:cs typeface="Bai Jamjuree"/>
                <a:sym typeface="Bai Jamjuree"/>
                <a:hlinkClick r:id="rId3">
                  <a:extLst>
                    <a:ext uri="{A12FA001-AC4F-418D-AE19-62706E023703}">
                      <ahyp:hlinkClr xmlns:ahyp="http://schemas.microsoft.com/office/drawing/2018/hyperlinkcolor" val="tx"/>
                    </a:ext>
                  </a:extLst>
                </a:hlinkClick>
              </a:rPr>
              <a:t>Slidesgo</a:t>
            </a:r>
            <a:r>
              <a:rPr lang="en" sz="1100">
                <a:solidFill>
                  <a:schemeClr val="lt1"/>
                </a:solidFill>
                <a:latin typeface="Bai Jamjuree"/>
                <a:ea typeface="Bai Jamjuree"/>
                <a:cs typeface="Bai Jamjuree"/>
                <a:sym typeface="Bai Jamjuree"/>
              </a:rPr>
              <a:t>, and includes icons by </a:t>
            </a:r>
            <a:r>
              <a:rPr lang="en" sz="1100" b="1">
                <a:solidFill>
                  <a:schemeClr val="lt1"/>
                </a:solidFill>
                <a:uFill>
                  <a:noFill/>
                </a:uFill>
                <a:latin typeface="Bai Jamjuree"/>
                <a:ea typeface="Bai Jamjuree"/>
                <a:cs typeface="Bai Jamjuree"/>
                <a:sym typeface="Bai Jamjuree"/>
                <a:hlinkClick r:id="rId4">
                  <a:extLst>
                    <a:ext uri="{A12FA001-AC4F-418D-AE19-62706E023703}">
                      <ahyp:hlinkClr xmlns:ahyp="http://schemas.microsoft.com/office/drawing/2018/hyperlinkcolor" val="tx"/>
                    </a:ext>
                  </a:extLst>
                </a:hlinkClick>
              </a:rPr>
              <a:t>Flaticon</a:t>
            </a:r>
            <a:r>
              <a:rPr lang="en" sz="1100" b="1">
                <a:solidFill>
                  <a:schemeClr val="lt1"/>
                </a:solidFill>
                <a:latin typeface="Bai Jamjuree"/>
                <a:ea typeface="Bai Jamjuree"/>
                <a:cs typeface="Bai Jamjuree"/>
                <a:sym typeface="Bai Jamjuree"/>
              </a:rPr>
              <a:t> </a:t>
            </a:r>
            <a:r>
              <a:rPr lang="en" sz="1100">
                <a:solidFill>
                  <a:schemeClr val="lt1"/>
                </a:solidFill>
                <a:latin typeface="Bai Jamjuree"/>
                <a:ea typeface="Bai Jamjuree"/>
                <a:cs typeface="Bai Jamjuree"/>
                <a:sym typeface="Bai Jamjuree"/>
              </a:rPr>
              <a:t>and infographics &amp; images by </a:t>
            </a:r>
            <a:r>
              <a:rPr lang="en" sz="1100" b="1">
                <a:solidFill>
                  <a:schemeClr val="lt1"/>
                </a:solidFill>
                <a:uFill>
                  <a:noFill/>
                </a:uFill>
                <a:latin typeface="Bai Jamjuree"/>
                <a:ea typeface="Bai Jamjuree"/>
                <a:cs typeface="Bai Jamjuree"/>
                <a:sym typeface="Bai Jamjuree"/>
                <a:hlinkClick r:id="rId5">
                  <a:extLst>
                    <a:ext uri="{A12FA001-AC4F-418D-AE19-62706E023703}">
                      <ahyp:hlinkClr xmlns:ahyp="http://schemas.microsoft.com/office/drawing/2018/hyperlinkcolor" val="tx"/>
                    </a:ext>
                  </a:extLst>
                </a:hlinkClick>
              </a:rPr>
              <a:t>Freepik</a:t>
            </a:r>
            <a:endParaRPr sz="1100" b="1">
              <a:solidFill>
                <a:schemeClr val="lt1"/>
              </a:solidFill>
              <a:latin typeface="Bai Jamjuree"/>
              <a:ea typeface="Bai Jamjuree"/>
              <a:cs typeface="Bai Jamjuree"/>
              <a:sym typeface="Bai Jamjuree"/>
            </a:endParaRPr>
          </a:p>
        </p:txBody>
      </p:sp>
      <p:grpSp>
        <p:nvGrpSpPr>
          <p:cNvPr id="2417" name="Google Shape;2417;p50"/>
          <p:cNvGrpSpPr/>
          <p:nvPr/>
        </p:nvGrpSpPr>
        <p:grpSpPr>
          <a:xfrm>
            <a:off x="-1416836" y="2858310"/>
            <a:ext cx="2019176" cy="2019176"/>
            <a:chOff x="1943325" y="-220375"/>
            <a:chExt cx="1298672" cy="1298672"/>
          </a:xfrm>
        </p:grpSpPr>
        <p:sp>
          <p:nvSpPr>
            <p:cNvPr id="2418" name="Google Shape;2418;p5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5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6" name="Google Shape;2466;p50"/>
          <p:cNvGrpSpPr/>
          <p:nvPr/>
        </p:nvGrpSpPr>
        <p:grpSpPr>
          <a:xfrm rot="-5400000">
            <a:off x="-3038008" y="-1227121"/>
            <a:ext cx="3952129" cy="3175881"/>
            <a:chOff x="5256209" y="-1994879"/>
            <a:chExt cx="3952129" cy="3175881"/>
          </a:xfrm>
        </p:grpSpPr>
        <p:sp>
          <p:nvSpPr>
            <p:cNvPr id="2467" name="Google Shape;2467;p50"/>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0"/>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4"/>
        <p:cNvGrpSpPr/>
        <p:nvPr/>
      </p:nvGrpSpPr>
      <p:grpSpPr>
        <a:xfrm>
          <a:off x="0" y="0"/>
          <a:ext cx="0" cy="0"/>
          <a:chOff x="0" y="0"/>
          <a:chExt cx="0" cy="0"/>
        </a:xfrm>
      </p:grpSpPr>
      <p:pic>
        <p:nvPicPr>
          <p:cNvPr id="265" name="Google Shape;265;p6"/>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66" name="Google Shape;266;p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a:spcBef>
                <a:spcPts val="0"/>
              </a:spcBef>
              <a:spcAft>
                <a:spcPts val="0"/>
              </a:spcAft>
              <a:buSzPts val="2900"/>
              <a:buNone/>
              <a:defRPr sz="2900">
                <a:latin typeface="Aldrich"/>
                <a:ea typeface="Aldrich"/>
                <a:cs typeface="Aldrich"/>
                <a:sym typeface="Aldrich"/>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grpSp>
        <p:nvGrpSpPr>
          <p:cNvPr id="267" name="Google Shape;267;p6"/>
          <p:cNvGrpSpPr/>
          <p:nvPr/>
        </p:nvGrpSpPr>
        <p:grpSpPr>
          <a:xfrm flipH="1">
            <a:off x="-99423" y="4189150"/>
            <a:ext cx="1039906" cy="679800"/>
            <a:chOff x="4082325" y="3790650"/>
            <a:chExt cx="1039906" cy="679800"/>
          </a:xfrm>
        </p:grpSpPr>
        <p:sp>
          <p:nvSpPr>
            <p:cNvPr id="268" name="Google Shape;268;p6"/>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5400000">
            <a:off x="8405096" y="2480296"/>
            <a:ext cx="793256" cy="182899"/>
            <a:chOff x="2685575" y="2835950"/>
            <a:chExt cx="433000" cy="99825"/>
          </a:xfrm>
        </p:grpSpPr>
        <p:sp>
          <p:nvSpPr>
            <p:cNvPr id="272" name="Google Shape;272;p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flipH="1">
            <a:off x="8194575" y="4265345"/>
            <a:ext cx="1965289" cy="517060"/>
            <a:chOff x="3539975" y="3523525"/>
            <a:chExt cx="745925" cy="196250"/>
          </a:xfrm>
        </p:grpSpPr>
        <p:sp>
          <p:nvSpPr>
            <p:cNvPr id="277" name="Google Shape;277;p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t="9" b="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t="9" b="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2"/>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3"/>
        <p:cNvGrpSpPr/>
        <p:nvPr/>
      </p:nvGrpSpPr>
      <p:grpSpPr>
        <a:xfrm>
          <a:off x="0" y="0"/>
          <a:ext cx="0" cy="0"/>
          <a:chOff x="0" y="0"/>
          <a:chExt cx="0" cy="0"/>
        </a:xfrm>
      </p:grpSpPr>
      <p:pic>
        <p:nvPicPr>
          <p:cNvPr id="294" name="Google Shape;294;p7"/>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95" name="Google Shape;295;p7"/>
          <p:cNvSpPr txBox="1">
            <a:spLocks noGrp="1"/>
          </p:cNvSpPr>
          <p:nvPr>
            <p:ph type="body" idx="1"/>
          </p:nvPr>
        </p:nvSpPr>
        <p:spPr>
          <a:xfrm>
            <a:off x="1221000" y="1512026"/>
            <a:ext cx="6702000" cy="23475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400">
                <a:solidFill>
                  <a:schemeClr val="lt1"/>
                </a:solidFill>
              </a:defRPr>
            </a:lvl1pPr>
            <a:lvl2pPr marL="914400" lvl="1" indent="-317500">
              <a:spcBef>
                <a:spcPts val="0"/>
              </a:spcBef>
              <a:spcAft>
                <a:spcPts val="0"/>
              </a:spcAft>
              <a:buClr>
                <a:schemeClr val="lt1"/>
              </a:buClr>
              <a:buSzPts val="1400"/>
              <a:buFont typeface="Anaheim"/>
              <a:buChar char="○"/>
              <a:defRPr sz="1200">
                <a:solidFill>
                  <a:schemeClr val="lt1"/>
                </a:solidFill>
              </a:defRPr>
            </a:lvl2pPr>
            <a:lvl3pPr marL="1371600" lvl="2" indent="-317500">
              <a:spcBef>
                <a:spcPts val="0"/>
              </a:spcBef>
              <a:spcAft>
                <a:spcPts val="0"/>
              </a:spcAft>
              <a:buClr>
                <a:schemeClr val="lt1"/>
              </a:buClr>
              <a:buSzPts val="1400"/>
              <a:buFont typeface="Anaheim"/>
              <a:buChar char="■"/>
              <a:defRPr sz="1200">
                <a:solidFill>
                  <a:schemeClr val="lt1"/>
                </a:solidFill>
              </a:defRPr>
            </a:lvl3pPr>
            <a:lvl4pPr marL="1828800" lvl="3" indent="-317500">
              <a:spcBef>
                <a:spcPts val="0"/>
              </a:spcBef>
              <a:spcAft>
                <a:spcPts val="0"/>
              </a:spcAft>
              <a:buClr>
                <a:schemeClr val="lt1"/>
              </a:buClr>
              <a:buSzPts val="1400"/>
              <a:buFont typeface="Anaheim"/>
              <a:buChar char="●"/>
              <a:defRPr sz="1200">
                <a:solidFill>
                  <a:schemeClr val="lt1"/>
                </a:solidFill>
              </a:defRPr>
            </a:lvl4pPr>
            <a:lvl5pPr marL="2286000" lvl="4" indent="-317500">
              <a:spcBef>
                <a:spcPts val="0"/>
              </a:spcBef>
              <a:spcAft>
                <a:spcPts val="0"/>
              </a:spcAft>
              <a:buClr>
                <a:schemeClr val="lt1"/>
              </a:buClr>
              <a:buSzPts val="1400"/>
              <a:buFont typeface="Anaheim"/>
              <a:buChar char="○"/>
              <a:defRPr sz="1200">
                <a:solidFill>
                  <a:schemeClr val="lt1"/>
                </a:solidFill>
              </a:defRPr>
            </a:lvl5pPr>
            <a:lvl6pPr marL="2743200" lvl="5" indent="-317500">
              <a:spcBef>
                <a:spcPts val="0"/>
              </a:spcBef>
              <a:spcAft>
                <a:spcPts val="0"/>
              </a:spcAft>
              <a:buClr>
                <a:schemeClr val="lt1"/>
              </a:buClr>
              <a:buSzPts val="1400"/>
              <a:buFont typeface="Anaheim"/>
              <a:buChar char="■"/>
              <a:defRPr sz="1200">
                <a:solidFill>
                  <a:schemeClr val="lt1"/>
                </a:solidFill>
              </a:defRPr>
            </a:lvl6pPr>
            <a:lvl7pPr marL="3200400" lvl="6" indent="-317500">
              <a:spcBef>
                <a:spcPts val="0"/>
              </a:spcBef>
              <a:spcAft>
                <a:spcPts val="0"/>
              </a:spcAft>
              <a:buClr>
                <a:schemeClr val="lt1"/>
              </a:buClr>
              <a:buSzPts val="1400"/>
              <a:buFont typeface="Anaheim"/>
              <a:buChar char="●"/>
              <a:defRPr sz="1200">
                <a:solidFill>
                  <a:schemeClr val="lt1"/>
                </a:solidFill>
              </a:defRPr>
            </a:lvl7pPr>
            <a:lvl8pPr marL="3657600" lvl="7" indent="-317500">
              <a:spcBef>
                <a:spcPts val="0"/>
              </a:spcBef>
              <a:spcAft>
                <a:spcPts val="0"/>
              </a:spcAft>
              <a:buClr>
                <a:schemeClr val="lt1"/>
              </a:buClr>
              <a:buSzPts val="1400"/>
              <a:buFont typeface="Anaheim"/>
              <a:buChar char="○"/>
              <a:defRPr sz="1200">
                <a:solidFill>
                  <a:schemeClr val="lt1"/>
                </a:solidFill>
              </a:defRPr>
            </a:lvl8pPr>
            <a:lvl9pPr marL="4114800" lvl="8" indent="-317500">
              <a:spcBef>
                <a:spcPts val="0"/>
              </a:spcBef>
              <a:spcAft>
                <a:spcPts val="0"/>
              </a:spcAft>
              <a:buClr>
                <a:schemeClr val="lt1"/>
              </a:buClr>
              <a:buSzPts val="1400"/>
              <a:buFont typeface="Anaheim"/>
              <a:buChar char="■"/>
              <a:defRPr sz="1200">
                <a:solidFill>
                  <a:schemeClr val="lt1"/>
                </a:solidFill>
              </a:defRPr>
            </a:lvl9pPr>
          </a:lstStyle>
          <a:p>
            <a:endParaRPr/>
          </a:p>
        </p:txBody>
      </p:sp>
      <p:sp>
        <p:nvSpPr>
          <p:cNvPr id="296" name="Google Shape;296;p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297" name="Google Shape;297;p7"/>
          <p:cNvPicPr preferRelativeResize="0"/>
          <p:nvPr/>
        </p:nvPicPr>
        <p:blipFill rotWithShape="1">
          <a:blip r:embed="rId3">
            <a:alphaModFix/>
          </a:blip>
          <a:srcRect l="228" r="238"/>
          <a:stretch/>
        </p:blipFill>
        <p:spPr>
          <a:xfrm>
            <a:off x="-303901" y="3830000"/>
            <a:ext cx="9353213" cy="2681250"/>
          </a:xfrm>
          <a:prstGeom prst="rect">
            <a:avLst/>
          </a:prstGeom>
          <a:noFill/>
          <a:ln>
            <a:noFill/>
          </a:ln>
        </p:spPr>
      </p:pic>
      <p:grpSp>
        <p:nvGrpSpPr>
          <p:cNvPr id="298" name="Google Shape;298;p7"/>
          <p:cNvGrpSpPr/>
          <p:nvPr/>
        </p:nvGrpSpPr>
        <p:grpSpPr>
          <a:xfrm>
            <a:off x="391864" y="3545270"/>
            <a:ext cx="289170" cy="284718"/>
            <a:chOff x="426000" y="3302025"/>
            <a:chExt cx="220875" cy="217475"/>
          </a:xfrm>
        </p:grpSpPr>
        <p:sp>
          <p:nvSpPr>
            <p:cNvPr id="299" name="Google Shape;299;p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7"/>
          <p:cNvGrpSpPr/>
          <p:nvPr/>
        </p:nvGrpSpPr>
        <p:grpSpPr>
          <a:xfrm>
            <a:off x="357713" y="1210575"/>
            <a:ext cx="357454" cy="956304"/>
            <a:chOff x="357713" y="600975"/>
            <a:chExt cx="357454" cy="956304"/>
          </a:xfrm>
        </p:grpSpPr>
        <p:sp>
          <p:nvSpPr>
            <p:cNvPr id="302" name="Google Shape;302;p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7"/>
          <p:cNvGrpSpPr/>
          <p:nvPr/>
        </p:nvGrpSpPr>
        <p:grpSpPr>
          <a:xfrm>
            <a:off x="8209964" y="1045747"/>
            <a:ext cx="2019176" cy="2019176"/>
            <a:chOff x="1943325" y="-220375"/>
            <a:chExt cx="1298672" cy="1298672"/>
          </a:xfrm>
        </p:grpSpPr>
        <p:sp>
          <p:nvSpPr>
            <p:cNvPr id="307" name="Google Shape;307;p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7"/>
          <p:cNvGrpSpPr/>
          <p:nvPr/>
        </p:nvGrpSpPr>
        <p:grpSpPr>
          <a:xfrm>
            <a:off x="-1031260" y="2597545"/>
            <a:ext cx="1965289" cy="517060"/>
            <a:chOff x="3539975" y="3523525"/>
            <a:chExt cx="745925" cy="196250"/>
          </a:xfrm>
        </p:grpSpPr>
        <p:sp>
          <p:nvSpPr>
            <p:cNvPr id="356" name="Google Shape;356;p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7"/>
          <p:cNvSpPr/>
          <p:nvPr/>
        </p:nvSpPr>
        <p:spPr>
          <a:xfrm>
            <a:off x="2947150" y="42584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3"/>
        <p:cNvGrpSpPr/>
        <p:nvPr/>
      </p:nvGrpSpPr>
      <p:grpSpPr>
        <a:xfrm>
          <a:off x="0" y="0"/>
          <a:ext cx="0" cy="0"/>
          <a:chOff x="0" y="0"/>
          <a:chExt cx="0" cy="0"/>
        </a:xfrm>
      </p:grpSpPr>
      <p:pic>
        <p:nvPicPr>
          <p:cNvPr id="374" name="Google Shape;374;p8"/>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375" name="Google Shape;375;p8"/>
          <p:cNvSpPr txBox="1">
            <a:spLocks noGrp="1"/>
          </p:cNvSpPr>
          <p:nvPr>
            <p:ph type="title"/>
          </p:nvPr>
        </p:nvSpPr>
        <p:spPr>
          <a:xfrm>
            <a:off x="1987800" y="1227877"/>
            <a:ext cx="5168400" cy="2615400"/>
          </a:xfrm>
          <a:prstGeom prst="rect">
            <a:avLst/>
          </a:prstGeom>
        </p:spPr>
        <p:txBody>
          <a:bodyPr spcFirstLastPara="1" wrap="square" lIns="91425" tIns="0" rIns="91425" bIns="91425" anchor="ctr" anchorCtr="0">
            <a:noAutofit/>
          </a:bodyPr>
          <a:lstStyle>
            <a:lvl1pPr lvl="0" algn="ctr">
              <a:spcBef>
                <a:spcPts val="0"/>
              </a:spcBef>
              <a:spcAft>
                <a:spcPts val="0"/>
              </a:spcAft>
              <a:buSzPts val="4800"/>
              <a:buNone/>
              <a:defRPr sz="6900">
                <a:latin typeface="Aldrich"/>
                <a:ea typeface="Aldrich"/>
                <a:cs typeface="Aldrich"/>
                <a:sym typeface="Aldrich"/>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76" name="Google Shape;376;p8"/>
          <p:cNvGrpSpPr/>
          <p:nvPr/>
        </p:nvGrpSpPr>
        <p:grpSpPr>
          <a:xfrm rot="-5400000">
            <a:off x="2819427" y="4284163"/>
            <a:ext cx="289170" cy="284718"/>
            <a:chOff x="426000" y="3302025"/>
            <a:chExt cx="220875" cy="217475"/>
          </a:xfrm>
        </p:grpSpPr>
        <p:sp>
          <p:nvSpPr>
            <p:cNvPr id="377" name="Google Shape;377;p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8"/>
          <p:cNvGrpSpPr/>
          <p:nvPr/>
        </p:nvGrpSpPr>
        <p:grpSpPr>
          <a:xfrm rot="-5400000">
            <a:off x="1014983" y="3948380"/>
            <a:ext cx="357454" cy="956304"/>
            <a:chOff x="357713" y="600975"/>
            <a:chExt cx="357454" cy="956304"/>
          </a:xfrm>
        </p:grpSpPr>
        <p:sp>
          <p:nvSpPr>
            <p:cNvPr id="380" name="Google Shape;380;p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8"/>
          <p:cNvSpPr/>
          <p:nvPr/>
        </p:nvSpPr>
        <p:spPr>
          <a:xfrm>
            <a:off x="5427233" y="4098668"/>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5"/>
        <p:cNvGrpSpPr/>
        <p:nvPr/>
      </p:nvGrpSpPr>
      <p:grpSpPr>
        <a:xfrm>
          <a:off x="0" y="0"/>
          <a:ext cx="0" cy="0"/>
          <a:chOff x="0" y="0"/>
          <a:chExt cx="0" cy="0"/>
        </a:xfrm>
      </p:grpSpPr>
      <p:pic>
        <p:nvPicPr>
          <p:cNvPr id="386" name="Google Shape;386;p9"/>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387" name="Google Shape;387;p9"/>
          <p:cNvSpPr txBox="1">
            <a:spLocks noGrp="1"/>
          </p:cNvSpPr>
          <p:nvPr>
            <p:ph type="title"/>
          </p:nvPr>
        </p:nvSpPr>
        <p:spPr>
          <a:xfrm>
            <a:off x="803348" y="1764416"/>
            <a:ext cx="4635900" cy="632100"/>
          </a:xfrm>
          <a:prstGeom prst="rect">
            <a:avLst/>
          </a:prstGeom>
        </p:spPr>
        <p:txBody>
          <a:bodyPr spcFirstLastPara="1" wrap="square" lIns="91425" tIns="0" rIns="91425" bIns="91425" anchor="t"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8" name="Google Shape;388;p9"/>
          <p:cNvSpPr txBox="1">
            <a:spLocks noGrp="1"/>
          </p:cNvSpPr>
          <p:nvPr>
            <p:ph type="subTitle" idx="1"/>
          </p:nvPr>
        </p:nvSpPr>
        <p:spPr>
          <a:xfrm>
            <a:off x="803350" y="2483809"/>
            <a:ext cx="4635900" cy="1330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389" name="Google Shape;389;p9"/>
          <p:cNvGrpSpPr/>
          <p:nvPr/>
        </p:nvGrpSpPr>
        <p:grpSpPr>
          <a:xfrm>
            <a:off x="391864" y="4307270"/>
            <a:ext cx="289170" cy="284718"/>
            <a:chOff x="426000" y="3302025"/>
            <a:chExt cx="220875" cy="217475"/>
          </a:xfrm>
        </p:grpSpPr>
        <p:sp>
          <p:nvSpPr>
            <p:cNvPr id="390" name="Google Shape;390;p9"/>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9"/>
          <p:cNvGrpSpPr/>
          <p:nvPr/>
        </p:nvGrpSpPr>
        <p:grpSpPr>
          <a:xfrm>
            <a:off x="4724908" y="599573"/>
            <a:ext cx="793256" cy="182899"/>
            <a:chOff x="2685575" y="2835950"/>
            <a:chExt cx="433000" cy="99825"/>
          </a:xfrm>
        </p:grpSpPr>
        <p:sp>
          <p:nvSpPr>
            <p:cNvPr id="393" name="Google Shape;393;p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9"/>
          <p:cNvGrpSpPr/>
          <p:nvPr/>
        </p:nvGrpSpPr>
        <p:grpSpPr>
          <a:xfrm>
            <a:off x="3091076" y="4281547"/>
            <a:ext cx="2019176" cy="2019176"/>
            <a:chOff x="1943325" y="-220375"/>
            <a:chExt cx="1298672" cy="1298672"/>
          </a:xfrm>
        </p:grpSpPr>
        <p:sp>
          <p:nvSpPr>
            <p:cNvPr id="398" name="Google Shape;398;p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9"/>
          <p:cNvGrpSpPr/>
          <p:nvPr/>
        </p:nvGrpSpPr>
        <p:grpSpPr>
          <a:xfrm>
            <a:off x="8513377" y="4281545"/>
            <a:ext cx="1965289" cy="517060"/>
            <a:chOff x="3539975" y="3523525"/>
            <a:chExt cx="745925" cy="196250"/>
          </a:xfrm>
        </p:grpSpPr>
        <p:sp>
          <p:nvSpPr>
            <p:cNvPr id="447" name="Google Shape;447;p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9"/>
          <p:cNvSpPr/>
          <p:nvPr/>
        </p:nvSpPr>
        <p:spPr>
          <a:xfrm>
            <a:off x="1765763" y="53362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4"/>
        <p:cNvGrpSpPr/>
        <p:nvPr/>
      </p:nvGrpSpPr>
      <p:grpSpPr>
        <a:xfrm>
          <a:off x="0" y="0"/>
          <a:ext cx="0" cy="0"/>
          <a:chOff x="0" y="0"/>
          <a:chExt cx="0" cy="0"/>
        </a:xfrm>
      </p:grpSpPr>
      <p:sp>
        <p:nvSpPr>
          <p:cNvPr id="465" name="Google Shape;465;p10"/>
          <p:cNvSpPr txBox="1">
            <a:spLocks noGrp="1"/>
          </p:cNvSpPr>
          <p:nvPr>
            <p:ph type="body" idx="1"/>
          </p:nvPr>
        </p:nvSpPr>
        <p:spPr>
          <a:xfrm>
            <a:off x="1096550" y="1135950"/>
            <a:ext cx="4466700" cy="1516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sz="2900">
                <a:solidFill>
                  <a:schemeClr val="lt1"/>
                </a:solidFill>
                <a:latin typeface="Aldrich"/>
                <a:ea typeface="Aldrich"/>
                <a:cs typeface="Aldrich"/>
                <a:sym typeface="Aldrich"/>
              </a:defRPr>
            </a:lvl1pPr>
          </a:lstStyle>
          <a:p>
            <a:endParaRPr/>
          </a:p>
        </p:txBody>
      </p:sp>
      <p:grpSp>
        <p:nvGrpSpPr>
          <p:cNvPr id="466" name="Google Shape;466;p10"/>
          <p:cNvGrpSpPr/>
          <p:nvPr/>
        </p:nvGrpSpPr>
        <p:grpSpPr>
          <a:xfrm>
            <a:off x="391864" y="4307270"/>
            <a:ext cx="289170" cy="284718"/>
            <a:chOff x="426000" y="3302025"/>
            <a:chExt cx="220875" cy="217475"/>
          </a:xfrm>
        </p:grpSpPr>
        <p:sp>
          <p:nvSpPr>
            <p:cNvPr id="467" name="Google Shape;467;p10"/>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0"/>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10"/>
          <p:cNvGrpSpPr/>
          <p:nvPr/>
        </p:nvGrpSpPr>
        <p:grpSpPr>
          <a:xfrm>
            <a:off x="357713" y="1416050"/>
            <a:ext cx="357454" cy="956304"/>
            <a:chOff x="357713" y="600975"/>
            <a:chExt cx="357454" cy="956304"/>
          </a:xfrm>
        </p:grpSpPr>
        <p:sp>
          <p:nvSpPr>
            <p:cNvPr id="470" name="Google Shape;470;p1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10"/>
          <p:cNvGrpSpPr/>
          <p:nvPr/>
        </p:nvGrpSpPr>
        <p:grpSpPr>
          <a:xfrm>
            <a:off x="1409864" y="-1010428"/>
            <a:ext cx="2019176" cy="2019176"/>
            <a:chOff x="1943325" y="-220375"/>
            <a:chExt cx="1298672" cy="1298672"/>
          </a:xfrm>
        </p:grpSpPr>
        <p:sp>
          <p:nvSpPr>
            <p:cNvPr id="475" name="Google Shape;475;p1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23" name="Google Shape;523;p10"/>
          <p:cNvPicPr preferRelativeResize="0"/>
          <p:nvPr/>
        </p:nvPicPr>
        <p:blipFill>
          <a:blip r:embed="rId2">
            <a:alphaModFix/>
          </a:blip>
          <a:stretch>
            <a:fillRect/>
          </a:stretch>
        </p:blipFill>
        <p:spPr>
          <a:xfrm rot="2700000">
            <a:off x="7664015" y="1409800"/>
            <a:ext cx="2527511" cy="26812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00" y="538250"/>
            <a:ext cx="7713000" cy="479400"/>
          </a:xfrm>
          <a:prstGeom prst="rect">
            <a:avLst/>
          </a:prstGeom>
          <a:noFill/>
          <a:ln>
            <a:noFill/>
          </a:ln>
        </p:spPr>
        <p:txBody>
          <a:bodyPr spcFirstLastPara="1" wrap="square" lIns="91425" tIns="0" rIns="91425" bIns="91425" anchor="t" anchorCtr="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Lst>
  <mc:AlternateContent xmlns:mc="http://schemas.openxmlformats.org/markup-compatibility/2006" xmlns:p14="http://schemas.microsoft.com/office/powerpoint/2010/main">
    <mc:Choice Requires="p14">
      <p:transition spd="med" p14:dur="600">
        <p:fade thruBlk="1"/>
      </p:transition>
    </mc:Choice>
    <mc:Fallback xmlns="">
      <p:transition spd="med">
        <p:fade thruBlk="1"/>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1.xml"/><Relationship Id="rId1" Type="http://schemas.openxmlformats.org/officeDocument/2006/relationships/slideLayout" Target="../slideLayouts/slideLayout3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6.xml"/><Relationship Id="rId1" Type="http://schemas.openxmlformats.org/officeDocument/2006/relationships/slideLayout" Target="../slideLayouts/slideLayout36.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5.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7.xml"/><Relationship Id="rId1" Type="http://schemas.openxmlformats.org/officeDocument/2006/relationships/slideLayout" Target="../slideLayouts/slideLayout31.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2.xml"/><Relationship Id="rId1" Type="http://schemas.openxmlformats.org/officeDocument/2006/relationships/slideLayout" Target="../slideLayouts/slideLayout21.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slide" Target="slide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slide" Target="slide8.xml"/></Relationships>
</file>

<file path=ppt/slides/_rels/slide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6.xml"/><Relationship Id="rId1" Type="http://schemas.openxmlformats.org/officeDocument/2006/relationships/slideLayout" Target="../slideLayouts/slideLayout3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7.xml"/><Relationship Id="rId1" Type="http://schemas.openxmlformats.org/officeDocument/2006/relationships/slideLayout" Target="../slideLayouts/slideLayout3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31.xml"/><Relationship Id="rId4" Type="http://schemas.openxmlformats.org/officeDocument/2006/relationships/slide" Target="slide8.xml"/></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sp>
        <p:nvSpPr>
          <p:cNvPr id="2591" name="Google Shape;2591;p58"/>
          <p:cNvSpPr txBox="1">
            <a:spLocks noGrp="1"/>
          </p:cNvSpPr>
          <p:nvPr>
            <p:ph type="ctrTitle"/>
          </p:nvPr>
        </p:nvSpPr>
        <p:spPr>
          <a:xfrm>
            <a:off x="1248375" y="1642326"/>
            <a:ext cx="6647100" cy="1695900"/>
          </a:xfrm>
          <a:prstGeom prst="rect">
            <a:avLst/>
          </a:prstGeom>
        </p:spPr>
        <p:txBody>
          <a:bodyPr spcFirstLastPara="1" wrap="square" lIns="91425" tIns="0" rIns="91425" bIns="91425" anchor="t" anchorCtr="0">
            <a:noAutofit/>
          </a:bodyPr>
          <a:lstStyle/>
          <a:p>
            <a:pPr>
              <a:spcAft>
                <a:spcPts val="200"/>
              </a:spcAft>
            </a:pPr>
            <a:r>
              <a:rPr lang="en" sz="5800"/>
              <a:t>SUMARIZZING</a:t>
            </a:r>
            <a:br>
              <a:rPr lang="en" sz="5800" dirty="0"/>
            </a:br>
            <a:r>
              <a:rPr lang="en" sz="3200">
                <a:solidFill>
                  <a:schemeClr val="dk2"/>
                </a:solidFill>
              </a:rPr>
              <a:t>Mid-Term Eval Presentation</a:t>
            </a:r>
            <a:endParaRPr lang="en-US" sz="3200">
              <a:solidFill>
                <a:schemeClr val="dk2"/>
              </a:solidFill>
            </a:endParaRPr>
          </a:p>
        </p:txBody>
      </p:sp>
      <p:sp>
        <p:nvSpPr>
          <p:cNvPr id="2593" name="Google Shape;2593;p58"/>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94" name="Google Shape;2594;p58"/>
          <p:cNvCxnSpPr/>
          <p:nvPr/>
        </p:nvCxnSpPr>
        <p:spPr>
          <a:xfrm>
            <a:off x="1830132" y="2986357"/>
            <a:ext cx="54165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334898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591"/>
                                        </p:tgtEl>
                                        <p:attrNameLst>
                                          <p:attrName>style.visibility</p:attrName>
                                        </p:attrNameLst>
                                      </p:cBhvr>
                                      <p:to>
                                        <p:strVal val="visible"/>
                                      </p:to>
                                    </p:set>
                                    <p:anim calcmode="lin" valueType="num">
                                      <p:cBhvr additive="base">
                                        <p:cTn id="7" dur="1000"/>
                                        <p:tgtEl>
                                          <p:spTgt spid="2591"/>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2594"/>
                                        </p:tgtEl>
                                        <p:attrNameLst>
                                          <p:attrName>style.visibility</p:attrName>
                                        </p:attrNameLst>
                                      </p:cBhvr>
                                      <p:to>
                                        <p:strVal val="visible"/>
                                      </p:to>
                                    </p:set>
                                    <p:anim calcmode="lin" valueType="num">
                                      <p:cBhvr additive="base">
                                        <p:cTn id="10" dur="1000"/>
                                        <p:tgtEl>
                                          <p:spTgt spid="259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59"/>
        <p:cNvGrpSpPr/>
        <p:nvPr/>
      </p:nvGrpSpPr>
      <p:grpSpPr>
        <a:xfrm>
          <a:off x="0" y="0"/>
          <a:ext cx="0" cy="0"/>
          <a:chOff x="0" y="0"/>
          <a:chExt cx="0" cy="0"/>
        </a:xfrm>
      </p:grpSpPr>
      <p:sp>
        <p:nvSpPr>
          <p:cNvPr id="3060" name="Google Shape;3060;p74"/>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r>
              <a:rPr lang="en" sz="2700"/>
              <a:t>PCA (PRINCIPAL COMPONENT ANALYSIS)</a:t>
            </a:r>
          </a:p>
        </p:txBody>
      </p:sp>
      <p:sp>
        <p:nvSpPr>
          <p:cNvPr id="3061" name="Google Shape;3061;p74"/>
          <p:cNvSpPr txBox="1">
            <a:spLocks noGrp="1"/>
          </p:cNvSpPr>
          <p:nvPr>
            <p:ph type="body" idx="1"/>
          </p:nvPr>
        </p:nvSpPr>
        <p:spPr>
          <a:xfrm>
            <a:off x="1221000" y="1512026"/>
            <a:ext cx="6725812" cy="2331625"/>
          </a:xfrm>
          <a:prstGeom prst="rect">
            <a:avLst/>
          </a:prstGeom>
        </p:spPr>
        <p:txBody>
          <a:bodyPr spcFirstLastPara="1" wrap="square" lIns="91425" tIns="91425" rIns="91425" bIns="91425" anchor="t" anchorCtr="0">
            <a:noAutofit/>
          </a:bodyPr>
          <a:lstStyle/>
          <a:p>
            <a:pPr marL="285750" indent="-285750">
              <a:buFont typeface="Wingdings"/>
              <a:buChar char="Ø"/>
            </a:pPr>
            <a:r>
              <a:rPr lang="en" sz="1500"/>
              <a:t>It is a dimensionality reduction technique used in data analysis and machine learning to transform a dataset into a lower-dimensional space while preserving the most important information or patterns in the data.</a:t>
            </a:r>
            <a:endParaRPr lang="en-US" sz="1500"/>
          </a:p>
          <a:p>
            <a:pPr marL="285750" indent="-285750">
              <a:buFont typeface="Wingdings"/>
              <a:buChar char="Ø"/>
            </a:pPr>
            <a:endParaRPr lang="en" sz="1500"/>
          </a:p>
          <a:p>
            <a:pPr marL="285750" indent="-285750">
              <a:buFont typeface="Wingdings"/>
              <a:buChar char="Ø"/>
            </a:pPr>
            <a:r>
              <a:rPr lang="en" sz="1500">
                <a:solidFill>
                  <a:schemeClr val="bg1"/>
                </a:solidFill>
              </a:rPr>
              <a:t>The main objective of PCA is to identify the directions, called principal components, along which the data varies the most. These principal components are a set of orthogonal axes that capture the maximum variance in the dataset.</a:t>
            </a:r>
          </a:p>
          <a:p>
            <a:pPr marL="285750" indent="-285750">
              <a:buFont typeface="Wingdings"/>
              <a:buChar char="Ø"/>
            </a:pPr>
            <a:endParaRPr lang="en" sz="1500">
              <a:solidFill>
                <a:schemeClr val="bg1"/>
              </a:solidFill>
            </a:endParaRPr>
          </a:p>
          <a:p>
            <a:pPr marL="285750" indent="-285750">
              <a:buFont typeface="Wingdings"/>
              <a:buChar char="Ø"/>
            </a:pPr>
            <a:r>
              <a:rPr lang="en" sz="1500">
                <a:solidFill>
                  <a:schemeClr val="bg1"/>
                </a:solidFill>
              </a:rPr>
              <a:t>The first principal component accounts for the largest amount of variation, followed by the second principal component, and so on.</a:t>
            </a:r>
          </a:p>
        </p:txBody>
      </p:sp>
      <p:sp>
        <p:nvSpPr>
          <p:cNvPr id="3067" name="Google Shape;3067;p74"/>
          <p:cNvSpPr/>
          <p:nvPr/>
        </p:nvSpPr>
        <p:spPr>
          <a:xfrm flipH="1">
            <a:off x="7150660" y="2622188"/>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7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7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7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7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7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60"/>
                                        </p:tgtEl>
                                        <p:attrNameLst>
                                          <p:attrName>style.visibility</p:attrName>
                                        </p:attrNameLst>
                                      </p:cBhvr>
                                      <p:to>
                                        <p:strVal val="visible"/>
                                      </p:to>
                                    </p:set>
                                    <p:anim calcmode="lin" valueType="num">
                                      <p:cBhvr additive="base">
                                        <p:cTn id="7" dur="1000"/>
                                        <p:tgtEl>
                                          <p:spTgt spid="3060"/>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3061"/>
                                        </p:tgtEl>
                                        <p:attrNameLst>
                                          <p:attrName>style.visibility</p:attrName>
                                        </p:attrNameLst>
                                      </p:cBhvr>
                                      <p:to>
                                        <p:strVal val="visible"/>
                                      </p:to>
                                    </p:set>
                                    <p:animEffect transition="in" filter="fade">
                                      <p:cBhvr>
                                        <p:cTn id="10" dur="1000"/>
                                        <p:tgtEl>
                                          <p:spTgt spid="3061"/>
                                        </p:tgtEl>
                                      </p:cBhvr>
                                    </p:animEffect>
                                  </p:childTnLst>
                                </p:cTn>
                              </p:par>
                              <p:par>
                                <p:cTn id="11" presetID="8" presetClass="emph" presetSubtype="0" fill="hold" nodeType="withEffect">
                                  <p:stCondLst>
                                    <p:cond delay="0"/>
                                  </p:stCondLst>
                                  <p:childTnLst>
                                    <p:animRot by="-21600000">
                                      <p:cBhvr>
                                        <p:cTn id="12" dur="1000" fill="hold"/>
                                        <p:tgtEl>
                                          <p:spTgt spid="3067"/>
                                        </p:tgtEl>
                                        <p:attrNameLst>
                                          <p:attrName>r</p:attrName>
                                        </p:attrNameLst>
                                      </p:cBhvr>
                                    </p:animRot>
                                  </p:childTnLst>
                                </p:cTn>
                              </p:par>
                              <p:par>
                                <p:cTn id="13" presetID="10" presetClass="entr" presetSubtype="0" fill="hold" nodeType="withEffect">
                                  <p:stCondLst>
                                    <p:cond delay="0"/>
                                  </p:stCondLst>
                                  <p:childTnLst>
                                    <p:set>
                                      <p:cBhvr>
                                        <p:cTn id="14" dur="1" fill="hold">
                                          <p:stCondLst>
                                            <p:cond delay="0"/>
                                          </p:stCondLst>
                                        </p:cTn>
                                        <p:tgtEl>
                                          <p:spTgt spid="3068"/>
                                        </p:tgtEl>
                                        <p:attrNameLst>
                                          <p:attrName>style.visibility</p:attrName>
                                        </p:attrNameLst>
                                      </p:cBhvr>
                                      <p:to>
                                        <p:strVal val="visible"/>
                                      </p:to>
                                    </p:set>
                                    <p:animEffect transition="in" filter="fade">
                                      <p:cBhvr>
                                        <p:cTn id="15" dur="1000"/>
                                        <p:tgtEl>
                                          <p:spTgt spid="3068"/>
                                        </p:tgtEl>
                                      </p:cBhvr>
                                    </p:animEffect>
                                  </p:childTnLst>
                                </p:cTn>
                              </p:par>
                              <p:par>
                                <p:cTn id="16" presetID="10" presetClass="entr" presetSubtype="0" fill="hold" nodeType="withEffect">
                                  <p:stCondLst>
                                    <p:cond delay="0"/>
                                  </p:stCondLst>
                                  <p:childTnLst>
                                    <p:set>
                                      <p:cBhvr>
                                        <p:cTn id="17" dur="1" fill="hold">
                                          <p:stCondLst>
                                            <p:cond delay="0"/>
                                          </p:stCondLst>
                                        </p:cTn>
                                        <p:tgtEl>
                                          <p:spTgt spid="3069"/>
                                        </p:tgtEl>
                                        <p:attrNameLst>
                                          <p:attrName>style.visibility</p:attrName>
                                        </p:attrNameLst>
                                      </p:cBhvr>
                                      <p:to>
                                        <p:strVal val="visible"/>
                                      </p:to>
                                    </p:set>
                                    <p:animEffect transition="in" filter="fade">
                                      <p:cBhvr>
                                        <p:cTn id="18" dur="1000"/>
                                        <p:tgtEl>
                                          <p:spTgt spid="3069"/>
                                        </p:tgtEl>
                                      </p:cBhvr>
                                    </p:animEffect>
                                  </p:childTnLst>
                                </p:cTn>
                              </p:par>
                              <p:par>
                                <p:cTn id="19" presetID="10" presetClass="entr" presetSubtype="0" fill="hold" nodeType="withEffect">
                                  <p:stCondLst>
                                    <p:cond delay="0"/>
                                  </p:stCondLst>
                                  <p:childTnLst>
                                    <p:set>
                                      <p:cBhvr>
                                        <p:cTn id="20" dur="1" fill="hold">
                                          <p:stCondLst>
                                            <p:cond delay="0"/>
                                          </p:stCondLst>
                                        </p:cTn>
                                        <p:tgtEl>
                                          <p:spTgt spid="3070"/>
                                        </p:tgtEl>
                                        <p:attrNameLst>
                                          <p:attrName>style.visibility</p:attrName>
                                        </p:attrNameLst>
                                      </p:cBhvr>
                                      <p:to>
                                        <p:strVal val="visible"/>
                                      </p:to>
                                    </p:set>
                                    <p:animEffect transition="in" filter="fade">
                                      <p:cBhvr>
                                        <p:cTn id="21" dur="1000"/>
                                        <p:tgtEl>
                                          <p:spTgt spid="3070"/>
                                        </p:tgtEl>
                                      </p:cBhvr>
                                    </p:animEffect>
                                  </p:childTnLst>
                                </p:cTn>
                              </p:par>
                              <p:par>
                                <p:cTn id="22" presetID="10" presetClass="entr" presetSubtype="0" fill="hold" nodeType="withEffect">
                                  <p:stCondLst>
                                    <p:cond delay="0"/>
                                  </p:stCondLst>
                                  <p:childTnLst>
                                    <p:set>
                                      <p:cBhvr>
                                        <p:cTn id="23" dur="1" fill="hold">
                                          <p:stCondLst>
                                            <p:cond delay="0"/>
                                          </p:stCondLst>
                                        </p:cTn>
                                        <p:tgtEl>
                                          <p:spTgt spid="3071"/>
                                        </p:tgtEl>
                                        <p:attrNameLst>
                                          <p:attrName>style.visibility</p:attrName>
                                        </p:attrNameLst>
                                      </p:cBhvr>
                                      <p:to>
                                        <p:strVal val="visible"/>
                                      </p:to>
                                    </p:set>
                                    <p:animEffect transition="in" filter="fade">
                                      <p:cBhvr>
                                        <p:cTn id="24" dur="1000"/>
                                        <p:tgtEl>
                                          <p:spTgt spid="3071"/>
                                        </p:tgtEl>
                                      </p:cBhvr>
                                    </p:animEffect>
                                  </p:childTnLst>
                                </p:cTn>
                              </p:par>
                              <p:par>
                                <p:cTn id="25" presetID="10" presetClass="entr" presetSubtype="0" fill="hold" nodeType="withEffect">
                                  <p:stCondLst>
                                    <p:cond delay="0"/>
                                  </p:stCondLst>
                                  <p:childTnLst>
                                    <p:set>
                                      <p:cBhvr>
                                        <p:cTn id="26" dur="1" fill="hold">
                                          <p:stCondLst>
                                            <p:cond delay="0"/>
                                          </p:stCondLst>
                                        </p:cTn>
                                        <p:tgtEl>
                                          <p:spTgt spid="3072"/>
                                        </p:tgtEl>
                                        <p:attrNameLst>
                                          <p:attrName>style.visibility</p:attrName>
                                        </p:attrNameLst>
                                      </p:cBhvr>
                                      <p:to>
                                        <p:strVal val="visible"/>
                                      </p:to>
                                    </p:set>
                                    <p:animEffect transition="in" filter="fade">
                                      <p:cBhvr>
                                        <p:cTn id="27" dur="1000"/>
                                        <p:tgtEl>
                                          <p:spTgt spid="3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96"/>
        <p:cNvGrpSpPr/>
        <p:nvPr/>
      </p:nvGrpSpPr>
      <p:grpSpPr>
        <a:xfrm>
          <a:off x="0" y="0"/>
          <a:ext cx="0" cy="0"/>
          <a:chOff x="0" y="0"/>
          <a:chExt cx="0" cy="0"/>
        </a:xfrm>
      </p:grpSpPr>
      <p:sp>
        <p:nvSpPr>
          <p:cNvPr id="3297" name="Google Shape;3297;p80"/>
          <p:cNvSpPr txBox="1">
            <a:spLocks noGrp="1"/>
          </p:cNvSpPr>
          <p:nvPr>
            <p:ph type="subTitle" idx="1"/>
          </p:nvPr>
        </p:nvSpPr>
        <p:spPr>
          <a:xfrm>
            <a:off x="719196" y="2991674"/>
            <a:ext cx="7655135" cy="1652716"/>
          </a:xfrm>
          <a:prstGeom prst="rect">
            <a:avLst/>
          </a:prstGeom>
        </p:spPr>
        <p:txBody>
          <a:bodyPr spcFirstLastPara="1" wrap="square" lIns="91425" tIns="0" rIns="91425" bIns="91425" anchor="t" anchorCtr="0">
            <a:noAutofit/>
          </a:bodyPr>
          <a:lstStyle/>
          <a:p>
            <a:pPr>
              <a:spcBef>
                <a:spcPts val="3200"/>
              </a:spcBef>
              <a:buClr>
                <a:schemeClr val="dk2"/>
              </a:buClr>
              <a:buSzPts val="1400"/>
            </a:pPr>
            <a:r>
              <a:rPr lang="en"/>
              <a:t>By reducing the dimensionality of the dataset, PCA can simplify subsequent analysis and modeling tasks while preserving the most important information.</a:t>
            </a:r>
          </a:p>
          <a:p>
            <a:pPr>
              <a:spcBef>
                <a:spcPts val="3200"/>
              </a:spcBef>
              <a:buClr>
                <a:schemeClr val="dk2"/>
              </a:buClr>
              <a:buSzPts val="1400"/>
            </a:pPr>
            <a:r>
              <a:rPr lang="en"/>
              <a:t>PCA is widely used for various purposes, such as data visualization, feature extraction, noise reduction, and data compression.</a:t>
            </a:r>
          </a:p>
        </p:txBody>
      </p:sp>
      <p:sp>
        <p:nvSpPr>
          <p:cNvPr id="3298" name="Google Shape;3298;p80"/>
          <p:cNvSpPr txBox="1">
            <a:spLocks noGrp="1"/>
          </p:cNvSpPr>
          <p:nvPr>
            <p:ph type="subTitle" idx="2"/>
          </p:nvPr>
        </p:nvSpPr>
        <p:spPr>
          <a:xfrm>
            <a:off x="1249625" y="2036725"/>
            <a:ext cx="2453100" cy="772800"/>
          </a:xfrm>
          <a:prstGeom prst="rect">
            <a:avLst/>
          </a:prstGeom>
        </p:spPr>
        <p:txBody>
          <a:bodyPr spcFirstLastPara="1" wrap="square" lIns="91425" tIns="91425" rIns="91425" bIns="91425" anchor="t" anchorCtr="0">
            <a:noAutofit/>
          </a:bodyPr>
          <a:lstStyle/>
          <a:p>
            <a:pPr marL="0" indent="0" algn="ctr">
              <a:spcAft>
                <a:spcPts val="1200"/>
              </a:spcAft>
            </a:pPr>
            <a:endParaRPr lang="en">
              <a:solidFill>
                <a:schemeClr val="lt1"/>
              </a:solidFill>
            </a:endParaRPr>
          </a:p>
        </p:txBody>
      </p:sp>
      <p:sp>
        <p:nvSpPr>
          <p:cNvPr id="3299" name="Google Shape;3299;p80"/>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r>
              <a:rPr lang="en"/>
              <a:t>PCA</a:t>
            </a:r>
          </a:p>
        </p:txBody>
      </p:sp>
      <p:grpSp>
        <p:nvGrpSpPr>
          <p:cNvPr id="3300" name="Google Shape;3300;p80"/>
          <p:cNvGrpSpPr/>
          <p:nvPr/>
        </p:nvGrpSpPr>
        <p:grpSpPr>
          <a:xfrm rot="-5400000" flipH="1">
            <a:off x="2547077" y="1461432"/>
            <a:ext cx="289170" cy="284718"/>
            <a:chOff x="426000" y="3302025"/>
            <a:chExt cx="220875" cy="217475"/>
          </a:xfrm>
        </p:grpSpPr>
        <p:sp>
          <p:nvSpPr>
            <p:cNvPr id="3301" name="Google Shape;3301;p80"/>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80"/>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3" name="Google Shape;3303;p80"/>
          <p:cNvSpPr/>
          <p:nvPr/>
        </p:nvSpPr>
        <p:spPr>
          <a:xfrm>
            <a:off x="8150738" y="11179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8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8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8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8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8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3" descr="Graphical user interface, text, application, chat or text message, email&#10;&#10;Description automatically generated">
            <a:extLst>
              <a:ext uri="{FF2B5EF4-FFF2-40B4-BE49-F238E27FC236}">
                <a16:creationId xmlns:a16="http://schemas.microsoft.com/office/drawing/2014/main" id="{69520F8F-C0CE-7BF0-5FCB-FADF48B41AD4}"/>
              </a:ext>
            </a:extLst>
          </p:cNvPr>
          <p:cNvPicPr>
            <a:picLocks noChangeAspect="1"/>
          </p:cNvPicPr>
          <p:nvPr/>
        </p:nvPicPr>
        <p:blipFill>
          <a:blip r:embed="rId4"/>
          <a:stretch>
            <a:fillRect/>
          </a:stretch>
        </p:blipFill>
        <p:spPr>
          <a:xfrm>
            <a:off x="938213" y="1121004"/>
            <a:ext cx="6918324" cy="1679116"/>
          </a:xfrm>
          <a:prstGeom prst="rect">
            <a:avLst/>
          </a:prstGeom>
        </p:spPr>
      </p:pic>
    </p:spTree>
    <p:extLst>
      <p:ext uri="{BB962C8B-B14F-4D97-AF65-F5344CB8AC3E}">
        <p14:creationId xmlns:p14="http://schemas.microsoft.com/office/powerpoint/2010/main" val="81981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300"/>
                                        </p:tgtEl>
                                        <p:attrNameLst>
                                          <p:attrName>style.visibility</p:attrName>
                                        </p:attrNameLst>
                                      </p:cBhvr>
                                      <p:to>
                                        <p:strVal val="visible"/>
                                      </p:to>
                                    </p:set>
                                    <p:anim calcmode="lin" valueType="num">
                                      <p:cBhvr additive="base">
                                        <p:cTn id="7" dur="1000"/>
                                        <p:tgtEl>
                                          <p:spTgt spid="3300"/>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3297"/>
                                        </p:tgtEl>
                                        <p:attrNameLst>
                                          <p:attrName>style.visibility</p:attrName>
                                        </p:attrNameLst>
                                      </p:cBhvr>
                                      <p:to>
                                        <p:strVal val="visible"/>
                                      </p:to>
                                    </p:set>
                                    <p:animEffect transition="in" filter="fade">
                                      <p:cBhvr>
                                        <p:cTn id="10" dur="1000"/>
                                        <p:tgtEl>
                                          <p:spTgt spid="3297"/>
                                        </p:tgtEl>
                                      </p:cBhvr>
                                    </p:animEffect>
                                  </p:childTnLst>
                                </p:cTn>
                              </p:par>
                              <p:par>
                                <p:cTn id="11" presetID="23" presetClass="entr" presetSubtype="16" fill="hold" nodeType="withEffect">
                                  <p:stCondLst>
                                    <p:cond delay="0"/>
                                  </p:stCondLst>
                                  <p:childTnLst>
                                    <p:set>
                                      <p:cBhvr>
                                        <p:cTn id="12" dur="1" fill="hold">
                                          <p:stCondLst>
                                            <p:cond delay="0"/>
                                          </p:stCondLst>
                                        </p:cTn>
                                        <p:tgtEl>
                                          <p:spTgt spid="3303"/>
                                        </p:tgtEl>
                                        <p:attrNameLst>
                                          <p:attrName>style.visibility</p:attrName>
                                        </p:attrNameLst>
                                      </p:cBhvr>
                                      <p:to>
                                        <p:strVal val="visible"/>
                                      </p:to>
                                    </p:set>
                                    <p:anim calcmode="lin" valueType="num">
                                      <p:cBhvr additive="base">
                                        <p:cTn id="13" dur="1000"/>
                                        <p:tgtEl>
                                          <p:spTgt spid="3303"/>
                                        </p:tgtEl>
                                        <p:attrNameLst>
                                          <p:attrName>ppt_w</p:attrName>
                                        </p:attrNameLst>
                                      </p:cBhvr>
                                      <p:tavLst>
                                        <p:tav tm="0">
                                          <p:val>
                                            <p:strVal val="0"/>
                                          </p:val>
                                        </p:tav>
                                        <p:tav tm="100000">
                                          <p:val>
                                            <p:strVal val="#ppt_w"/>
                                          </p:val>
                                        </p:tav>
                                      </p:tavLst>
                                    </p:anim>
                                    <p:anim calcmode="lin" valueType="num">
                                      <p:cBhvr additive="base">
                                        <p:cTn id="14" dur="1000"/>
                                        <p:tgtEl>
                                          <p:spTgt spid="3303"/>
                                        </p:tgtEl>
                                        <p:attrNameLst>
                                          <p:attrName>ppt_h</p:attrName>
                                        </p:attrNameLst>
                                      </p:cBhvr>
                                      <p:tavLst>
                                        <p:tav tm="0">
                                          <p:val>
                                            <p:strVal val="0"/>
                                          </p:val>
                                        </p:tav>
                                        <p:tav tm="100000">
                                          <p:val>
                                            <p:strVal val="#ppt_h"/>
                                          </p:val>
                                        </p:tav>
                                      </p:tavLst>
                                    </p:anim>
                                  </p:childTnLst>
                                </p:cTn>
                              </p:par>
                              <p:par>
                                <p:cTn id="15" presetID="2" presetClass="entr" presetSubtype="8" fill="hold" nodeType="withEffect">
                                  <p:stCondLst>
                                    <p:cond delay="0"/>
                                  </p:stCondLst>
                                  <p:childTnLst>
                                    <p:set>
                                      <p:cBhvr>
                                        <p:cTn id="16" dur="1" fill="hold">
                                          <p:stCondLst>
                                            <p:cond delay="0"/>
                                          </p:stCondLst>
                                        </p:cTn>
                                        <p:tgtEl>
                                          <p:spTgt spid="3299"/>
                                        </p:tgtEl>
                                        <p:attrNameLst>
                                          <p:attrName>style.visibility</p:attrName>
                                        </p:attrNameLst>
                                      </p:cBhvr>
                                      <p:to>
                                        <p:strVal val="visible"/>
                                      </p:to>
                                    </p:set>
                                    <p:anim calcmode="lin" valueType="num">
                                      <p:cBhvr additive="base">
                                        <p:cTn id="17" dur="1000"/>
                                        <p:tgtEl>
                                          <p:spTgt spid="3299"/>
                                        </p:tgtEl>
                                        <p:attrNameLst>
                                          <p:attrName>ppt_x</p:attrName>
                                        </p:attrNameLst>
                                      </p:cBhvr>
                                      <p:tavLst>
                                        <p:tav tm="0">
                                          <p:val>
                                            <p:strVal val="#ppt_x-1"/>
                                          </p:val>
                                        </p:tav>
                                        <p:tav tm="100000">
                                          <p:val>
                                            <p:strVal val="#ppt_x"/>
                                          </p:val>
                                        </p:tav>
                                      </p:tavLst>
                                    </p:anim>
                                  </p:childTnLst>
                                </p:cTn>
                              </p:par>
                              <p:par>
                                <p:cTn id="18" presetID="10" presetClass="entr" presetSubtype="0" fill="hold" nodeType="withEffect">
                                  <p:stCondLst>
                                    <p:cond delay="0"/>
                                  </p:stCondLst>
                                  <p:childTnLst>
                                    <p:set>
                                      <p:cBhvr>
                                        <p:cTn id="19" dur="1" fill="hold">
                                          <p:stCondLst>
                                            <p:cond delay="0"/>
                                          </p:stCondLst>
                                        </p:cTn>
                                        <p:tgtEl>
                                          <p:spTgt spid="3298"/>
                                        </p:tgtEl>
                                        <p:attrNameLst>
                                          <p:attrName>style.visibility</p:attrName>
                                        </p:attrNameLst>
                                      </p:cBhvr>
                                      <p:to>
                                        <p:strVal val="visible"/>
                                      </p:to>
                                    </p:set>
                                    <p:animEffect transition="in" filter="fade">
                                      <p:cBhvr>
                                        <p:cTn id="20" dur="1000"/>
                                        <p:tgtEl>
                                          <p:spTgt spid="3298"/>
                                        </p:tgtEl>
                                      </p:cBhvr>
                                    </p:animEffect>
                                  </p:childTnLst>
                                </p:cTn>
                              </p:par>
                              <p:par>
                                <p:cTn id="21" presetID="10" presetClass="entr" presetSubtype="0" fill="hold" nodeType="withEffect">
                                  <p:stCondLst>
                                    <p:cond delay="0"/>
                                  </p:stCondLst>
                                  <p:childTnLst>
                                    <p:set>
                                      <p:cBhvr>
                                        <p:cTn id="22" dur="1" fill="hold">
                                          <p:stCondLst>
                                            <p:cond delay="0"/>
                                          </p:stCondLst>
                                        </p:cTn>
                                        <p:tgtEl>
                                          <p:spTgt spid="3304"/>
                                        </p:tgtEl>
                                        <p:attrNameLst>
                                          <p:attrName>style.visibility</p:attrName>
                                        </p:attrNameLst>
                                      </p:cBhvr>
                                      <p:to>
                                        <p:strVal val="visible"/>
                                      </p:to>
                                    </p:set>
                                    <p:animEffect transition="in" filter="fade">
                                      <p:cBhvr>
                                        <p:cTn id="23" dur="1000"/>
                                        <p:tgtEl>
                                          <p:spTgt spid="3304"/>
                                        </p:tgtEl>
                                      </p:cBhvr>
                                    </p:animEffect>
                                  </p:childTnLst>
                                </p:cTn>
                              </p:par>
                              <p:par>
                                <p:cTn id="24" presetID="10" presetClass="entr" presetSubtype="0" fill="hold" nodeType="withEffect">
                                  <p:stCondLst>
                                    <p:cond delay="0"/>
                                  </p:stCondLst>
                                  <p:childTnLst>
                                    <p:set>
                                      <p:cBhvr>
                                        <p:cTn id="25" dur="1" fill="hold">
                                          <p:stCondLst>
                                            <p:cond delay="0"/>
                                          </p:stCondLst>
                                        </p:cTn>
                                        <p:tgtEl>
                                          <p:spTgt spid="3305"/>
                                        </p:tgtEl>
                                        <p:attrNameLst>
                                          <p:attrName>style.visibility</p:attrName>
                                        </p:attrNameLst>
                                      </p:cBhvr>
                                      <p:to>
                                        <p:strVal val="visible"/>
                                      </p:to>
                                    </p:set>
                                    <p:animEffect transition="in" filter="fade">
                                      <p:cBhvr>
                                        <p:cTn id="26" dur="1000"/>
                                        <p:tgtEl>
                                          <p:spTgt spid="3305"/>
                                        </p:tgtEl>
                                      </p:cBhvr>
                                    </p:animEffect>
                                  </p:childTnLst>
                                </p:cTn>
                              </p:par>
                              <p:par>
                                <p:cTn id="27" presetID="10" presetClass="entr" presetSubtype="0" fill="hold" nodeType="withEffect">
                                  <p:stCondLst>
                                    <p:cond delay="0"/>
                                  </p:stCondLst>
                                  <p:childTnLst>
                                    <p:set>
                                      <p:cBhvr>
                                        <p:cTn id="28" dur="1" fill="hold">
                                          <p:stCondLst>
                                            <p:cond delay="0"/>
                                          </p:stCondLst>
                                        </p:cTn>
                                        <p:tgtEl>
                                          <p:spTgt spid="3306"/>
                                        </p:tgtEl>
                                        <p:attrNameLst>
                                          <p:attrName>style.visibility</p:attrName>
                                        </p:attrNameLst>
                                      </p:cBhvr>
                                      <p:to>
                                        <p:strVal val="visible"/>
                                      </p:to>
                                    </p:set>
                                    <p:animEffect transition="in" filter="fade">
                                      <p:cBhvr>
                                        <p:cTn id="29" dur="1000"/>
                                        <p:tgtEl>
                                          <p:spTgt spid="3306"/>
                                        </p:tgtEl>
                                      </p:cBhvr>
                                    </p:animEffect>
                                  </p:childTnLst>
                                </p:cTn>
                              </p:par>
                              <p:par>
                                <p:cTn id="30" presetID="10" presetClass="entr" presetSubtype="0" fill="hold" nodeType="withEffect">
                                  <p:stCondLst>
                                    <p:cond delay="0"/>
                                  </p:stCondLst>
                                  <p:childTnLst>
                                    <p:set>
                                      <p:cBhvr>
                                        <p:cTn id="31" dur="1" fill="hold">
                                          <p:stCondLst>
                                            <p:cond delay="0"/>
                                          </p:stCondLst>
                                        </p:cTn>
                                        <p:tgtEl>
                                          <p:spTgt spid="3307"/>
                                        </p:tgtEl>
                                        <p:attrNameLst>
                                          <p:attrName>style.visibility</p:attrName>
                                        </p:attrNameLst>
                                      </p:cBhvr>
                                      <p:to>
                                        <p:strVal val="visible"/>
                                      </p:to>
                                    </p:set>
                                    <p:animEffect transition="in" filter="fade">
                                      <p:cBhvr>
                                        <p:cTn id="32" dur="1000"/>
                                        <p:tgtEl>
                                          <p:spTgt spid="3307"/>
                                        </p:tgtEl>
                                      </p:cBhvr>
                                    </p:animEffect>
                                  </p:childTnLst>
                                </p:cTn>
                              </p:par>
                              <p:par>
                                <p:cTn id="33" presetID="10" presetClass="entr" presetSubtype="0" fill="hold" nodeType="withEffect">
                                  <p:stCondLst>
                                    <p:cond delay="0"/>
                                  </p:stCondLst>
                                  <p:childTnLst>
                                    <p:set>
                                      <p:cBhvr>
                                        <p:cTn id="34" dur="1" fill="hold">
                                          <p:stCondLst>
                                            <p:cond delay="0"/>
                                          </p:stCondLst>
                                        </p:cTn>
                                        <p:tgtEl>
                                          <p:spTgt spid="3308"/>
                                        </p:tgtEl>
                                        <p:attrNameLst>
                                          <p:attrName>style.visibility</p:attrName>
                                        </p:attrNameLst>
                                      </p:cBhvr>
                                      <p:to>
                                        <p:strVal val="visible"/>
                                      </p:to>
                                    </p:set>
                                    <p:animEffect transition="in" filter="fade">
                                      <p:cBhvr>
                                        <p:cTn id="35" dur="1000"/>
                                        <p:tgtEl>
                                          <p:spTgt spid="3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771187" y="1596395"/>
            <a:ext cx="6209400" cy="841800"/>
          </a:xfrm>
          <a:prstGeom prst="rect">
            <a:avLst/>
          </a:prstGeom>
        </p:spPr>
        <p:txBody>
          <a:bodyPr spcFirstLastPara="1" wrap="square" lIns="91425" tIns="0" rIns="91425" bIns="91425" anchor="ctr" anchorCtr="0">
            <a:noAutofit/>
          </a:bodyPr>
          <a:lstStyle/>
          <a:p>
            <a:r>
              <a:rPr lang="en" sz="4000">
                <a:solidFill>
                  <a:schemeClr val="bg2"/>
                </a:solidFill>
              </a:rPr>
              <a:t>Training the Model</a:t>
            </a:r>
            <a:endParaRPr lang="en-US" sz="4000">
              <a:solidFill>
                <a:schemeClr val="bg2"/>
              </a:solidFill>
            </a:endParaRPr>
          </a:p>
        </p:txBody>
      </p:sp>
      <p:sp>
        <p:nvSpPr>
          <p:cNvPr id="2765" name="Google Shape;2765;p64"/>
          <p:cNvSpPr txBox="1">
            <a:spLocks noGrp="1"/>
          </p:cNvSpPr>
          <p:nvPr>
            <p:ph type="title" idx="2"/>
          </p:nvPr>
        </p:nvSpPr>
        <p:spPr>
          <a:xfrm>
            <a:off x="2495599" y="45755"/>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03</a:t>
            </a:r>
            <a:endParaRPr/>
          </a:p>
        </p:txBody>
      </p:sp>
      <p:sp>
        <p:nvSpPr>
          <p:cNvPr id="2766" name="Google Shape;2766;p64"/>
          <p:cNvSpPr txBox="1">
            <a:spLocks noGrp="1"/>
          </p:cNvSpPr>
          <p:nvPr>
            <p:ph type="subTitle" idx="1"/>
          </p:nvPr>
        </p:nvSpPr>
        <p:spPr>
          <a:xfrm>
            <a:off x="1416900" y="2608611"/>
            <a:ext cx="4780200" cy="348300"/>
          </a:xfrm>
          <a:prstGeom prst="rect">
            <a:avLst/>
          </a:prstGeom>
        </p:spPr>
        <p:txBody>
          <a:bodyPr spcFirstLastPara="1" wrap="square" lIns="91425" tIns="0" rIns="91425" bIns="91425" anchor="t" anchorCtr="0">
            <a:noAutofit/>
          </a:bodyPr>
          <a:lstStyle/>
          <a:p>
            <a:pPr marL="0" indent="0">
              <a:spcAft>
                <a:spcPts val="1600"/>
              </a:spcAft>
            </a:pPr>
            <a:r>
              <a:rPr lang="en" sz="1400">
                <a:solidFill>
                  <a:srgbClr val="D1D5DB"/>
                </a:solidFill>
              </a:rPr>
              <a:t>Training a model refers to the process of teaching a machine learning algorithm or model to recognize patterns and make predictions based on input data. It involves providing the model with a large dataset containing examples of inputs and their corresponding outputs, and allowing the model to learn from this data through iterative adjustments to its internal parameters.</a:t>
            </a:r>
          </a:p>
          <a:p>
            <a:pPr marL="0" indent="0">
              <a:spcAft>
                <a:spcPts val="1600"/>
              </a:spcAft>
            </a:pPr>
            <a:endParaRPr lang="en" sz="1200">
              <a:solidFill>
                <a:srgbClr val="D1D5DB"/>
              </a:solidFill>
            </a:endParaRPr>
          </a:p>
        </p:txBody>
      </p:sp>
      <p:grpSp>
        <p:nvGrpSpPr>
          <p:cNvPr id="2767" name="Google Shape;2767;p64"/>
          <p:cNvGrpSpPr/>
          <p:nvPr/>
        </p:nvGrpSpPr>
        <p:grpSpPr>
          <a:xfrm flipH="1">
            <a:off x="2371513" y="595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202947" y="2343147"/>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765"/>
                                        </p:tgtEl>
                                        <p:attrNameLst>
                                          <p:attrName>style.visibility</p:attrName>
                                        </p:attrNameLst>
                                      </p:cBhvr>
                                      <p:to>
                                        <p:strVal val="visible"/>
                                      </p:to>
                                    </p:set>
                                    <p:anim calcmode="lin" valueType="num">
                                      <p:cBhvr additive="base">
                                        <p:cTn id="12" dur="1000"/>
                                        <p:tgtEl>
                                          <p:spTgt spid="2765"/>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764"/>
                                        </p:tgtEl>
                                        <p:attrNameLst>
                                          <p:attrName>style.visibility</p:attrName>
                                        </p:attrNameLst>
                                      </p:cBhvr>
                                      <p:to>
                                        <p:strVal val="visible"/>
                                      </p:to>
                                    </p:set>
                                    <p:anim calcmode="lin" valueType="num">
                                      <p:cBhvr additive="base">
                                        <p:cTn id="15" dur="1000"/>
                                        <p:tgtEl>
                                          <p:spTgt spid="2764"/>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2774"/>
                                        </p:tgtEl>
                                        <p:attrNameLst>
                                          <p:attrName>style.visibility</p:attrName>
                                        </p:attrNameLst>
                                      </p:cBhvr>
                                      <p:to>
                                        <p:strVal val="visible"/>
                                      </p:to>
                                    </p:set>
                                    <p:anim calcmode="lin" valueType="num">
                                      <p:cBhvr additive="base">
                                        <p:cTn id="18" dur="1000"/>
                                        <p:tgtEl>
                                          <p:spTgt spid="2774"/>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2766"/>
                                        </p:tgtEl>
                                        <p:attrNameLst>
                                          <p:attrName>style.visibility</p:attrName>
                                        </p:attrNameLst>
                                      </p:cBhvr>
                                      <p:to>
                                        <p:strVal val="visible"/>
                                      </p:to>
                                    </p:set>
                                    <p:animEffect transition="in" filter="fade">
                                      <p:cBhvr>
                                        <p:cTn id="21" dur="1000"/>
                                        <p:tgtEl>
                                          <p:spTgt spid="2766"/>
                                        </p:tgtEl>
                                      </p:cBhvr>
                                    </p:animEffect>
                                  </p:childTnLst>
                                </p:cTn>
                              </p:par>
                              <p:par>
                                <p:cTn id="22" presetID="10" presetClass="entr" presetSubtype="0" fill="hold" nodeType="withEffect">
                                  <p:stCondLst>
                                    <p:cond delay="0"/>
                                  </p:stCondLst>
                                  <p:childTnLst>
                                    <p:set>
                                      <p:cBhvr>
                                        <p:cTn id="23" dur="1" fill="hold">
                                          <p:stCondLst>
                                            <p:cond delay="0"/>
                                          </p:stCondLst>
                                        </p:cTn>
                                        <p:tgtEl>
                                          <p:spTgt spid="2775"/>
                                        </p:tgtEl>
                                        <p:attrNameLst>
                                          <p:attrName>style.visibility</p:attrName>
                                        </p:attrNameLst>
                                      </p:cBhvr>
                                      <p:to>
                                        <p:strVal val="visible"/>
                                      </p:to>
                                    </p:set>
                                    <p:animEffect transition="in" filter="fade">
                                      <p:cBhvr>
                                        <p:cTn id="24" dur="1000"/>
                                        <p:tgtEl>
                                          <p:spTgt spid="2775"/>
                                        </p:tgtEl>
                                      </p:cBhvr>
                                    </p:animEffect>
                                  </p:childTnLst>
                                </p:cTn>
                              </p:par>
                              <p:par>
                                <p:cTn id="25" presetID="10" presetClass="entr" presetSubtype="0" fill="hold" nodeType="withEffect">
                                  <p:stCondLst>
                                    <p:cond delay="0"/>
                                  </p:stCondLst>
                                  <p:childTnLst>
                                    <p:set>
                                      <p:cBhvr>
                                        <p:cTn id="26" dur="1" fill="hold">
                                          <p:stCondLst>
                                            <p:cond delay="0"/>
                                          </p:stCondLst>
                                        </p:cTn>
                                        <p:tgtEl>
                                          <p:spTgt spid="2776"/>
                                        </p:tgtEl>
                                        <p:attrNameLst>
                                          <p:attrName>style.visibility</p:attrName>
                                        </p:attrNameLst>
                                      </p:cBhvr>
                                      <p:to>
                                        <p:strVal val="visible"/>
                                      </p:to>
                                    </p:set>
                                    <p:animEffect transition="in" filter="fade">
                                      <p:cBhvr>
                                        <p:cTn id="27" dur="1000"/>
                                        <p:tgtEl>
                                          <p:spTgt spid="2776"/>
                                        </p:tgtEl>
                                      </p:cBhvr>
                                    </p:animEffect>
                                  </p:childTnLst>
                                </p:cTn>
                              </p:par>
                              <p:par>
                                <p:cTn id="28" presetID="10" presetClass="entr" presetSubtype="0" fill="hold" nodeType="withEffect">
                                  <p:stCondLst>
                                    <p:cond delay="0"/>
                                  </p:stCondLst>
                                  <p:childTnLst>
                                    <p:set>
                                      <p:cBhvr>
                                        <p:cTn id="29" dur="1" fill="hold">
                                          <p:stCondLst>
                                            <p:cond delay="0"/>
                                          </p:stCondLst>
                                        </p:cTn>
                                        <p:tgtEl>
                                          <p:spTgt spid="2777"/>
                                        </p:tgtEl>
                                        <p:attrNameLst>
                                          <p:attrName>style.visibility</p:attrName>
                                        </p:attrNameLst>
                                      </p:cBhvr>
                                      <p:to>
                                        <p:strVal val="visible"/>
                                      </p:to>
                                    </p:set>
                                    <p:animEffect transition="in" filter="fade">
                                      <p:cBhvr>
                                        <p:cTn id="30" dur="1000"/>
                                        <p:tgtEl>
                                          <p:spTgt spid="2777"/>
                                        </p:tgtEl>
                                      </p:cBhvr>
                                    </p:animEffect>
                                  </p:childTnLst>
                                </p:cTn>
                              </p:par>
                              <p:par>
                                <p:cTn id="31" presetID="10" presetClass="entr" presetSubtype="0" fill="hold" nodeType="withEffect">
                                  <p:stCondLst>
                                    <p:cond delay="0"/>
                                  </p:stCondLst>
                                  <p:childTnLst>
                                    <p:set>
                                      <p:cBhvr>
                                        <p:cTn id="32" dur="1" fill="hold">
                                          <p:stCondLst>
                                            <p:cond delay="0"/>
                                          </p:stCondLst>
                                        </p:cTn>
                                        <p:tgtEl>
                                          <p:spTgt spid="2778"/>
                                        </p:tgtEl>
                                        <p:attrNameLst>
                                          <p:attrName>style.visibility</p:attrName>
                                        </p:attrNameLst>
                                      </p:cBhvr>
                                      <p:to>
                                        <p:strVal val="visible"/>
                                      </p:to>
                                    </p:set>
                                    <p:animEffect transition="in" filter="fade">
                                      <p:cBhvr>
                                        <p:cTn id="33" dur="1000"/>
                                        <p:tgtEl>
                                          <p:spTgt spid="2778"/>
                                        </p:tgtEl>
                                      </p:cBhvr>
                                    </p:animEffect>
                                  </p:childTnLst>
                                </p:cTn>
                              </p:par>
                              <p:par>
                                <p:cTn id="34" presetID="10" presetClass="entr" presetSubtype="0" fill="hold" nodeType="withEffect">
                                  <p:stCondLst>
                                    <p:cond delay="0"/>
                                  </p:stCondLst>
                                  <p:childTnLst>
                                    <p:set>
                                      <p:cBhvr>
                                        <p:cTn id="35" dur="1" fill="hold">
                                          <p:stCondLst>
                                            <p:cond delay="0"/>
                                          </p:stCondLst>
                                        </p:cTn>
                                        <p:tgtEl>
                                          <p:spTgt spid="2779"/>
                                        </p:tgtEl>
                                        <p:attrNameLst>
                                          <p:attrName>style.visibility</p:attrName>
                                        </p:attrNameLst>
                                      </p:cBhvr>
                                      <p:to>
                                        <p:strVal val="visible"/>
                                      </p:to>
                                    </p:set>
                                    <p:animEffect transition="in" filter="fade">
                                      <p:cBhvr>
                                        <p:cTn id="36"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83"/>
        <p:cNvGrpSpPr/>
        <p:nvPr/>
      </p:nvGrpSpPr>
      <p:grpSpPr>
        <a:xfrm>
          <a:off x="0" y="0"/>
          <a:ext cx="0" cy="0"/>
          <a:chOff x="0" y="0"/>
          <a:chExt cx="0" cy="0"/>
        </a:xfrm>
      </p:grpSpPr>
      <p:sp>
        <p:nvSpPr>
          <p:cNvPr id="2784" name="Google Shape;2784;p65"/>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r>
              <a:rPr lang="en"/>
              <a:t>Types of Models</a:t>
            </a:r>
          </a:p>
        </p:txBody>
      </p:sp>
      <p:sp>
        <p:nvSpPr>
          <p:cNvPr id="2785" name="Google Shape;2785;p65"/>
          <p:cNvSpPr txBox="1">
            <a:spLocks noGrp="1"/>
          </p:cNvSpPr>
          <p:nvPr>
            <p:ph type="subTitle" idx="1"/>
          </p:nvPr>
        </p:nvSpPr>
        <p:spPr>
          <a:xfrm>
            <a:off x="3182337" y="956398"/>
            <a:ext cx="3034980" cy="435780"/>
          </a:xfrm>
          <a:prstGeom prst="rect">
            <a:avLst/>
          </a:prstGeom>
        </p:spPr>
        <p:txBody>
          <a:bodyPr spcFirstLastPara="1" wrap="square" lIns="91425" tIns="91425" rIns="91425" bIns="91425" anchor="t" anchorCtr="0">
            <a:noAutofit/>
          </a:bodyPr>
          <a:lstStyle/>
          <a:p>
            <a:pPr marL="0" indent="0">
              <a:spcAft>
                <a:spcPts val="1200"/>
              </a:spcAft>
            </a:pPr>
            <a:r>
              <a:rPr lang="en-IN" sz="1800"/>
              <a:t>Supervised Learning</a:t>
            </a:r>
          </a:p>
        </p:txBody>
      </p:sp>
      <p:sp>
        <p:nvSpPr>
          <p:cNvPr id="2786" name="Google Shape;2786;p65"/>
          <p:cNvSpPr txBox="1">
            <a:spLocks noGrp="1"/>
          </p:cNvSpPr>
          <p:nvPr>
            <p:ph type="subTitle" idx="2"/>
          </p:nvPr>
        </p:nvSpPr>
        <p:spPr>
          <a:xfrm>
            <a:off x="3182925" y="1329168"/>
            <a:ext cx="4176122" cy="898100"/>
          </a:xfrm>
          <a:prstGeom prst="rect">
            <a:avLst/>
          </a:prstGeom>
        </p:spPr>
        <p:txBody>
          <a:bodyPr spcFirstLastPara="1" wrap="square" lIns="91425" tIns="0" rIns="91425" bIns="91425" anchor="t" anchorCtr="0">
            <a:noAutofit/>
          </a:bodyPr>
          <a:lstStyle/>
          <a:p>
            <a:pPr marL="0" lvl="1" indent="0" algn="ctr">
              <a:lnSpc>
                <a:spcPct val="100000"/>
              </a:lnSpc>
            </a:pPr>
            <a:r>
              <a:rPr lang="en-US" sz="1200"/>
              <a:t>Supervised learning is the type of machine learning in which model is trained using well "labelled" training data, and on basis of that data, model predicts the output. The labelled data means some input data is already tagged with the correct output.</a:t>
            </a:r>
            <a:endParaRPr lang="en-US"/>
          </a:p>
        </p:txBody>
      </p:sp>
      <p:sp>
        <p:nvSpPr>
          <p:cNvPr id="2787" name="Google Shape;2787;p65"/>
          <p:cNvSpPr txBox="1">
            <a:spLocks noGrp="1"/>
          </p:cNvSpPr>
          <p:nvPr>
            <p:ph type="subTitle" idx="3"/>
          </p:nvPr>
        </p:nvSpPr>
        <p:spPr>
          <a:xfrm>
            <a:off x="3166313" y="2141113"/>
            <a:ext cx="3515040" cy="443400"/>
          </a:xfrm>
          <a:prstGeom prst="rect">
            <a:avLst/>
          </a:prstGeom>
        </p:spPr>
        <p:txBody>
          <a:bodyPr spcFirstLastPara="1" wrap="square" lIns="91425" tIns="91425" rIns="91425" bIns="91425" anchor="t" anchorCtr="0">
            <a:noAutofit/>
          </a:bodyPr>
          <a:lstStyle/>
          <a:p>
            <a:pPr marL="0" indent="0">
              <a:lnSpc>
                <a:spcPct val="114999"/>
              </a:lnSpc>
              <a:spcAft>
                <a:spcPts val="1200"/>
              </a:spcAft>
            </a:pPr>
            <a:r>
              <a:rPr lang="en" sz="1800">
                <a:solidFill>
                  <a:schemeClr val="bg1"/>
                </a:solidFill>
              </a:rPr>
              <a:t> Unsupervised Learning</a:t>
            </a:r>
          </a:p>
          <a:p>
            <a:pPr marL="0" indent="0">
              <a:lnSpc>
                <a:spcPct val="114999"/>
              </a:lnSpc>
              <a:spcAft>
                <a:spcPts val="1200"/>
              </a:spcAft>
            </a:pPr>
            <a:endParaRPr lang="en-US">
              <a:solidFill>
                <a:schemeClr val="bg1"/>
              </a:solidFill>
            </a:endParaRPr>
          </a:p>
        </p:txBody>
      </p:sp>
      <p:sp>
        <p:nvSpPr>
          <p:cNvPr id="2788" name="Google Shape;2788;p65"/>
          <p:cNvSpPr txBox="1">
            <a:spLocks noGrp="1"/>
          </p:cNvSpPr>
          <p:nvPr>
            <p:ph type="subTitle" idx="4"/>
          </p:nvPr>
        </p:nvSpPr>
        <p:spPr>
          <a:xfrm>
            <a:off x="2943451" y="2525986"/>
            <a:ext cx="3817982" cy="634200"/>
          </a:xfrm>
          <a:prstGeom prst="rect">
            <a:avLst/>
          </a:prstGeom>
        </p:spPr>
        <p:txBody>
          <a:bodyPr spcFirstLastPara="1" wrap="square" lIns="91425" tIns="0" rIns="91425" bIns="91425" anchor="t" anchorCtr="0">
            <a:noAutofit/>
          </a:bodyPr>
          <a:lstStyle/>
          <a:p>
            <a:pPr algn="ctr"/>
            <a:r>
              <a:rPr lang="en-US" sz="1200">
                <a:solidFill>
                  <a:schemeClr val="bg1"/>
                </a:solidFill>
              </a:rPr>
              <a:t>In this models are not supervised using datasets. Instead , model itself finds the hidden patterns and insights from the given data just like a human brain does.</a:t>
            </a:r>
            <a:endParaRPr lang="en-US">
              <a:solidFill>
                <a:schemeClr val="bg1"/>
              </a:solidFill>
            </a:endParaRPr>
          </a:p>
        </p:txBody>
      </p:sp>
      <p:sp>
        <p:nvSpPr>
          <p:cNvPr id="2789" name="Google Shape;2789;p65"/>
          <p:cNvSpPr txBox="1">
            <a:spLocks noGrp="1"/>
          </p:cNvSpPr>
          <p:nvPr>
            <p:ph type="subTitle" idx="5"/>
          </p:nvPr>
        </p:nvSpPr>
        <p:spPr>
          <a:xfrm>
            <a:off x="3155097" y="3420883"/>
            <a:ext cx="3389758" cy="443400"/>
          </a:xfrm>
          <a:prstGeom prst="rect">
            <a:avLst/>
          </a:prstGeom>
        </p:spPr>
        <p:txBody>
          <a:bodyPr spcFirstLastPara="1" wrap="square" lIns="91425" tIns="91425" rIns="91425" bIns="91425" anchor="t" anchorCtr="0">
            <a:noAutofit/>
          </a:bodyPr>
          <a:lstStyle/>
          <a:p>
            <a:pPr marL="0" indent="0">
              <a:lnSpc>
                <a:spcPct val="114999"/>
              </a:lnSpc>
              <a:spcAft>
                <a:spcPts val="1200"/>
              </a:spcAft>
            </a:pPr>
            <a:r>
              <a:rPr lang="en" sz="1800"/>
              <a:t>Reinforcement Learning</a:t>
            </a:r>
            <a:endParaRPr lang="en-US"/>
          </a:p>
        </p:txBody>
      </p:sp>
      <p:sp>
        <p:nvSpPr>
          <p:cNvPr id="2790" name="Google Shape;2790;p65"/>
          <p:cNvSpPr txBox="1">
            <a:spLocks noGrp="1"/>
          </p:cNvSpPr>
          <p:nvPr>
            <p:ph type="subTitle" idx="6"/>
          </p:nvPr>
        </p:nvSpPr>
        <p:spPr>
          <a:xfrm>
            <a:off x="3159880" y="3792036"/>
            <a:ext cx="4300922" cy="481800"/>
          </a:xfrm>
          <a:prstGeom prst="rect">
            <a:avLst/>
          </a:prstGeom>
        </p:spPr>
        <p:txBody>
          <a:bodyPr spcFirstLastPara="1" wrap="square" lIns="91425" tIns="0" rIns="91425" bIns="91425" anchor="t" anchorCtr="0">
            <a:noAutofit/>
          </a:bodyPr>
          <a:lstStyle/>
          <a:p>
            <a:pPr marL="0" indent="0" algn="ctr"/>
            <a:r>
              <a:rPr lang="en-US" sz="1200">
                <a:solidFill>
                  <a:schemeClr val="accent2"/>
                </a:solidFill>
              </a:rPr>
              <a:t>Reinforcement Learning is a feedback-based Machine learning technique in which an agent learns to behave in an environment by performing the actions and seeing the results of actions. For each good action, the agent gets positive feedback, and for each bad action, the agent gets negative feedback or penalty</a:t>
            </a:r>
            <a:endParaRPr lang="en-US">
              <a:solidFill>
                <a:schemeClr val="accent2"/>
              </a:solidFill>
            </a:endParaRPr>
          </a:p>
        </p:txBody>
      </p:sp>
      <p:grpSp>
        <p:nvGrpSpPr>
          <p:cNvPr id="2791" name="Google Shape;2791;p65"/>
          <p:cNvGrpSpPr/>
          <p:nvPr/>
        </p:nvGrpSpPr>
        <p:grpSpPr>
          <a:xfrm rot="10800000" flipH="1">
            <a:off x="7350014" y="2136383"/>
            <a:ext cx="793256" cy="182899"/>
            <a:chOff x="2685575" y="2835950"/>
            <a:chExt cx="433000" cy="99825"/>
          </a:xfrm>
        </p:grpSpPr>
        <p:sp>
          <p:nvSpPr>
            <p:cNvPr id="2792" name="Google Shape;2792;p65"/>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5"/>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65"/>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5"/>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65"/>
          <p:cNvGrpSpPr/>
          <p:nvPr/>
        </p:nvGrpSpPr>
        <p:grpSpPr>
          <a:xfrm flipH="1">
            <a:off x="6737051" y="-686940"/>
            <a:ext cx="2019176" cy="2019176"/>
            <a:chOff x="1943325" y="-220375"/>
            <a:chExt cx="1298672" cy="1298672"/>
          </a:xfrm>
        </p:grpSpPr>
        <p:sp>
          <p:nvSpPr>
            <p:cNvPr id="2797" name="Google Shape;2797;p65"/>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5"/>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5"/>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5"/>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5"/>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65"/>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5"/>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5"/>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5"/>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5"/>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5"/>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5"/>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5"/>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5"/>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5"/>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5"/>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5"/>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5"/>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5"/>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5"/>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5"/>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5"/>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5"/>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5"/>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5"/>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5"/>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5"/>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5"/>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5"/>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5"/>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5"/>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5"/>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5"/>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5"/>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5"/>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5"/>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5"/>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5"/>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5"/>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5"/>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5"/>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5"/>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5"/>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5"/>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5"/>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5"/>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5"/>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5"/>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5" name="Google Shape;2845;p65"/>
          <p:cNvSpPr/>
          <p:nvPr/>
        </p:nvSpPr>
        <p:spPr>
          <a:xfrm rot="5400000" flipH="1">
            <a:off x="7369961" y="284407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65"/>
          <p:cNvSpPr/>
          <p:nvPr/>
        </p:nvSpPr>
        <p:spPr>
          <a:xfrm>
            <a:off x="2525377" y="222783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65"/>
          <p:cNvSpPr/>
          <p:nvPr/>
        </p:nvSpPr>
        <p:spPr>
          <a:xfrm>
            <a:off x="2583087" y="102841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65"/>
          <p:cNvSpPr/>
          <p:nvPr/>
        </p:nvSpPr>
        <p:spPr>
          <a:xfrm>
            <a:off x="2560664" y="3477338"/>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3" name="Google Shape;2853;p65"/>
          <p:cNvGrpSpPr/>
          <p:nvPr/>
        </p:nvGrpSpPr>
        <p:grpSpPr>
          <a:xfrm>
            <a:off x="2710833" y="1171479"/>
            <a:ext cx="299787" cy="301002"/>
            <a:chOff x="7025531" y="2456707"/>
            <a:chExt cx="337712" cy="339119"/>
          </a:xfrm>
        </p:grpSpPr>
        <p:sp>
          <p:nvSpPr>
            <p:cNvPr id="2854" name="Google Shape;2854;p65"/>
            <p:cNvSpPr/>
            <p:nvPr/>
          </p:nvSpPr>
          <p:spPr>
            <a:xfrm>
              <a:off x="7025531" y="2456707"/>
              <a:ext cx="337712" cy="287286"/>
            </a:xfrm>
            <a:custGeom>
              <a:avLst/>
              <a:gdLst/>
              <a:ahLst/>
              <a:cxnLst/>
              <a:rect l="l" t="t" r="r" b="b"/>
              <a:pathLst>
                <a:path w="11479" h="9765" extrusionOk="0">
                  <a:moveTo>
                    <a:pt x="9074" y="691"/>
                  </a:moveTo>
                  <a:lnTo>
                    <a:pt x="9074" y="4406"/>
                  </a:lnTo>
                  <a:lnTo>
                    <a:pt x="8312" y="4406"/>
                  </a:lnTo>
                  <a:lnTo>
                    <a:pt x="8312" y="691"/>
                  </a:lnTo>
                  <a:close/>
                  <a:moveTo>
                    <a:pt x="6121" y="2144"/>
                  </a:moveTo>
                  <a:lnTo>
                    <a:pt x="6121" y="5883"/>
                  </a:lnTo>
                  <a:lnTo>
                    <a:pt x="5359" y="5883"/>
                  </a:lnTo>
                  <a:lnTo>
                    <a:pt x="5359" y="2144"/>
                  </a:lnTo>
                  <a:close/>
                  <a:moveTo>
                    <a:pt x="3215" y="3620"/>
                  </a:moveTo>
                  <a:lnTo>
                    <a:pt x="3215" y="7335"/>
                  </a:lnTo>
                  <a:lnTo>
                    <a:pt x="2429" y="7335"/>
                  </a:lnTo>
                  <a:lnTo>
                    <a:pt x="2429" y="3620"/>
                  </a:lnTo>
                  <a:close/>
                  <a:moveTo>
                    <a:pt x="3215" y="7978"/>
                  </a:moveTo>
                  <a:lnTo>
                    <a:pt x="3215" y="9097"/>
                  </a:lnTo>
                  <a:lnTo>
                    <a:pt x="2429" y="9097"/>
                  </a:lnTo>
                  <a:lnTo>
                    <a:pt x="2429" y="7978"/>
                  </a:lnTo>
                  <a:close/>
                  <a:moveTo>
                    <a:pt x="6121" y="6525"/>
                  </a:moveTo>
                  <a:lnTo>
                    <a:pt x="6121" y="9097"/>
                  </a:lnTo>
                  <a:lnTo>
                    <a:pt x="5359" y="9097"/>
                  </a:lnTo>
                  <a:lnTo>
                    <a:pt x="5359" y="6525"/>
                  </a:lnTo>
                  <a:close/>
                  <a:moveTo>
                    <a:pt x="9050" y="5073"/>
                  </a:moveTo>
                  <a:lnTo>
                    <a:pt x="9050" y="9097"/>
                  </a:lnTo>
                  <a:lnTo>
                    <a:pt x="8264" y="9097"/>
                  </a:lnTo>
                  <a:lnTo>
                    <a:pt x="8264" y="5073"/>
                  </a:lnTo>
                  <a:close/>
                  <a:moveTo>
                    <a:pt x="7597" y="0"/>
                  </a:moveTo>
                  <a:lnTo>
                    <a:pt x="7597" y="9097"/>
                  </a:lnTo>
                  <a:lnTo>
                    <a:pt x="6811" y="9097"/>
                  </a:lnTo>
                  <a:lnTo>
                    <a:pt x="6811" y="1477"/>
                  </a:lnTo>
                  <a:lnTo>
                    <a:pt x="4668" y="1477"/>
                  </a:lnTo>
                  <a:lnTo>
                    <a:pt x="4668" y="9097"/>
                  </a:lnTo>
                  <a:lnTo>
                    <a:pt x="3882" y="9097"/>
                  </a:lnTo>
                  <a:lnTo>
                    <a:pt x="3882" y="2930"/>
                  </a:lnTo>
                  <a:lnTo>
                    <a:pt x="1739" y="2930"/>
                  </a:lnTo>
                  <a:lnTo>
                    <a:pt x="1739" y="9097"/>
                  </a:lnTo>
                  <a:lnTo>
                    <a:pt x="0" y="9097"/>
                  </a:lnTo>
                  <a:lnTo>
                    <a:pt x="0" y="9764"/>
                  </a:lnTo>
                  <a:lnTo>
                    <a:pt x="11479" y="9764"/>
                  </a:lnTo>
                  <a:lnTo>
                    <a:pt x="11479" y="9097"/>
                  </a:lnTo>
                  <a:lnTo>
                    <a:pt x="9740" y="9097"/>
                  </a:lnTo>
                  <a:lnTo>
                    <a:pt x="9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55" name="Google Shape;2855;p65"/>
            <p:cNvSpPr/>
            <p:nvPr/>
          </p:nvSpPr>
          <p:spPr>
            <a:xfrm>
              <a:off x="7087871" y="2775468"/>
              <a:ext cx="42777" cy="20359"/>
            </a:xfrm>
            <a:custGeom>
              <a:avLst/>
              <a:gdLst/>
              <a:ahLst/>
              <a:cxnLst/>
              <a:rect l="l" t="t" r="r" b="b"/>
              <a:pathLst>
                <a:path w="1454" h="692" extrusionOk="0">
                  <a:moveTo>
                    <a:pt x="1" y="1"/>
                  </a:moveTo>
                  <a:lnTo>
                    <a:pt x="1" y="692"/>
                  </a:lnTo>
                  <a:lnTo>
                    <a:pt x="1454" y="692"/>
                  </a:lnTo>
                  <a:lnTo>
                    <a:pt x="1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56" name="Google Shape;2856;p65"/>
            <p:cNvSpPr/>
            <p:nvPr/>
          </p:nvSpPr>
          <p:spPr>
            <a:xfrm>
              <a:off x="7173364" y="2775468"/>
              <a:ext cx="42747" cy="20359"/>
            </a:xfrm>
            <a:custGeom>
              <a:avLst/>
              <a:gdLst/>
              <a:ahLst/>
              <a:cxnLst/>
              <a:rect l="l" t="t" r="r" b="b"/>
              <a:pathLst>
                <a:path w="1453" h="692" extrusionOk="0">
                  <a:moveTo>
                    <a:pt x="0" y="1"/>
                  </a:moveTo>
                  <a:lnTo>
                    <a:pt x="0" y="692"/>
                  </a:lnTo>
                  <a:lnTo>
                    <a:pt x="1453" y="692"/>
                  </a:lnTo>
                  <a:lnTo>
                    <a:pt x="14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57" name="Google Shape;2857;p65"/>
            <p:cNvSpPr/>
            <p:nvPr/>
          </p:nvSpPr>
          <p:spPr>
            <a:xfrm>
              <a:off x="7259534" y="2775468"/>
              <a:ext cx="42777" cy="20359"/>
            </a:xfrm>
            <a:custGeom>
              <a:avLst/>
              <a:gdLst/>
              <a:ahLst/>
              <a:cxnLst/>
              <a:rect l="l" t="t" r="r" b="b"/>
              <a:pathLst>
                <a:path w="1454" h="692" extrusionOk="0">
                  <a:moveTo>
                    <a:pt x="0" y="1"/>
                  </a:moveTo>
                  <a:lnTo>
                    <a:pt x="0" y="692"/>
                  </a:lnTo>
                  <a:lnTo>
                    <a:pt x="1453" y="692"/>
                  </a:lnTo>
                  <a:lnTo>
                    <a:pt x="14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grpSp>
      <p:sp>
        <p:nvSpPr>
          <p:cNvPr id="2858" name="Google Shape;2858;p65"/>
          <p:cNvSpPr/>
          <p:nvPr/>
        </p:nvSpPr>
        <p:spPr>
          <a:xfrm>
            <a:off x="2681089" y="2370722"/>
            <a:ext cx="301028" cy="301628"/>
          </a:xfrm>
          <a:custGeom>
            <a:avLst/>
            <a:gdLst/>
            <a:ahLst/>
            <a:cxnLst/>
            <a:rect l="l" t="t" r="r" b="b"/>
            <a:pathLst>
              <a:path w="11527" h="11550" extrusionOk="0">
                <a:moveTo>
                  <a:pt x="2716" y="667"/>
                </a:moveTo>
                <a:lnTo>
                  <a:pt x="2716" y="2667"/>
                </a:lnTo>
                <a:lnTo>
                  <a:pt x="715" y="2667"/>
                </a:lnTo>
                <a:lnTo>
                  <a:pt x="715" y="1667"/>
                </a:lnTo>
                <a:cubicBezTo>
                  <a:pt x="691" y="1119"/>
                  <a:pt x="1144" y="667"/>
                  <a:pt x="1715" y="667"/>
                </a:cubicBezTo>
                <a:close/>
                <a:moveTo>
                  <a:pt x="9884" y="667"/>
                </a:moveTo>
                <a:cubicBezTo>
                  <a:pt x="10431" y="667"/>
                  <a:pt x="10884" y="1119"/>
                  <a:pt x="10884" y="1667"/>
                </a:cubicBezTo>
                <a:lnTo>
                  <a:pt x="10884" y="2667"/>
                </a:lnTo>
                <a:lnTo>
                  <a:pt x="8884" y="2667"/>
                </a:lnTo>
                <a:lnTo>
                  <a:pt x="8884" y="667"/>
                </a:lnTo>
                <a:close/>
                <a:moveTo>
                  <a:pt x="5454" y="1334"/>
                </a:moveTo>
                <a:lnTo>
                  <a:pt x="5454" y="2786"/>
                </a:lnTo>
                <a:cubicBezTo>
                  <a:pt x="5454" y="4239"/>
                  <a:pt x="4264" y="5430"/>
                  <a:pt x="2811" y="5430"/>
                </a:cubicBezTo>
                <a:lnTo>
                  <a:pt x="1358" y="5430"/>
                </a:lnTo>
                <a:lnTo>
                  <a:pt x="1358" y="3358"/>
                </a:lnTo>
                <a:lnTo>
                  <a:pt x="3382" y="3358"/>
                </a:lnTo>
                <a:lnTo>
                  <a:pt x="3382" y="1334"/>
                </a:lnTo>
                <a:close/>
                <a:moveTo>
                  <a:pt x="8193" y="1334"/>
                </a:moveTo>
                <a:lnTo>
                  <a:pt x="8193" y="3358"/>
                </a:lnTo>
                <a:lnTo>
                  <a:pt x="10217" y="3358"/>
                </a:lnTo>
                <a:lnTo>
                  <a:pt x="10217" y="5430"/>
                </a:lnTo>
                <a:lnTo>
                  <a:pt x="8764" y="5430"/>
                </a:lnTo>
                <a:cubicBezTo>
                  <a:pt x="7312" y="5430"/>
                  <a:pt x="6121" y="4239"/>
                  <a:pt x="6121" y="2786"/>
                </a:cubicBezTo>
                <a:lnTo>
                  <a:pt x="6121" y="1334"/>
                </a:lnTo>
                <a:close/>
                <a:moveTo>
                  <a:pt x="5811" y="4239"/>
                </a:moveTo>
                <a:cubicBezTo>
                  <a:pt x="6121" y="4906"/>
                  <a:pt x="6645" y="5430"/>
                  <a:pt x="7336" y="5763"/>
                </a:cubicBezTo>
                <a:cubicBezTo>
                  <a:pt x="6693" y="6097"/>
                  <a:pt x="6145" y="6620"/>
                  <a:pt x="5811" y="7287"/>
                </a:cubicBezTo>
                <a:cubicBezTo>
                  <a:pt x="5502" y="6620"/>
                  <a:pt x="4954" y="6097"/>
                  <a:pt x="4311" y="5763"/>
                </a:cubicBezTo>
                <a:cubicBezTo>
                  <a:pt x="4954" y="5430"/>
                  <a:pt x="5502" y="4906"/>
                  <a:pt x="5811" y="4239"/>
                </a:cubicBezTo>
                <a:close/>
                <a:moveTo>
                  <a:pt x="2811" y="6097"/>
                </a:moveTo>
                <a:cubicBezTo>
                  <a:pt x="4264" y="6097"/>
                  <a:pt x="5454" y="7287"/>
                  <a:pt x="5454" y="8740"/>
                </a:cubicBezTo>
                <a:lnTo>
                  <a:pt x="5454" y="10193"/>
                </a:lnTo>
                <a:lnTo>
                  <a:pt x="3382" y="10193"/>
                </a:lnTo>
                <a:lnTo>
                  <a:pt x="3382" y="8145"/>
                </a:lnTo>
                <a:lnTo>
                  <a:pt x="1358" y="8145"/>
                </a:lnTo>
                <a:lnTo>
                  <a:pt x="1358" y="6097"/>
                </a:lnTo>
                <a:close/>
                <a:moveTo>
                  <a:pt x="10217" y="6097"/>
                </a:moveTo>
                <a:lnTo>
                  <a:pt x="10217" y="8168"/>
                </a:lnTo>
                <a:lnTo>
                  <a:pt x="8193" y="8168"/>
                </a:lnTo>
                <a:lnTo>
                  <a:pt x="8193" y="10193"/>
                </a:lnTo>
                <a:lnTo>
                  <a:pt x="6121" y="10193"/>
                </a:lnTo>
                <a:lnTo>
                  <a:pt x="6121" y="8740"/>
                </a:lnTo>
                <a:cubicBezTo>
                  <a:pt x="6121" y="7287"/>
                  <a:pt x="7312" y="6097"/>
                  <a:pt x="8764" y="6097"/>
                </a:cubicBezTo>
                <a:close/>
                <a:moveTo>
                  <a:pt x="2716" y="8835"/>
                </a:moveTo>
                <a:lnTo>
                  <a:pt x="2716" y="10836"/>
                </a:lnTo>
                <a:lnTo>
                  <a:pt x="1715" y="10836"/>
                </a:lnTo>
                <a:cubicBezTo>
                  <a:pt x="1168" y="10836"/>
                  <a:pt x="739" y="10383"/>
                  <a:pt x="739" y="9835"/>
                </a:cubicBezTo>
                <a:lnTo>
                  <a:pt x="739" y="8835"/>
                </a:lnTo>
                <a:close/>
                <a:moveTo>
                  <a:pt x="10884" y="8835"/>
                </a:moveTo>
                <a:lnTo>
                  <a:pt x="10884" y="9835"/>
                </a:lnTo>
                <a:cubicBezTo>
                  <a:pt x="10884" y="10383"/>
                  <a:pt x="10431" y="10836"/>
                  <a:pt x="9884" y="10836"/>
                </a:cubicBezTo>
                <a:lnTo>
                  <a:pt x="8884" y="10836"/>
                </a:lnTo>
                <a:lnTo>
                  <a:pt x="8884" y="8835"/>
                </a:lnTo>
                <a:close/>
                <a:moveTo>
                  <a:pt x="8193" y="0"/>
                </a:moveTo>
                <a:lnTo>
                  <a:pt x="8193" y="643"/>
                </a:lnTo>
                <a:lnTo>
                  <a:pt x="3382" y="643"/>
                </a:lnTo>
                <a:lnTo>
                  <a:pt x="3382" y="24"/>
                </a:lnTo>
                <a:lnTo>
                  <a:pt x="1668" y="24"/>
                </a:lnTo>
                <a:cubicBezTo>
                  <a:pt x="763" y="24"/>
                  <a:pt x="1" y="762"/>
                  <a:pt x="1" y="1691"/>
                </a:cubicBezTo>
                <a:lnTo>
                  <a:pt x="1" y="3358"/>
                </a:lnTo>
                <a:lnTo>
                  <a:pt x="668" y="3358"/>
                </a:lnTo>
                <a:lnTo>
                  <a:pt x="668" y="8168"/>
                </a:lnTo>
                <a:lnTo>
                  <a:pt x="1" y="8168"/>
                </a:lnTo>
                <a:lnTo>
                  <a:pt x="1" y="9883"/>
                </a:lnTo>
                <a:cubicBezTo>
                  <a:pt x="1" y="10788"/>
                  <a:pt x="763" y="11550"/>
                  <a:pt x="1668" y="11550"/>
                </a:cubicBezTo>
                <a:lnTo>
                  <a:pt x="3382" y="11550"/>
                </a:lnTo>
                <a:lnTo>
                  <a:pt x="3382" y="10907"/>
                </a:lnTo>
                <a:lnTo>
                  <a:pt x="8193" y="10907"/>
                </a:lnTo>
                <a:lnTo>
                  <a:pt x="8193" y="11550"/>
                </a:lnTo>
                <a:lnTo>
                  <a:pt x="9860" y="11550"/>
                </a:lnTo>
                <a:cubicBezTo>
                  <a:pt x="10789" y="11550"/>
                  <a:pt x="11527" y="10788"/>
                  <a:pt x="11527" y="9883"/>
                </a:cubicBezTo>
                <a:lnTo>
                  <a:pt x="11527" y="8216"/>
                </a:lnTo>
                <a:lnTo>
                  <a:pt x="10908" y="8216"/>
                </a:lnTo>
                <a:lnTo>
                  <a:pt x="10908" y="3358"/>
                </a:lnTo>
                <a:lnTo>
                  <a:pt x="11527" y="3358"/>
                </a:lnTo>
                <a:lnTo>
                  <a:pt x="11527" y="1667"/>
                </a:lnTo>
                <a:cubicBezTo>
                  <a:pt x="11527" y="738"/>
                  <a:pt x="10789" y="0"/>
                  <a:pt x="98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59" name="Google Shape;2859;p65"/>
          <p:cNvSpPr/>
          <p:nvPr/>
        </p:nvSpPr>
        <p:spPr>
          <a:xfrm>
            <a:off x="2706740" y="3531807"/>
            <a:ext cx="302281" cy="302908"/>
          </a:xfrm>
          <a:custGeom>
            <a:avLst/>
            <a:gdLst/>
            <a:ahLst/>
            <a:cxnLst/>
            <a:rect l="l" t="t" r="r" b="b"/>
            <a:pathLst>
              <a:path w="11575" h="11599" extrusionOk="0">
                <a:moveTo>
                  <a:pt x="5811" y="2001"/>
                </a:moveTo>
                <a:cubicBezTo>
                  <a:pt x="6002" y="2001"/>
                  <a:pt x="6192" y="2168"/>
                  <a:pt x="6192" y="2382"/>
                </a:cubicBezTo>
                <a:cubicBezTo>
                  <a:pt x="6192" y="2597"/>
                  <a:pt x="6002" y="2763"/>
                  <a:pt x="5811" y="2763"/>
                </a:cubicBezTo>
                <a:cubicBezTo>
                  <a:pt x="5597" y="2763"/>
                  <a:pt x="5406" y="2597"/>
                  <a:pt x="5406" y="2382"/>
                </a:cubicBezTo>
                <a:cubicBezTo>
                  <a:pt x="5382" y="2168"/>
                  <a:pt x="5573" y="2001"/>
                  <a:pt x="5811" y="2001"/>
                </a:cubicBezTo>
                <a:close/>
                <a:moveTo>
                  <a:pt x="2787" y="1620"/>
                </a:moveTo>
                <a:lnTo>
                  <a:pt x="3358" y="2406"/>
                </a:lnTo>
                <a:lnTo>
                  <a:pt x="2787" y="3216"/>
                </a:lnTo>
                <a:lnTo>
                  <a:pt x="739" y="3216"/>
                </a:lnTo>
                <a:lnTo>
                  <a:pt x="739" y="1620"/>
                </a:lnTo>
                <a:close/>
                <a:moveTo>
                  <a:pt x="5811" y="5383"/>
                </a:moveTo>
                <a:cubicBezTo>
                  <a:pt x="6002" y="5383"/>
                  <a:pt x="6192" y="5574"/>
                  <a:pt x="6192" y="5788"/>
                </a:cubicBezTo>
                <a:cubicBezTo>
                  <a:pt x="6192" y="5978"/>
                  <a:pt x="6002" y="6169"/>
                  <a:pt x="5811" y="6169"/>
                </a:cubicBezTo>
                <a:cubicBezTo>
                  <a:pt x="5597" y="6169"/>
                  <a:pt x="5406" y="5978"/>
                  <a:pt x="5406" y="5788"/>
                </a:cubicBezTo>
                <a:cubicBezTo>
                  <a:pt x="5406" y="5574"/>
                  <a:pt x="5597" y="5383"/>
                  <a:pt x="5811" y="5383"/>
                </a:cubicBezTo>
                <a:close/>
                <a:moveTo>
                  <a:pt x="10860" y="4978"/>
                </a:moveTo>
                <a:lnTo>
                  <a:pt x="10860" y="6574"/>
                </a:lnTo>
                <a:lnTo>
                  <a:pt x="8812" y="6574"/>
                </a:lnTo>
                <a:lnTo>
                  <a:pt x="8240" y="5788"/>
                </a:lnTo>
                <a:lnTo>
                  <a:pt x="8812" y="4978"/>
                </a:lnTo>
                <a:close/>
                <a:moveTo>
                  <a:pt x="5811" y="8765"/>
                </a:moveTo>
                <a:cubicBezTo>
                  <a:pt x="6002" y="8765"/>
                  <a:pt x="6192" y="8931"/>
                  <a:pt x="6192" y="9146"/>
                </a:cubicBezTo>
                <a:cubicBezTo>
                  <a:pt x="6192" y="9360"/>
                  <a:pt x="6002" y="9527"/>
                  <a:pt x="5811" y="9527"/>
                </a:cubicBezTo>
                <a:cubicBezTo>
                  <a:pt x="5597" y="9527"/>
                  <a:pt x="5406" y="9360"/>
                  <a:pt x="5406" y="9146"/>
                </a:cubicBezTo>
                <a:cubicBezTo>
                  <a:pt x="5406" y="8931"/>
                  <a:pt x="5597" y="8765"/>
                  <a:pt x="5811" y="8765"/>
                </a:cubicBezTo>
                <a:close/>
                <a:moveTo>
                  <a:pt x="2787" y="8336"/>
                </a:moveTo>
                <a:lnTo>
                  <a:pt x="3358" y="9146"/>
                </a:lnTo>
                <a:lnTo>
                  <a:pt x="2787" y="9955"/>
                </a:lnTo>
                <a:lnTo>
                  <a:pt x="739" y="9955"/>
                </a:lnTo>
                <a:lnTo>
                  <a:pt x="739" y="8336"/>
                </a:lnTo>
                <a:close/>
                <a:moveTo>
                  <a:pt x="5454" y="1"/>
                </a:moveTo>
                <a:lnTo>
                  <a:pt x="5454" y="1382"/>
                </a:lnTo>
                <a:cubicBezTo>
                  <a:pt x="5120" y="1501"/>
                  <a:pt x="4882" y="1739"/>
                  <a:pt x="4763" y="2049"/>
                </a:cubicBezTo>
                <a:lnTo>
                  <a:pt x="3906" y="2049"/>
                </a:lnTo>
                <a:lnTo>
                  <a:pt x="3096" y="930"/>
                </a:lnTo>
                <a:lnTo>
                  <a:pt x="0" y="930"/>
                </a:lnTo>
                <a:lnTo>
                  <a:pt x="0" y="3906"/>
                </a:lnTo>
                <a:lnTo>
                  <a:pt x="3096" y="3906"/>
                </a:lnTo>
                <a:lnTo>
                  <a:pt x="3906" y="2763"/>
                </a:lnTo>
                <a:lnTo>
                  <a:pt x="4763" y="2763"/>
                </a:lnTo>
                <a:cubicBezTo>
                  <a:pt x="4882" y="3097"/>
                  <a:pt x="5120" y="3335"/>
                  <a:pt x="5454" y="3454"/>
                </a:cubicBezTo>
                <a:lnTo>
                  <a:pt x="5454" y="4788"/>
                </a:lnTo>
                <a:cubicBezTo>
                  <a:pt x="5025" y="4954"/>
                  <a:pt x="4692" y="5335"/>
                  <a:pt x="4692" y="5812"/>
                </a:cubicBezTo>
                <a:cubicBezTo>
                  <a:pt x="4692" y="6288"/>
                  <a:pt x="5001" y="6669"/>
                  <a:pt x="5454" y="6812"/>
                </a:cubicBezTo>
                <a:lnTo>
                  <a:pt x="5454" y="8169"/>
                </a:lnTo>
                <a:cubicBezTo>
                  <a:pt x="5120" y="8288"/>
                  <a:pt x="4882" y="8526"/>
                  <a:pt x="4763" y="8836"/>
                </a:cubicBezTo>
                <a:lnTo>
                  <a:pt x="3906" y="8836"/>
                </a:lnTo>
                <a:lnTo>
                  <a:pt x="3096" y="7717"/>
                </a:lnTo>
                <a:lnTo>
                  <a:pt x="0" y="7717"/>
                </a:lnTo>
                <a:lnTo>
                  <a:pt x="0" y="10694"/>
                </a:lnTo>
                <a:lnTo>
                  <a:pt x="3096" y="10694"/>
                </a:lnTo>
                <a:lnTo>
                  <a:pt x="3906" y="9551"/>
                </a:lnTo>
                <a:lnTo>
                  <a:pt x="4763" y="9551"/>
                </a:lnTo>
                <a:cubicBezTo>
                  <a:pt x="4882" y="9884"/>
                  <a:pt x="5120" y="10122"/>
                  <a:pt x="5454" y="10241"/>
                </a:cubicBezTo>
                <a:lnTo>
                  <a:pt x="5454" y="11599"/>
                </a:lnTo>
                <a:lnTo>
                  <a:pt x="6121" y="11599"/>
                </a:lnTo>
                <a:lnTo>
                  <a:pt x="6121" y="10241"/>
                </a:lnTo>
                <a:cubicBezTo>
                  <a:pt x="6549" y="10098"/>
                  <a:pt x="6883" y="9717"/>
                  <a:pt x="6883" y="9217"/>
                </a:cubicBezTo>
                <a:cubicBezTo>
                  <a:pt x="6883" y="8741"/>
                  <a:pt x="6573" y="8360"/>
                  <a:pt x="6121" y="8217"/>
                </a:cubicBezTo>
                <a:lnTo>
                  <a:pt x="6121" y="6883"/>
                </a:lnTo>
                <a:cubicBezTo>
                  <a:pt x="6454" y="6764"/>
                  <a:pt x="6692" y="6526"/>
                  <a:pt x="6811" y="6193"/>
                </a:cubicBezTo>
                <a:lnTo>
                  <a:pt x="7669" y="6193"/>
                </a:lnTo>
                <a:lnTo>
                  <a:pt x="8478" y="7312"/>
                </a:lnTo>
                <a:lnTo>
                  <a:pt x="11574" y="7312"/>
                </a:lnTo>
                <a:lnTo>
                  <a:pt x="11574" y="4335"/>
                </a:lnTo>
                <a:lnTo>
                  <a:pt x="8454" y="4335"/>
                </a:lnTo>
                <a:lnTo>
                  <a:pt x="8454" y="4288"/>
                </a:lnTo>
                <a:lnTo>
                  <a:pt x="7645" y="5407"/>
                </a:lnTo>
                <a:lnTo>
                  <a:pt x="6811" y="5407"/>
                </a:lnTo>
                <a:cubicBezTo>
                  <a:pt x="6692" y="5097"/>
                  <a:pt x="6454" y="4859"/>
                  <a:pt x="6121" y="4740"/>
                </a:cubicBezTo>
                <a:lnTo>
                  <a:pt x="6121" y="3406"/>
                </a:lnTo>
                <a:cubicBezTo>
                  <a:pt x="6549" y="3240"/>
                  <a:pt x="6883" y="2859"/>
                  <a:pt x="6883" y="2382"/>
                </a:cubicBezTo>
                <a:cubicBezTo>
                  <a:pt x="6883" y="1906"/>
                  <a:pt x="6573" y="1525"/>
                  <a:pt x="6121" y="1382"/>
                </a:cubicBezTo>
                <a:lnTo>
                  <a:pt x="61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60" name="Google Shape;2860;p6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6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65">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6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6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784"/>
                                        </p:tgtEl>
                                        <p:attrNameLst>
                                          <p:attrName>style.visibility</p:attrName>
                                        </p:attrNameLst>
                                      </p:cBhvr>
                                      <p:to>
                                        <p:strVal val="visible"/>
                                      </p:to>
                                    </p:set>
                                    <p:anim calcmode="lin" valueType="num">
                                      <p:cBhvr additive="base">
                                        <p:cTn id="7" dur="1000"/>
                                        <p:tgtEl>
                                          <p:spTgt spid="278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791"/>
                                        </p:tgtEl>
                                        <p:attrNameLst>
                                          <p:attrName>style.visibility</p:attrName>
                                        </p:attrNameLst>
                                      </p:cBhvr>
                                      <p:to>
                                        <p:strVal val="visible"/>
                                      </p:to>
                                    </p:set>
                                    <p:anim calcmode="lin" valueType="num">
                                      <p:cBhvr additive="base">
                                        <p:cTn id="10" dur="1000"/>
                                        <p:tgtEl>
                                          <p:spTgt spid="2791"/>
                                        </p:tgtEl>
                                        <p:attrNameLst>
                                          <p:attrName>ppt_x</p:attrName>
                                        </p:attrNameLst>
                                      </p:cBhvr>
                                      <p:tavLst>
                                        <p:tav tm="0">
                                          <p:val>
                                            <p:strVal val="#ppt_x+1"/>
                                          </p:val>
                                        </p:tav>
                                        <p:tav tm="100000">
                                          <p:val>
                                            <p:strVal val="#ppt_x"/>
                                          </p:val>
                                        </p:tav>
                                      </p:tavLst>
                                    </p:anim>
                                  </p:childTnLst>
                                </p:cTn>
                              </p:par>
                              <p:par>
                                <p:cTn id="11" presetID="8" presetClass="emph" presetSubtype="0" fill="hold" nodeType="withEffect">
                                  <p:stCondLst>
                                    <p:cond delay="0"/>
                                  </p:stCondLst>
                                  <p:childTnLst>
                                    <p:animRot by="-21600000">
                                      <p:cBhvr>
                                        <p:cTn id="12" dur="1000" fill="hold"/>
                                        <p:tgtEl>
                                          <p:spTgt spid="2845"/>
                                        </p:tgtEl>
                                        <p:attrNameLst>
                                          <p:attrName>r</p:attrName>
                                        </p:attrNameLst>
                                      </p:cBhvr>
                                    </p:animRot>
                                  </p:childTnLst>
                                </p:cTn>
                              </p:par>
                              <p:par>
                                <p:cTn id="13" presetID="10" presetClass="entr" presetSubtype="0" fill="hold" nodeType="withEffect">
                                  <p:stCondLst>
                                    <p:cond delay="0"/>
                                  </p:stCondLst>
                                  <p:childTnLst>
                                    <p:set>
                                      <p:cBhvr>
                                        <p:cTn id="14" dur="1" fill="hold">
                                          <p:stCondLst>
                                            <p:cond delay="0"/>
                                          </p:stCondLst>
                                        </p:cTn>
                                        <p:tgtEl>
                                          <p:spTgt spid="2785"/>
                                        </p:tgtEl>
                                        <p:attrNameLst>
                                          <p:attrName>style.visibility</p:attrName>
                                        </p:attrNameLst>
                                      </p:cBhvr>
                                      <p:to>
                                        <p:strVal val="visible"/>
                                      </p:to>
                                    </p:set>
                                    <p:animEffect transition="in" filter="fade">
                                      <p:cBhvr>
                                        <p:cTn id="15" dur="1000"/>
                                        <p:tgtEl>
                                          <p:spTgt spid="2785"/>
                                        </p:tgtEl>
                                      </p:cBhvr>
                                    </p:animEffect>
                                  </p:childTnLst>
                                </p:cTn>
                              </p:par>
                              <p:par>
                                <p:cTn id="16" presetID="10" presetClass="entr" presetSubtype="0" fill="hold" nodeType="withEffect">
                                  <p:stCondLst>
                                    <p:cond delay="0"/>
                                  </p:stCondLst>
                                  <p:childTnLst>
                                    <p:set>
                                      <p:cBhvr>
                                        <p:cTn id="17" dur="1" fill="hold">
                                          <p:stCondLst>
                                            <p:cond delay="0"/>
                                          </p:stCondLst>
                                        </p:cTn>
                                        <p:tgtEl>
                                          <p:spTgt spid="2786"/>
                                        </p:tgtEl>
                                        <p:attrNameLst>
                                          <p:attrName>style.visibility</p:attrName>
                                        </p:attrNameLst>
                                      </p:cBhvr>
                                      <p:to>
                                        <p:strVal val="visible"/>
                                      </p:to>
                                    </p:set>
                                    <p:animEffect transition="in" filter="fade">
                                      <p:cBhvr>
                                        <p:cTn id="18" dur="1000"/>
                                        <p:tgtEl>
                                          <p:spTgt spid="2786"/>
                                        </p:tgtEl>
                                      </p:cBhvr>
                                    </p:animEffect>
                                  </p:childTnLst>
                                </p:cTn>
                              </p:par>
                              <p:par>
                                <p:cTn id="19" presetID="10" presetClass="entr" presetSubtype="0" fill="hold" nodeType="withEffect">
                                  <p:stCondLst>
                                    <p:cond delay="0"/>
                                  </p:stCondLst>
                                  <p:childTnLst>
                                    <p:set>
                                      <p:cBhvr>
                                        <p:cTn id="20" dur="1" fill="hold">
                                          <p:stCondLst>
                                            <p:cond delay="0"/>
                                          </p:stCondLst>
                                        </p:cTn>
                                        <p:tgtEl>
                                          <p:spTgt spid="2787"/>
                                        </p:tgtEl>
                                        <p:attrNameLst>
                                          <p:attrName>style.visibility</p:attrName>
                                        </p:attrNameLst>
                                      </p:cBhvr>
                                      <p:to>
                                        <p:strVal val="visible"/>
                                      </p:to>
                                    </p:set>
                                    <p:animEffect transition="in" filter="fade">
                                      <p:cBhvr>
                                        <p:cTn id="21" dur="1000"/>
                                        <p:tgtEl>
                                          <p:spTgt spid="2787"/>
                                        </p:tgtEl>
                                      </p:cBhvr>
                                    </p:animEffect>
                                  </p:childTnLst>
                                </p:cTn>
                              </p:par>
                              <p:par>
                                <p:cTn id="22" presetID="10" presetClass="entr" presetSubtype="0" fill="hold" nodeType="withEffect">
                                  <p:stCondLst>
                                    <p:cond delay="0"/>
                                  </p:stCondLst>
                                  <p:childTnLst>
                                    <p:set>
                                      <p:cBhvr>
                                        <p:cTn id="23" dur="1" fill="hold">
                                          <p:stCondLst>
                                            <p:cond delay="0"/>
                                          </p:stCondLst>
                                        </p:cTn>
                                        <p:tgtEl>
                                          <p:spTgt spid="2788"/>
                                        </p:tgtEl>
                                        <p:attrNameLst>
                                          <p:attrName>style.visibility</p:attrName>
                                        </p:attrNameLst>
                                      </p:cBhvr>
                                      <p:to>
                                        <p:strVal val="visible"/>
                                      </p:to>
                                    </p:set>
                                    <p:animEffect transition="in" filter="fade">
                                      <p:cBhvr>
                                        <p:cTn id="24" dur="1000"/>
                                        <p:tgtEl>
                                          <p:spTgt spid="2788"/>
                                        </p:tgtEl>
                                      </p:cBhvr>
                                    </p:animEffect>
                                  </p:childTnLst>
                                </p:cTn>
                              </p:par>
                              <p:par>
                                <p:cTn id="25" presetID="10" presetClass="entr" presetSubtype="0" fill="hold" nodeType="withEffect">
                                  <p:stCondLst>
                                    <p:cond delay="0"/>
                                  </p:stCondLst>
                                  <p:childTnLst>
                                    <p:set>
                                      <p:cBhvr>
                                        <p:cTn id="26" dur="1" fill="hold">
                                          <p:stCondLst>
                                            <p:cond delay="0"/>
                                          </p:stCondLst>
                                        </p:cTn>
                                        <p:tgtEl>
                                          <p:spTgt spid="2789"/>
                                        </p:tgtEl>
                                        <p:attrNameLst>
                                          <p:attrName>style.visibility</p:attrName>
                                        </p:attrNameLst>
                                      </p:cBhvr>
                                      <p:to>
                                        <p:strVal val="visible"/>
                                      </p:to>
                                    </p:set>
                                    <p:animEffect transition="in" filter="fade">
                                      <p:cBhvr>
                                        <p:cTn id="27" dur="1000"/>
                                        <p:tgtEl>
                                          <p:spTgt spid="2789"/>
                                        </p:tgtEl>
                                      </p:cBhvr>
                                    </p:animEffect>
                                  </p:childTnLst>
                                </p:cTn>
                              </p:par>
                              <p:par>
                                <p:cTn id="28" presetID="10" presetClass="entr" presetSubtype="0" fill="hold" nodeType="withEffect">
                                  <p:stCondLst>
                                    <p:cond delay="0"/>
                                  </p:stCondLst>
                                  <p:childTnLst>
                                    <p:set>
                                      <p:cBhvr>
                                        <p:cTn id="29" dur="1" fill="hold">
                                          <p:stCondLst>
                                            <p:cond delay="0"/>
                                          </p:stCondLst>
                                        </p:cTn>
                                        <p:tgtEl>
                                          <p:spTgt spid="2790"/>
                                        </p:tgtEl>
                                        <p:attrNameLst>
                                          <p:attrName>style.visibility</p:attrName>
                                        </p:attrNameLst>
                                      </p:cBhvr>
                                      <p:to>
                                        <p:strVal val="visible"/>
                                      </p:to>
                                    </p:set>
                                    <p:animEffect transition="in" filter="fade">
                                      <p:cBhvr>
                                        <p:cTn id="30" dur="1000"/>
                                        <p:tgtEl>
                                          <p:spTgt spid="2790"/>
                                        </p:tgtEl>
                                      </p:cBhvr>
                                    </p:animEffect>
                                  </p:childTnLst>
                                </p:cTn>
                              </p:par>
                              <p:par>
                                <p:cTn id="31" presetID="23" presetClass="entr" presetSubtype="16" fill="hold" nodeType="withEffect">
                                  <p:stCondLst>
                                    <p:cond delay="0"/>
                                  </p:stCondLst>
                                  <p:childTnLst>
                                    <p:set>
                                      <p:cBhvr>
                                        <p:cTn id="32" dur="1" fill="hold">
                                          <p:stCondLst>
                                            <p:cond delay="0"/>
                                          </p:stCondLst>
                                        </p:cTn>
                                        <p:tgtEl>
                                          <p:spTgt spid="2846"/>
                                        </p:tgtEl>
                                        <p:attrNameLst>
                                          <p:attrName>style.visibility</p:attrName>
                                        </p:attrNameLst>
                                      </p:cBhvr>
                                      <p:to>
                                        <p:strVal val="visible"/>
                                      </p:to>
                                    </p:set>
                                    <p:anim calcmode="lin" valueType="num">
                                      <p:cBhvr additive="base">
                                        <p:cTn id="33" dur="1000"/>
                                        <p:tgtEl>
                                          <p:spTgt spid="2846"/>
                                        </p:tgtEl>
                                        <p:attrNameLst>
                                          <p:attrName>ppt_w</p:attrName>
                                        </p:attrNameLst>
                                      </p:cBhvr>
                                      <p:tavLst>
                                        <p:tav tm="0">
                                          <p:val>
                                            <p:strVal val="0"/>
                                          </p:val>
                                        </p:tav>
                                        <p:tav tm="100000">
                                          <p:val>
                                            <p:strVal val="#ppt_w"/>
                                          </p:val>
                                        </p:tav>
                                      </p:tavLst>
                                    </p:anim>
                                    <p:anim calcmode="lin" valueType="num">
                                      <p:cBhvr additive="base">
                                        <p:cTn id="34" dur="1000"/>
                                        <p:tgtEl>
                                          <p:spTgt spid="2846"/>
                                        </p:tgtEl>
                                        <p:attrNameLst>
                                          <p:attrName>ppt_h</p:attrName>
                                        </p:attrNameLst>
                                      </p:cBhvr>
                                      <p:tavLst>
                                        <p:tav tm="0">
                                          <p:val>
                                            <p:strVal val="0"/>
                                          </p:val>
                                        </p:tav>
                                        <p:tav tm="100000">
                                          <p:val>
                                            <p:strVal val="#ppt_h"/>
                                          </p:val>
                                        </p:tav>
                                      </p:tavLst>
                                    </p:anim>
                                  </p:childTnLst>
                                </p:cTn>
                              </p:par>
                              <p:par>
                                <p:cTn id="35" presetID="23" presetClass="entr" presetSubtype="16" fill="hold" nodeType="withEffect">
                                  <p:stCondLst>
                                    <p:cond delay="0"/>
                                  </p:stCondLst>
                                  <p:childTnLst>
                                    <p:set>
                                      <p:cBhvr>
                                        <p:cTn id="36" dur="1" fill="hold">
                                          <p:stCondLst>
                                            <p:cond delay="0"/>
                                          </p:stCondLst>
                                        </p:cTn>
                                        <p:tgtEl>
                                          <p:spTgt spid="2848"/>
                                        </p:tgtEl>
                                        <p:attrNameLst>
                                          <p:attrName>style.visibility</p:attrName>
                                        </p:attrNameLst>
                                      </p:cBhvr>
                                      <p:to>
                                        <p:strVal val="visible"/>
                                      </p:to>
                                    </p:set>
                                    <p:anim calcmode="lin" valueType="num">
                                      <p:cBhvr additive="base">
                                        <p:cTn id="37" dur="1000"/>
                                        <p:tgtEl>
                                          <p:spTgt spid="2848"/>
                                        </p:tgtEl>
                                        <p:attrNameLst>
                                          <p:attrName>ppt_w</p:attrName>
                                        </p:attrNameLst>
                                      </p:cBhvr>
                                      <p:tavLst>
                                        <p:tav tm="0">
                                          <p:val>
                                            <p:strVal val="0"/>
                                          </p:val>
                                        </p:tav>
                                        <p:tav tm="100000">
                                          <p:val>
                                            <p:strVal val="#ppt_w"/>
                                          </p:val>
                                        </p:tav>
                                      </p:tavLst>
                                    </p:anim>
                                    <p:anim calcmode="lin" valueType="num">
                                      <p:cBhvr additive="base">
                                        <p:cTn id="38" dur="1000"/>
                                        <p:tgtEl>
                                          <p:spTgt spid="2848"/>
                                        </p:tgtEl>
                                        <p:attrNameLst>
                                          <p:attrName>ppt_h</p:attrName>
                                        </p:attrNameLst>
                                      </p:cBhvr>
                                      <p:tavLst>
                                        <p:tav tm="0">
                                          <p:val>
                                            <p:strVal val="0"/>
                                          </p:val>
                                        </p:tav>
                                        <p:tav tm="100000">
                                          <p:val>
                                            <p:strVal val="#ppt_h"/>
                                          </p:val>
                                        </p:tav>
                                      </p:tavLst>
                                    </p:anim>
                                  </p:childTnLst>
                                </p:cTn>
                              </p:par>
                              <p:par>
                                <p:cTn id="39" presetID="23" presetClass="entr" presetSubtype="16" fill="hold" nodeType="withEffect">
                                  <p:stCondLst>
                                    <p:cond delay="0"/>
                                  </p:stCondLst>
                                  <p:childTnLst>
                                    <p:set>
                                      <p:cBhvr>
                                        <p:cTn id="40" dur="1" fill="hold">
                                          <p:stCondLst>
                                            <p:cond delay="0"/>
                                          </p:stCondLst>
                                        </p:cTn>
                                        <p:tgtEl>
                                          <p:spTgt spid="2847"/>
                                        </p:tgtEl>
                                        <p:attrNameLst>
                                          <p:attrName>style.visibility</p:attrName>
                                        </p:attrNameLst>
                                      </p:cBhvr>
                                      <p:to>
                                        <p:strVal val="visible"/>
                                      </p:to>
                                    </p:set>
                                    <p:anim calcmode="lin" valueType="num">
                                      <p:cBhvr additive="base">
                                        <p:cTn id="41" dur="1000"/>
                                        <p:tgtEl>
                                          <p:spTgt spid="2847"/>
                                        </p:tgtEl>
                                        <p:attrNameLst>
                                          <p:attrName>ppt_w</p:attrName>
                                        </p:attrNameLst>
                                      </p:cBhvr>
                                      <p:tavLst>
                                        <p:tav tm="0">
                                          <p:val>
                                            <p:strVal val="0"/>
                                          </p:val>
                                        </p:tav>
                                        <p:tav tm="100000">
                                          <p:val>
                                            <p:strVal val="#ppt_w"/>
                                          </p:val>
                                        </p:tav>
                                      </p:tavLst>
                                    </p:anim>
                                    <p:anim calcmode="lin" valueType="num">
                                      <p:cBhvr additive="base">
                                        <p:cTn id="42" dur="1000"/>
                                        <p:tgtEl>
                                          <p:spTgt spid="2847"/>
                                        </p:tgtEl>
                                        <p:attrNameLst>
                                          <p:attrName>ppt_h</p:attrName>
                                        </p:attrNameLst>
                                      </p:cBhvr>
                                      <p:tavLst>
                                        <p:tav tm="0">
                                          <p:val>
                                            <p:strVal val="0"/>
                                          </p:val>
                                        </p:tav>
                                        <p:tav tm="100000">
                                          <p:val>
                                            <p:strVal val="#ppt_h"/>
                                          </p:val>
                                        </p:tav>
                                      </p:tavLst>
                                    </p:anim>
                                  </p:childTnLst>
                                </p:cTn>
                              </p:par>
                              <p:par>
                                <p:cTn id="43" presetID="10" presetClass="entr" presetSubtype="0" fill="hold" nodeType="withEffect">
                                  <p:stCondLst>
                                    <p:cond delay="0"/>
                                  </p:stCondLst>
                                  <p:childTnLst>
                                    <p:set>
                                      <p:cBhvr>
                                        <p:cTn id="44" dur="1" fill="hold">
                                          <p:stCondLst>
                                            <p:cond delay="0"/>
                                          </p:stCondLst>
                                        </p:cTn>
                                        <p:tgtEl>
                                          <p:spTgt spid="2853"/>
                                        </p:tgtEl>
                                        <p:attrNameLst>
                                          <p:attrName>style.visibility</p:attrName>
                                        </p:attrNameLst>
                                      </p:cBhvr>
                                      <p:to>
                                        <p:strVal val="visible"/>
                                      </p:to>
                                    </p:set>
                                    <p:animEffect transition="in" filter="fade">
                                      <p:cBhvr>
                                        <p:cTn id="45" dur="1000"/>
                                        <p:tgtEl>
                                          <p:spTgt spid="2853"/>
                                        </p:tgtEl>
                                      </p:cBhvr>
                                    </p:animEffect>
                                  </p:childTnLst>
                                </p:cTn>
                              </p:par>
                              <p:par>
                                <p:cTn id="46" presetID="10" presetClass="entr" presetSubtype="0" fill="hold" nodeType="withEffect">
                                  <p:stCondLst>
                                    <p:cond delay="0"/>
                                  </p:stCondLst>
                                  <p:childTnLst>
                                    <p:set>
                                      <p:cBhvr>
                                        <p:cTn id="47" dur="1" fill="hold">
                                          <p:stCondLst>
                                            <p:cond delay="0"/>
                                          </p:stCondLst>
                                        </p:cTn>
                                        <p:tgtEl>
                                          <p:spTgt spid="2858"/>
                                        </p:tgtEl>
                                        <p:attrNameLst>
                                          <p:attrName>style.visibility</p:attrName>
                                        </p:attrNameLst>
                                      </p:cBhvr>
                                      <p:to>
                                        <p:strVal val="visible"/>
                                      </p:to>
                                    </p:set>
                                    <p:animEffect transition="in" filter="fade">
                                      <p:cBhvr>
                                        <p:cTn id="48" dur="1000"/>
                                        <p:tgtEl>
                                          <p:spTgt spid="2858"/>
                                        </p:tgtEl>
                                      </p:cBhvr>
                                    </p:animEffect>
                                  </p:childTnLst>
                                </p:cTn>
                              </p:par>
                              <p:par>
                                <p:cTn id="49" presetID="10" presetClass="entr" presetSubtype="0" fill="hold" nodeType="withEffect">
                                  <p:stCondLst>
                                    <p:cond delay="0"/>
                                  </p:stCondLst>
                                  <p:childTnLst>
                                    <p:set>
                                      <p:cBhvr>
                                        <p:cTn id="50" dur="1" fill="hold">
                                          <p:stCondLst>
                                            <p:cond delay="0"/>
                                          </p:stCondLst>
                                        </p:cTn>
                                        <p:tgtEl>
                                          <p:spTgt spid="2859"/>
                                        </p:tgtEl>
                                        <p:attrNameLst>
                                          <p:attrName>style.visibility</p:attrName>
                                        </p:attrNameLst>
                                      </p:cBhvr>
                                      <p:to>
                                        <p:strVal val="visible"/>
                                      </p:to>
                                    </p:set>
                                    <p:animEffect transition="in" filter="fade">
                                      <p:cBhvr>
                                        <p:cTn id="51" dur="1000"/>
                                        <p:tgtEl>
                                          <p:spTgt spid="2859"/>
                                        </p:tgtEl>
                                      </p:cBhvr>
                                    </p:animEffect>
                                  </p:childTnLst>
                                </p:cTn>
                              </p:par>
                              <p:par>
                                <p:cTn id="52" presetID="10" presetClass="entr" presetSubtype="0" fill="hold" nodeType="withEffect">
                                  <p:stCondLst>
                                    <p:cond delay="0"/>
                                  </p:stCondLst>
                                  <p:childTnLst>
                                    <p:set>
                                      <p:cBhvr>
                                        <p:cTn id="53" dur="1" fill="hold">
                                          <p:stCondLst>
                                            <p:cond delay="0"/>
                                          </p:stCondLst>
                                        </p:cTn>
                                        <p:tgtEl>
                                          <p:spTgt spid="2860"/>
                                        </p:tgtEl>
                                        <p:attrNameLst>
                                          <p:attrName>style.visibility</p:attrName>
                                        </p:attrNameLst>
                                      </p:cBhvr>
                                      <p:to>
                                        <p:strVal val="visible"/>
                                      </p:to>
                                    </p:set>
                                    <p:animEffect transition="in" filter="fade">
                                      <p:cBhvr>
                                        <p:cTn id="54" dur="1000"/>
                                        <p:tgtEl>
                                          <p:spTgt spid="2860"/>
                                        </p:tgtEl>
                                      </p:cBhvr>
                                    </p:animEffect>
                                  </p:childTnLst>
                                </p:cTn>
                              </p:par>
                              <p:par>
                                <p:cTn id="55" presetID="10" presetClass="entr" presetSubtype="0" fill="hold" nodeType="withEffect">
                                  <p:stCondLst>
                                    <p:cond delay="0"/>
                                  </p:stCondLst>
                                  <p:childTnLst>
                                    <p:set>
                                      <p:cBhvr>
                                        <p:cTn id="56" dur="1" fill="hold">
                                          <p:stCondLst>
                                            <p:cond delay="0"/>
                                          </p:stCondLst>
                                        </p:cTn>
                                        <p:tgtEl>
                                          <p:spTgt spid="2861"/>
                                        </p:tgtEl>
                                        <p:attrNameLst>
                                          <p:attrName>style.visibility</p:attrName>
                                        </p:attrNameLst>
                                      </p:cBhvr>
                                      <p:to>
                                        <p:strVal val="visible"/>
                                      </p:to>
                                    </p:set>
                                    <p:animEffect transition="in" filter="fade">
                                      <p:cBhvr>
                                        <p:cTn id="57" dur="1000"/>
                                        <p:tgtEl>
                                          <p:spTgt spid="2861"/>
                                        </p:tgtEl>
                                      </p:cBhvr>
                                    </p:animEffect>
                                  </p:childTnLst>
                                </p:cTn>
                              </p:par>
                              <p:par>
                                <p:cTn id="58" presetID="10" presetClass="entr" presetSubtype="0" fill="hold" nodeType="withEffect">
                                  <p:stCondLst>
                                    <p:cond delay="0"/>
                                  </p:stCondLst>
                                  <p:childTnLst>
                                    <p:set>
                                      <p:cBhvr>
                                        <p:cTn id="59" dur="1" fill="hold">
                                          <p:stCondLst>
                                            <p:cond delay="0"/>
                                          </p:stCondLst>
                                        </p:cTn>
                                        <p:tgtEl>
                                          <p:spTgt spid="2862"/>
                                        </p:tgtEl>
                                        <p:attrNameLst>
                                          <p:attrName>style.visibility</p:attrName>
                                        </p:attrNameLst>
                                      </p:cBhvr>
                                      <p:to>
                                        <p:strVal val="visible"/>
                                      </p:to>
                                    </p:set>
                                    <p:animEffect transition="in" filter="fade">
                                      <p:cBhvr>
                                        <p:cTn id="60" dur="1000"/>
                                        <p:tgtEl>
                                          <p:spTgt spid="2862"/>
                                        </p:tgtEl>
                                      </p:cBhvr>
                                    </p:animEffect>
                                  </p:childTnLst>
                                </p:cTn>
                              </p:par>
                              <p:par>
                                <p:cTn id="61" presetID="10" presetClass="entr" presetSubtype="0" fill="hold" nodeType="withEffect">
                                  <p:stCondLst>
                                    <p:cond delay="0"/>
                                  </p:stCondLst>
                                  <p:childTnLst>
                                    <p:set>
                                      <p:cBhvr>
                                        <p:cTn id="62" dur="1" fill="hold">
                                          <p:stCondLst>
                                            <p:cond delay="0"/>
                                          </p:stCondLst>
                                        </p:cTn>
                                        <p:tgtEl>
                                          <p:spTgt spid="2863"/>
                                        </p:tgtEl>
                                        <p:attrNameLst>
                                          <p:attrName>style.visibility</p:attrName>
                                        </p:attrNameLst>
                                      </p:cBhvr>
                                      <p:to>
                                        <p:strVal val="visible"/>
                                      </p:to>
                                    </p:set>
                                    <p:animEffect transition="in" filter="fade">
                                      <p:cBhvr>
                                        <p:cTn id="63" dur="1000"/>
                                        <p:tgtEl>
                                          <p:spTgt spid="2863"/>
                                        </p:tgtEl>
                                      </p:cBhvr>
                                    </p:animEffect>
                                  </p:childTnLst>
                                </p:cTn>
                              </p:par>
                              <p:par>
                                <p:cTn id="64" presetID="10" presetClass="entr" presetSubtype="0" fill="hold" nodeType="withEffect">
                                  <p:stCondLst>
                                    <p:cond delay="0"/>
                                  </p:stCondLst>
                                  <p:childTnLst>
                                    <p:set>
                                      <p:cBhvr>
                                        <p:cTn id="65" dur="1" fill="hold">
                                          <p:stCondLst>
                                            <p:cond delay="0"/>
                                          </p:stCondLst>
                                        </p:cTn>
                                        <p:tgtEl>
                                          <p:spTgt spid="2864"/>
                                        </p:tgtEl>
                                        <p:attrNameLst>
                                          <p:attrName>style.visibility</p:attrName>
                                        </p:attrNameLst>
                                      </p:cBhvr>
                                      <p:to>
                                        <p:strVal val="visible"/>
                                      </p:to>
                                    </p:set>
                                    <p:animEffect transition="in" filter="fade">
                                      <p:cBhvr>
                                        <p:cTn id="66" dur="1000"/>
                                        <p:tgtEl>
                                          <p:spTgt spid="2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83"/>
        <p:cNvGrpSpPr/>
        <p:nvPr/>
      </p:nvGrpSpPr>
      <p:grpSpPr>
        <a:xfrm>
          <a:off x="0" y="0"/>
          <a:ext cx="0" cy="0"/>
          <a:chOff x="0" y="0"/>
          <a:chExt cx="0" cy="0"/>
        </a:xfrm>
      </p:grpSpPr>
      <p:sp>
        <p:nvSpPr>
          <p:cNvPr id="2784" name="Google Shape;2784;p65"/>
          <p:cNvSpPr txBox="1">
            <a:spLocks noGrp="1"/>
          </p:cNvSpPr>
          <p:nvPr>
            <p:ph type="title"/>
          </p:nvPr>
        </p:nvSpPr>
        <p:spPr>
          <a:xfrm>
            <a:off x="144000" y="529179"/>
            <a:ext cx="7713000" cy="420600"/>
          </a:xfrm>
          <a:prstGeom prst="rect">
            <a:avLst/>
          </a:prstGeom>
        </p:spPr>
        <p:txBody>
          <a:bodyPr spcFirstLastPara="1" wrap="square" lIns="91425" tIns="0" rIns="91425" bIns="91425" anchor="t" anchorCtr="0">
            <a:noAutofit/>
          </a:bodyPr>
          <a:lstStyle/>
          <a:p>
            <a:r>
              <a:rPr lang="en"/>
              <a:t> Supervised Learning Algorithms</a:t>
            </a:r>
          </a:p>
        </p:txBody>
      </p:sp>
      <p:sp>
        <p:nvSpPr>
          <p:cNvPr id="2785" name="Google Shape;2785;p65"/>
          <p:cNvSpPr txBox="1">
            <a:spLocks noGrp="1"/>
          </p:cNvSpPr>
          <p:nvPr>
            <p:ph type="subTitle" idx="1"/>
          </p:nvPr>
        </p:nvSpPr>
        <p:spPr>
          <a:xfrm>
            <a:off x="3182337" y="956398"/>
            <a:ext cx="3034980" cy="435780"/>
          </a:xfrm>
          <a:prstGeom prst="rect">
            <a:avLst/>
          </a:prstGeom>
        </p:spPr>
        <p:txBody>
          <a:bodyPr spcFirstLastPara="1" wrap="square" lIns="91425" tIns="91425" rIns="91425" bIns="91425" anchor="t" anchorCtr="0">
            <a:noAutofit/>
          </a:bodyPr>
          <a:lstStyle/>
          <a:p>
            <a:pPr marL="0" indent="0">
              <a:spcAft>
                <a:spcPts val="1200"/>
              </a:spcAft>
            </a:pPr>
            <a:r>
              <a:rPr lang="en-IN" sz="1800"/>
              <a:t>Regression algorithms</a:t>
            </a:r>
            <a:endParaRPr lang="en-US"/>
          </a:p>
        </p:txBody>
      </p:sp>
      <p:sp>
        <p:nvSpPr>
          <p:cNvPr id="2786" name="Google Shape;2786;p65"/>
          <p:cNvSpPr txBox="1">
            <a:spLocks noGrp="1"/>
          </p:cNvSpPr>
          <p:nvPr>
            <p:ph type="subTitle" idx="2"/>
          </p:nvPr>
        </p:nvSpPr>
        <p:spPr>
          <a:xfrm>
            <a:off x="3182925" y="1329168"/>
            <a:ext cx="4176122" cy="898100"/>
          </a:xfrm>
          <a:prstGeom prst="rect">
            <a:avLst/>
          </a:prstGeom>
        </p:spPr>
        <p:txBody>
          <a:bodyPr spcFirstLastPara="1" wrap="square" lIns="91425" tIns="0" rIns="91425" bIns="91425" anchor="t" anchorCtr="0">
            <a:noAutofit/>
          </a:bodyPr>
          <a:lstStyle/>
          <a:p>
            <a:pPr marL="171450" lvl="1" indent="-171450">
              <a:lnSpc>
                <a:spcPct val="100000"/>
              </a:lnSpc>
              <a:buFont typeface="Arial"/>
              <a:buChar char="•"/>
            </a:pPr>
            <a:r>
              <a:rPr lang="en-US" sz="1200">
                <a:solidFill>
                  <a:schemeClr val="bg1"/>
                </a:solidFill>
              </a:rPr>
              <a:t>Regression analysis is a statistical method to model the relationship between a dependent (target) and independent (predictor) variables with one or more independent variables. </a:t>
            </a:r>
            <a:endParaRPr lang="en-US">
              <a:solidFill>
                <a:schemeClr val="bg1"/>
              </a:solidFill>
            </a:endParaRPr>
          </a:p>
        </p:txBody>
      </p:sp>
      <p:sp>
        <p:nvSpPr>
          <p:cNvPr id="2787" name="Google Shape;2787;p65"/>
          <p:cNvSpPr txBox="1">
            <a:spLocks noGrp="1"/>
          </p:cNvSpPr>
          <p:nvPr>
            <p:ph type="subTitle" idx="3"/>
          </p:nvPr>
        </p:nvSpPr>
        <p:spPr>
          <a:xfrm>
            <a:off x="3275171" y="2367899"/>
            <a:ext cx="3515040" cy="443400"/>
          </a:xfrm>
          <a:prstGeom prst="rect">
            <a:avLst/>
          </a:prstGeom>
        </p:spPr>
        <p:txBody>
          <a:bodyPr spcFirstLastPara="1" wrap="square" lIns="91425" tIns="91425" rIns="91425" bIns="91425" anchor="t" anchorCtr="0">
            <a:noAutofit/>
          </a:bodyPr>
          <a:lstStyle/>
          <a:p>
            <a:pPr marL="0" indent="0">
              <a:lnSpc>
                <a:spcPct val="114999"/>
              </a:lnSpc>
              <a:spcAft>
                <a:spcPts val="1200"/>
              </a:spcAft>
            </a:pPr>
            <a:r>
              <a:rPr lang="en" sz="1800">
                <a:solidFill>
                  <a:schemeClr val="bg1"/>
                </a:solidFill>
              </a:rPr>
              <a:t>Classification algorithms</a:t>
            </a:r>
          </a:p>
          <a:p>
            <a:pPr marL="0" indent="0">
              <a:lnSpc>
                <a:spcPct val="114999"/>
              </a:lnSpc>
              <a:spcAft>
                <a:spcPts val="1200"/>
              </a:spcAft>
            </a:pPr>
            <a:endParaRPr lang="en-US">
              <a:solidFill>
                <a:schemeClr val="bg1"/>
              </a:solidFill>
            </a:endParaRPr>
          </a:p>
        </p:txBody>
      </p:sp>
      <p:sp>
        <p:nvSpPr>
          <p:cNvPr id="2788" name="Google Shape;2788;p65"/>
          <p:cNvSpPr txBox="1">
            <a:spLocks noGrp="1"/>
          </p:cNvSpPr>
          <p:nvPr>
            <p:ph type="subTitle" idx="4"/>
          </p:nvPr>
        </p:nvSpPr>
        <p:spPr>
          <a:xfrm>
            <a:off x="2916238" y="2843485"/>
            <a:ext cx="3817982" cy="634200"/>
          </a:xfrm>
          <a:prstGeom prst="rect">
            <a:avLst/>
          </a:prstGeom>
        </p:spPr>
        <p:txBody>
          <a:bodyPr spcFirstLastPara="1" wrap="square" lIns="91425" tIns="0" rIns="91425" bIns="91425" anchor="t" anchorCtr="0">
            <a:noAutofit/>
          </a:bodyPr>
          <a:lstStyle/>
          <a:p>
            <a:pPr>
              <a:buFont typeface="Arial"/>
              <a:buChar char="•"/>
            </a:pPr>
            <a:r>
              <a:rPr lang="en-US" sz="1200">
                <a:solidFill>
                  <a:schemeClr val="accent2"/>
                </a:solidFill>
              </a:rPr>
              <a:t>The Classification algorithm is a Supervised Learning technique that is used to identify the category of new observations on the basis of training data.</a:t>
            </a:r>
            <a:endParaRPr lang="en-US">
              <a:solidFill>
                <a:schemeClr val="accent2"/>
              </a:solidFill>
            </a:endParaRPr>
          </a:p>
        </p:txBody>
      </p:sp>
      <p:grpSp>
        <p:nvGrpSpPr>
          <p:cNvPr id="2791" name="Google Shape;2791;p65"/>
          <p:cNvGrpSpPr/>
          <p:nvPr/>
        </p:nvGrpSpPr>
        <p:grpSpPr>
          <a:xfrm rot="10800000" flipH="1">
            <a:off x="7350014" y="2136383"/>
            <a:ext cx="793256" cy="182899"/>
            <a:chOff x="2685575" y="2835950"/>
            <a:chExt cx="433000" cy="99825"/>
          </a:xfrm>
        </p:grpSpPr>
        <p:sp>
          <p:nvSpPr>
            <p:cNvPr id="2792" name="Google Shape;2792;p65"/>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5"/>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65"/>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5"/>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65"/>
          <p:cNvGrpSpPr/>
          <p:nvPr/>
        </p:nvGrpSpPr>
        <p:grpSpPr>
          <a:xfrm flipH="1">
            <a:off x="6737051" y="-686940"/>
            <a:ext cx="2019176" cy="2019176"/>
            <a:chOff x="1943325" y="-220375"/>
            <a:chExt cx="1298672" cy="1298672"/>
          </a:xfrm>
        </p:grpSpPr>
        <p:sp>
          <p:nvSpPr>
            <p:cNvPr id="2797" name="Google Shape;2797;p65"/>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5"/>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5"/>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5"/>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5"/>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65"/>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5"/>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5"/>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5"/>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5"/>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5"/>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5"/>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5"/>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5"/>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5"/>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5"/>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5"/>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5"/>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5"/>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5"/>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5"/>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5"/>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5"/>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5"/>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5"/>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5"/>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5"/>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5"/>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5"/>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5"/>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5"/>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5"/>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5"/>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5"/>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5"/>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5"/>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5"/>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5"/>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5"/>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5"/>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5"/>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5"/>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5"/>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5"/>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5"/>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5"/>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5"/>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5"/>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5" name="Google Shape;2845;p65"/>
          <p:cNvSpPr/>
          <p:nvPr/>
        </p:nvSpPr>
        <p:spPr>
          <a:xfrm rot="5400000" flipH="1">
            <a:off x="7369961" y="284407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65"/>
          <p:cNvSpPr/>
          <p:nvPr/>
        </p:nvSpPr>
        <p:spPr>
          <a:xfrm>
            <a:off x="2552591" y="229133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65"/>
          <p:cNvSpPr/>
          <p:nvPr/>
        </p:nvSpPr>
        <p:spPr>
          <a:xfrm>
            <a:off x="2583087" y="102841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9" name="Google Shape;2849;p65"/>
          <p:cNvGrpSpPr/>
          <p:nvPr/>
        </p:nvGrpSpPr>
        <p:grpSpPr>
          <a:xfrm rot="10800000">
            <a:off x="-2065912" y="3101271"/>
            <a:ext cx="4000413" cy="3175881"/>
            <a:chOff x="5207925" y="-1994879"/>
            <a:chExt cx="4000413" cy="3175881"/>
          </a:xfrm>
        </p:grpSpPr>
        <p:sp>
          <p:nvSpPr>
            <p:cNvPr id="2850" name="Google Shape;2850;p65"/>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5"/>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65"/>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3" name="Google Shape;2853;p65"/>
          <p:cNvGrpSpPr/>
          <p:nvPr/>
        </p:nvGrpSpPr>
        <p:grpSpPr>
          <a:xfrm>
            <a:off x="2710833" y="1171479"/>
            <a:ext cx="299787" cy="301002"/>
            <a:chOff x="7025531" y="2456707"/>
            <a:chExt cx="337712" cy="339119"/>
          </a:xfrm>
        </p:grpSpPr>
        <p:sp>
          <p:nvSpPr>
            <p:cNvPr id="2854" name="Google Shape;2854;p65"/>
            <p:cNvSpPr/>
            <p:nvPr/>
          </p:nvSpPr>
          <p:spPr>
            <a:xfrm>
              <a:off x="7025531" y="2456707"/>
              <a:ext cx="337712" cy="287286"/>
            </a:xfrm>
            <a:custGeom>
              <a:avLst/>
              <a:gdLst/>
              <a:ahLst/>
              <a:cxnLst/>
              <a:rect l="l" t="t" r="r" b="b"/>
              <a:pathLst>
                <a:path w="11479" h="9765" extrusionOk="0">
                  <a:moveTo>
                    <a:pt x="9074" y="691"/>
                  </a:moveTo>
                  <a:lnTo>
                    <a:pt x="9074" y="4406"/>
                  </a:lnTo>
                  <a:lnTo>
                    <a:pt x="8312" y="4406"/>
                  </a:lnTo>
                  <a:lnTo>
                    <a:pt x="8312" y="691"/>
                  </a:lnTo>
                  <a:close/>
                  <a:moveTo>
                    <a:pt x="6121" y="2144"/>
                  </a:moveTo>
                  <a:lnTo>
                    <a:pt x="6121" y="5883"/>
                  </a:lnTo>
                  <a:lnTo>
                    <a:pt x="5359" y="5883"/>
                  </a:lnTo>
                  <a:lnTo>
                    <a:pt x="5359" y="2144"/>
                  </a:lnTo>
                  <a:close/>
                  <a:moveTo>
                    <a:pt x="3215" y="3620"/>
                  </a:moveTo>
                  <a:lnTo>
                    <a:pt x="3215" y="7335"/>
                  </a:lnTo>
                  <a:lnTo>
                    <a:pt x="2429" y="7335"/>
                  </a:lnTo>
                  <a:lnTo>
                    <a:pt x="2429" y="3620"/>
                  </a:lnTo>
                  <a:close/>
                  <a:moveTo>
                    <a:pt x="3215" y="7978"/>
                  </a:moveTo>
                  <a:lnTo>
                    <a:pt x="3215" y="9097"/>
                  </a:lnTo>
                  <a:lnTo>
                    <a:pt x="2429" y="9097"/>
                  </a:lnTo>
                  <a:lnTo>
                    <a:pt x="2429" y="7978"/>
                  </a:lnTo>
                  <a:close/>
                  <a:moveTo>
                    <a:pt x="6121" y="6525"/>
                  </a:moveTo>
                  <a:lnTo>
                    <a:pt x="6121" y="9097"/>
                  </a:lnTo>
                  <a:lnTo>
                    <a:pt x="5359" y="9097"/>
                  </a:lnTo>
                  <a:lnTo>
                    <a:pt x="5359" y="6525"/>
                  </a:lnTo>
                  <a:close/>
                  <a:moveTo>
                    <a:pt x="9050" y="5073"/>
                  </a:moveTo>
                  <a:lnTo>
                    <a:pt x="9050" y="9097"/>
                  </a:lnTo>
                  <a:lnTo>
                    <a:pt x="8264" y="9097"/>
                  </a:lnTo>
                  <a:lnTo>
                    <a:pt x="8264" y="5073"/>
                  </a:lnTo>
                  <a:close/>
                  <a:moveTo>
                    <a:pt x="7597" y="0"/>
                  </a:moveTo>
                  <a:lnTo>
                    <a:pt x="7597" y="9097"/>
                  </a:lnTo>
                  <a:lnTo>
                    <a:pt x="6811" y="9097"/>
                  </a:lnTo>
                  <a:lnTo>
                    <a:pt x="6811" y="1477"/>
                  </a:lnTo>
                  <a:lnTo>
                    <a:pt x="4668" y="1477"/>
                  </a:lnTo>
                  <a:lnTo>
                    <a:pt x="4668" y="9097"/>
                  </a:lnTo>
                  <a:lnTo>
                    <a:pt x="3882" y="9097"/>
                  </a:lnTo>
                  <a:lnTo>
                    <a:pt x="3882" y="2930"/>
                  </a:lnTo>
                  <a:lnTo>
                    <a:pt x="1739" y="2930"/>
                  </a:lnTo>
                  <a:lnTo>
                    <a:pt x="1739" y="9097"/>
                  </a:lnTo>
                  <a:lnTo>
                    <a:pt x="0" y="9097"/>
                  </a:lnTo>
                  <a:lnTo>
                    <a:pt x="0" y="9764"/>
                  </a:lnTo>
                  <a:lnTo>
                    <a:pt x="11479" y="9764"/>
                  </a:lnTo>
                  <a:lnTo>
                    <a:pt x="11479" y="9097"/>
                  </a:lnTo>
                  <a:lnTo>
                    <a:pt x="9740" y="9097"/>
                  </a:lnTo>
                  <a:lnTo>
                    <a:pt x="9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55" name="Google Shape;2855;p65"/>
            <p:cNvSpPr/>
            <p:nvPr/>
          </p:nvSpPr>
          <p:spPr>
            <a:xfrm>
              <a:off x="7087871" y="2775468"/>
              <a:ext cx="42777" cy="20359"/>
            </a:xfrm>
            <a:custGeom>
              <a:avLst/>
              <a:gdLst/>
              <a:ahLst/>
              <a:cxnLst/>
              <a:rect l="l" t="t" r="r" b="b"/>
              <a:pathLst>
                <a:path w="1454" h="692" extrusionOk="0">
                  <a:moveTo>
                    <a:pt x="1" y="1"/>
                  </a:moveTo>
                  <a:lnTo>
                    <a:pt x="1" y="692"/>
                  </a:lnTo>
                  <a:lnTo>
                    <a:pt x="1454" y="692"/>
                  </a:lnTo>
                  <a:lnTo>
                    <a:pt x="1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56" name="Google Shape;2856;p65"/>
            <p:cNvSpPr/>
            <p:nvPr/>
          </p:nvSpPr>
          <p:spPr>
            <a:xfrm>
              <a:off x="7173364" y="2775468"/>
              <a:ext cx="42747" cy="20359"/>
            </a:xfrm>
            <a:custGeom>
              <a:avLst/>
              <a:gdLst/>
              <a:ahLst/>
              <a:cxnLst/>
              <a:rect l="l" t="t" r="r" b="b"/>
              <a:pathLst>
                <a:path w="1453" h="692" extrusionOk="0">
                  <a:moveTo>
                    <a:pt x="0" y="1"/>
                  </a:moveTo>
                  <a:lnTo>
                    <a:pt x="0" y="692"/>
                  </a:lnTo>
                  <a:lnTo>
                    <a:pt x="1453" y="692"/>
                  </a:lnTo>
                  <a:lnTo>
                    <a:pt x="14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57" name="Google Shape;2857;p65"/>
            <p:cNvSpPr/>
            <p:nvPr/>
          </p:nvSpPr>
          <p:spPr>
            <a:xfrm>
              <a:off x="7259534" y="2775468"/>
              <a:ext cx="42777" cy="20359"/>
            </a:xfrm>
            <a:custGeom>
              <a:avLst/>
              <a:gdLst/>
              <a:ahLst/>
              <a:cxnLst/>
              <a:rect l="l" t="t" r="r" b="b"/>
              <a:pathLst>
                <a:path w="1454" h="692" extrusionOk="0">
                  <a:moveTo>
                    <a:pt x="0" y="1"/>
                  </a:moveTo>
                  <a:lnTo>
                    <a:pt x="0" y="692"/>
                  </a:lnTo>
                  <a:lnTo>
                    <a:pt x="1453" y="692"/>
                  </a:lnTo>
                  <a:lnTo>
                    <a:pt x="14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grpSp>
      <p:sp>
        <p:nvSpPr>
          <p:cNvPr id="2858" name="Google Shape;2858;p65"/>
          <p:cNvSpPr/>
          <p:nvPr/>
        </p:nvSpPr>
        <p:spPr>
          <a:xfrm>
            <a:off x="2681089" y="2370722"/>
            <a:ext cx="301028" cy="301628"/>
          </a:xfrm>
          <a:custGeom>
            <a:avLst/>
            <a:gdLst/>
            <a:ahLst/>
            <a:cxnLst/>
            <a:rect l="l" t="t" r="r" b="b"/>
            <a:pathLst>
              <a:path w="11527" h="11550" extrusionOk="0">
                <a:moveTo>
                  <a:pt x="2716" y="667"/>
                </a:moveTo>
                <a:lnTo>
                  <a:pt x="2716" y="2667"/>
                </a:lnTo>
                <a:lnTo>
                  <a:pt x="715" y="2667"/>
                </a:lnTo>
                <a:lnTo>
                  <a:pt x="715" y="1667"/>
                </a:lnTo>
                <a:cubicBezTo>
                  <a:pt x="691" y="1119"/>
                  <a:pt x="1144" y="667"/>
                  <a:pt x="1715" y="667"/>
                </a:cubicBezTo>
                <a:close/>
                <a:moveTo>
                  <a:pt x="9884" y="667"/>
                </a:moveTo>
                <a:cubicBezTo>
                  <a:pt x="10431" y="667"/>
                  <a:pt x="10884" y="1119"/>
                  <a:pt x="10884" y="1667"/>
                </a:cubicBezTo>
                <a:lnTo>
                  <a:pt x="10884" y="2667"/>
                </a:lnTo>
                <a:lnTo>
                  <a:pt x="8884" y="2667"/>
                </a:lnTo>
                <a:lnTo>
                  <a:pt x="8884" y="667"/>
                </a:lnTo>
                <a:close/>
                <a:moveTo>
                  <a:pt x="5454" y="1334"/>
                </a:moveTo>
                <a:lnTo>
                  <a:pt x="5454" y="2786"/>
                </a:lnTo>
                <a:cubicBezTo>
                  <a:pt x="5454" y="4239"/>
                  <a:pt x="4264" y="5430"/>
                  <a:pt x="2811" y="5430"/>
                </a:cubicBezTo>
                <a:lnTo>
                  <a:pt x="1358" y="5430"/>
                </a:lnTo>
                <a:lnTo>
                  <a:pt x="1358" y="3358"/>
                </a:lnTo>
                <a:lnTo>
                  <a:pt x="3382" y="3358"/>
                </a:lnTo>
                <a:lnTo>
                  <a:pt x="3382" y="1334"/>
                </a:lnTo>
                <a:close/>
                <a:moveTo>
                  <a:pt x="8193" y="1334"/>
                </a:moveTo>
                <a:lnTo>
                  <a:pt x="8193" y="3358"/>
                </a:lnTo>
                <a:lnTo>
                  <a:pt x="10217" y="3358"/>
                </a:lnTo>
                <a:lnTo>
                  <a:pt x="10217" y="5430"/>
                </a:lnTo>
                <a:lnTo>
                  <a:pt x="8764" y="5430"/>
                </a:lnTo>
                <a:cubicBezTo>
                  <a:pt x="7312" y="5430"/>
                  <a:pt x="6121" y="4239"/>
                  <a:pt x="6121" y="2786"/>
                </a:cubicBezTo>
                <a:lnTo>
                  <a:pt x="6121" y="1334"/>
                </a:lnTo>
                <a:close/>
                <a:moveTo>
                  <a:pt x="5811" y="4239"/>
                </a:moveTo>
                <a:cubicBezTo>
                  <a:pt x="6121" y="4906"/>
                  <a:pt x="6645" y="5430"/>
                  <a:pt x="7336" y="5763"/>
                </a:cubicBezTo>
                <a:cubicBezTo>
                  <a:pt x="6693" y="6097"/>
                  <a:pt x="6145" y="6620"/>
                  <a:pt x="5811" y="7287"/>
                </a:cubicBezTo>
                <a:cubicBezTo>
                  <a:pt x="5502" y="6620"/>
                  <a:pt x="4954" y="6097"/>
                  <a:pt x="4311" y="5763"/>
                </a:cubicBezTo>
                <a:cubicBezTo>
                  <a:pt x="4954" y="5430"/>
                  <a:pt x="5502" y="4906"/>
                  <a:pt x="5811" y="4239"/>
                </a:cubicBezTo>
                <a:close/>
                <a:moveTo>
                  <a:pt x="2811" y="6097"/>
                </a:moveTo>
                <a:cubicBezTo>
                  <a:pt x="4264" y="6097"/>
                  <a:pt x="5454" y="7287"/>
                  <a:pt x="5454" y="8740"/>
                </a:cubicBezTo>
                <a:lnTo>
                  <a:pt x="5454" y="10193"/>
                </a:lnTo>
                <a:lnTo>
                  <a:pt x="3382" y="10193"/>
                </a:lnTo>
                <a:lnTo>
                  <a:pt x="3382" y="8145"/>
                </a:lnTo>
                <a:lnTo>
                  <a:pt x="1358" y="8145"/>
                </a:lnTo>
                <a:lnTo>
                  <a:pt x="1358" y="6097"/>
                </a:lnTo>
                <a:close/>
                <a:moveTo>
                  <a:pt x="10217" y="6097"/>
                </a:moveTo>
                <a:lnTo>
                  <a:pt x="10217" y="8168"/>
                </a:lnTo>
                <a:lnTo>
                  <a:pt x="8193" y="8168"/>
                </a:lnTo>
                <a:lnTo>
                  <a:pt x="8193" y="10193"/>
                </a:lnTo>
                <a:lnTo>
                  <a:pt x="6121" y="10193"/>
                </a:lnTo>
                <a:lnTo>
                  <a:pt x="6121" y="8740"/>
                </a:lnTo>
                <a:cubicBezTo>
                  <a:pt x="6121" y="7287"/>
                  <a:pt x="7312" y="6097"/>
                  <a:pt x="8764" y="6097"/>
                </a:cubicBezTo>
                <a:close/>
                <a:moveTo>
                  <a:pt x="2716" y="8835"/>
                </a:moveTo>
                <a:lnTo>
                  <a:pt x="2716" y="10836"/>
                </a:lnTo>
                <a:lnTo>
                  <a:pt x="1715" y="10836"/>
                </a:lnTo>
                <a:cubicBezTo>
                  <a:pt x="1168" y="10836"/>
                  <a:pt x="739" y="10383"/>
                  <a:pt x="739" y="9835"/>
                </a:cubicBezTo>
                <a:lnTo>
                  <a:pt x="739" y="8835"/>
                </a:lnTo>
                <a:close/>
                <a:moveTo>
                  <a:pt x="10884" y="8835"/>
                </a:moveTo>
                <a:lnTo>
                  <a:pt x="10884" y="9835"/>
                </a:lnTo>
                <a:cubicBezTo>
                  <a:pt x="10884" y="10383"/>
                  <a:pt x="10431" y="10836"/>
                  <a:pt x="9884" y="10836"/>
                </a:cubicBezTo>
                <a:lnTo>
                  <a:pt x="8884" y="10836"/>
                </a:lnTo>
                <a:lnTo>
                  <a:pt x="8884" y="8835"/>
                </a:lnTo>
                <a:close/>
                <a:moveTo>
                  <a:pt x="8193" y="0"/>
                </a:moveTo>
                <a:lnTo>
                  <a:pt x="8193" y="643"/>
                </a:lnTo>
                <a:lnTo>
                  <a:pt x="3382" y="643"/>
                </a:lnTo>
                <a:lnTo>
                  <a:pt x="3382" y="24"/>
                </a:lnTo>
                <a:lnTo>
                  <a:pt x="1668" y="24"/>
                </a:lnTo>
                <a:cubicBezTo>
                  <a:pt x="763" y="24"/>
                  <a:pt x="1" y="762"/>
                  <a:pt x="1" y="1691"/>
                </a:cubicBezTo>
                <a:lnTo>
                  <a:pt x="1" y="3358"/>
                </a:lnTo>
                <a:lnTo>
                  <a:pt x="668" y="3358"/>
                </a:lnTo>
                <a:lnTo>
                  <a:pt x="668" y="8168"/>
                </a:lnTo>
                <a:lnTo>
                  <a:pt x="1" y="8168"/>
                </a:lnTo>
                <a:lnTo>
                  <a:pt x="1" y="9883"/>
                </a:lnTo>
                <a:cubicBezTo>
                  <a:pt x="1" y="10788"/>
                  <a:pt x="763" y="11550"/>
                  <a:pt x="1668" y="11550"/>
                </a:cubicBezTo>
                <a:lnTo>
                  <a:pt x="3382" y="11550"/>
                </a:lnTo>
                <a:lnTo>
                  <a:pt x="3382" y="10907"/>
                </a:lnTo>
                <a:lnTo>
                  <a:pt x="8193" y="10907"/>
                </a:lnTo>
                <a:lnTo>
                  <a:pt x="8193" y="11550"/>
                </a:lnTo>
                <a:lnTo>
                  <a:pt x="9860" y="11550"/>
                </a:lnTo>
                <a:cubicBezTo>
                  <a:pt x="10789" y="11550"/>
                  <a:pt x="11527" y="10788"/>
                  <a:pt x="11527" y="9883"/>
                </a:cubicBezTo>
                <a:lnTo>
                  <a:pt x="11527" y="8216"/>
                </a:lnTo>
                <a:lnTo>
                  <a:pt x="10908" y="8216"/>
                </a:lnTo>
                <a:lnTo>
                  <a:pt x="10908" y="3358"/>
                </a:lnTo>
                <a:lnTo>
                  <a:pt x="11527" y="3358"/>
                </a:lnTo>
                <a:lnTo>
                  <a:pt x="11527" y="1667"/>
                </a:lnTo>
                <a:cubicBezTo>
                  <a:pt x="11527" y="738"/>
                  <a:pt x="10789" y="0"/>
                  <a:pt x="98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60" name="Google Shape;2860;p6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6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65">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6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6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80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784"/>
                                        </p:tgtEl>
                                        <p:attrNameLst>
                                          <p:attrName>style.visibility</p:attrName>
                                        </p:attrNameLst>
                                      </p:cBhvr>
                                      <p:to>
                                        <p:strVal val="visible"/>
                                      </p:to>
                                    </p:set>
                                    <p:anim calcmode="lin" valueType="num">
                                      <p:cBhvr additive="base">
                                        <p:cTn id="7" dur="1000"/>
                                        <p:tgtEl>
                                          <p:spTgt spid="278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791"/>
                                        </p:tgtEl>
                                        <p:attrNameLst>
                                          <p:attrName>style.visibility</p:attrName>
                                        </p:attrNameLst>
                                      </p:cBhvr>
                                      <p:to>
                                        <p:strVal val="visible"/>
                                      </p:to>
                                    </p:set>
                                    <p:anim calcmode="lin" valueType="num">
                                      <p:cBhvr additive="base">
                                        <p:cTn id="10" dur="1000"/>
                                        <p:tgtEl>
                                          <p:spTgt spid="2791"/>
                                        </p:tgtEl>
                                        <p:attrNameLst>
                                          <p:attrName>ppt_x</p:attrName>
                                        </p:attrNameLst>
                                      </p:cBhvr>
                                      <p:tavLst>
                                        <p:tav tm="0">
                                          <p:val>
                                            <p:strVal val="#ppt_x+1"/>
                                          </p:val>
                                        </p:tav>
                                        <p:tav tm="100000">
                                          <p:val>
                                            <p:strVal val="#ppt_x"/>
                                          </p:val>
                                        </p:tav>
                                      </p:tavLst>
                                    </p:anim>
                                  </p:childTnLst>
                                </p:cTn>
                              </p:par>
                              <p:par>
                                <p:cTn id="11" presetID="8" presetClass="emph" presetSubtype="0" fill="hold" nodeType="withEffect">
                                  <p:stCondLst>
                                    <p:cond delay="0"/>
                                  </p:stCondLst>
                                  <p:childTnLst>
                                    <p:animRot by="-21600000">
                                      <p:cBhvr>
                                        <p:cTn id="12" dur="1000" fill="hold"/>
                                        <p:tgtEl>
                                          <p:spTgt spid="2845"/>
                                        </p:tgtEl>
                                        <p:attrNameLst>
                                          <p:attrName>r</p:attrName>
                                        </p:attrNameLst>
                                      </p:cBhvr>
                                    </p:animRot>
                                  </p:childTnLst>
                                </p:cTn>
                              </p:par>
                              <p:par>
                                <p:cTn id="13" presetID="10" presetClass="entr" presetSubtype="0" fill="hold" nodeType="withEffect">
                                  <p:stCondLst>
                                    <p:cond delay="0"/>
                                  </p:stCondLst>
                                  <p:childTnLst>
                                    <p:set>
                                      <p:cBhvr>
                                        <p:cTn id="14" dur="1" fill="hold">
                                          <p:stCondLst>
                                            <p:cond delay="0"/>
                                          </p:stCondLst>
                                        </p:cTn>
                                        <p:tgtEl>
                                          <p:spTgt spid="2785"/>
                                        </p:tgtEl>
                                        <p:attrNameLst>
                                          <p:attrName>style.visibility</p:attrName>
                                        </p:attrNameLst>
                                      </p:cBhvr>
                                      <p:to>
                                        <p:strVal val="visible"/>
                                      </p:to>
                                    </p:set>
                                    <p:animEffect transition="in" filter="fade">
                                      <p:cBhvr>
                                        <p:cTn id="15" dur="1000"/>
                                        <p:tgtEl>
                                          <p:spTgt spid="2785"/>
                                        </p:tgtEl>
                                      </p:cBhvr>
                                    </p:animEffect>
                                  </p:childTnLst>
                                </p:cTn>
                              </p:par>
                              <p:par>
                                <p:cTn id="16" presetID="10" presetClass="entr" presetSubtype="0" fill="hold" nodeType="withEffect">
                                  <p:stCondLst>
                                    <p:cond delay="0"/>
                                  </p:stCondLst>
                                  <p:childTnLst>
                                    <p:set>
                                      <p:cBhvr>
                                        <p:cTn id="17" dur="1" fill="hold">
                                          <p:stCondLst>
                                            <p:cond delay="0"/>
                                          </p:stCondLst>
                                        </p:cTn>
                                        <p:tgtEl>
                                          <p:spTgt spid="2786"/>
                                        </p:tgtEl>
                                        <p:attrNameLst>
                                          <p:attrName>style.visibility</p:attrName>
                                        </p:attrNameLst>
                                      </p:cBhvr>
                                      <p:to>
                                        <p:strVal val="visible"/>
                                      </p:to>
                                    </p:set>
                                    <p:animEffect transition="in" filter="fade">
                                      <p:cBhvr>
                                        <p:cTn id="18" dur="1000"/>
                                        <p:tgtEl>
                                          <p:spTgt spid="2786"/>
                                        </p:tgtEl>
                                      </p:cBhvr>
                                    </p:animEffect>
                                  </p:childTnLst>
                                </p:cTn>
                              </p:par>
                              <p:par>
                                <p:cTn id="19" presetID="10" presetClass="entr" presetSubtype="0" fill="hold" nodeType="withEffect">
                                  <p:stCondLst>
                                    <p:cond delay="0"/>
                                  </p:stCondLst>
                                  <p:childTnLst>
                                    <p:set>
                                      <p:cBhvr>
                                        <p:cTn id="20" dur="1" fill="hold">
                                          <p:stCondLst>
                                            <p:cond delay="0"/>
                                          </p:stCondLst>
                                        </p:cTn>
                                        <p:tgtEl>
                                          <p:spTgt spid="2787"/>
                                        </p:tgtEl>
                                        <p:attrNameLst>
                                          <p:attrName>style.visibility</p:attrName>
                                        </p:attrNameLst>
                                      </p:cBhvr>
                                      <p:to>
                                        <p:strVal val="visible"/>
                                      </p:to>
                                    </p:set>
                                    <p:animEffect transition="in" filter="fade">
                                      <p:cBhvr>
                                        <p:cTn id="21" dur="1000"/>
                                        <p:tgtEl>
                                          <p:spTgt spid="2787"/>
                                        </p:tgtEl>
                                      </p:cBhvr>
                                    </p:animEffect>
                                  </p:childTnLst>
                                </p:cTn>
                              </p:par>
                              <p:par>
                                <p:cTn id="22" presetID="10" presetClass="entr" presetSubtype="0" fill="hold" nodeType="withEffect">
                                  <p:stCondLst>
                                    <p:cond delay="0"/>
                                  </p:stCondLst>
                                  <p:childTnLst>
                                    <p:set>
                                      <p:cBhvr>
                                        <p:cTn id="23" dur="1" fill="hold">
                                          <p:stCondLst>
                                            <p:cond delay="0"/>
                                          </p:stCondLst>
                                        </p:cTn>
                                        <p:tgtEl>
                                          <p:spTgt spid="2788"/>
                                        </p:tgtEl>
                                        <p:attrNameLst>
                                          <p:attrName>style.visibility</p:attrName>
                                        </p:attrNameLst>
                                      </p:cBhvr>
                                      <p:to>
                                        <p:strVal val="visible"/>
                                      </p:to>
                                    </p:set>
                                    <p:animEffect transition="in" filter="fade">
                                      <p:cBhvr>
                                        <p:cTn id="24" dur="1000"/>
                                        <p:tgtEl>
                                          <p:spTgt spid="2788"/>
                                        </p:tgtEl>
                                      </p:cBhvr>
                                    </p:animEffect>
                                  </p:childTnLst>
                                </p:cTn>
                              </p:par>
                              <p:par>
                                <p:cTn id="25" presetID="23" presetClass="entr" presetSubtype="16" fill="hold" nodeType="withEffect">
                                  <p:stCondLst>
                                    <p:cond delay="0"/>
                                  </p:stCondLst>
                                  <p:childTnLst>
                                    <p:set>
                                      <p:cBhvr>
                                        <p:cTn id="26" dur="1" fill="hold">
                                          <p:stCondLst>
                                            <p:cond delay="0"/>
                                          </p:stCondLst>
                                        </p:cTn>
                                        <p:tgtEl>
                                          <p:spTgt spid="2846"/>
                                        </p:tgtEl>
                                        <p:attrNameLst>
                                          <p:attrName>style.visibility</p:attrName>
                                        </p:attrNameLst>
                                      </p:cBhvr>
                                      <p:to>
                                        <p:strVal val="visible"/>
                                      </p:to>
                                    </p:set>
                                    <p:anim calcmode="lin" valueType="num">
                                      <p:cBhvr additive="base">
                                        <p:cTn id="27" dur="1000"/>
                                        <p:tgtEl>
                                          <p:spTgt spid="2846"/>
                                        </p:tgtEl>
                                        <p:attrNameLst>
                                          <p:attrName>ppt_w</p:attrName>
                                        </p:attrNameLst>
                                      </p:cBhvr>
                                      <p:tavLst>
                                        <p:tav tm="0">
                                          <p:val>
                                            <p:strVal val="0"/>
                                          </p:val>
                                        </p:tav>
                                        <p:tav tm="100000">
                                          <p:val>
                                            <p:strVal val="#ppt_w"/>
                                          </p:val>
                                        </p:tav>
                                      </p:tavLst>
                                    </p:anim>
                                    <p:anim calcmode="lin" valueType="num">
                                      <p:cBhvr additive="base">
                                        <p:cTn id="28" dur="1000"/>
                                        <p:tgtEl>
                                          <p:spTgt spid="2846"/>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2847"/>
                                        </p:tgtEl>
                                        <p:attrNameLst>
                                          <p:attrName>style.visibility</p:attrName>
                                        </p:attrNameLst>
                                      </p:cBhvr>
                                      <p:to>
                                        <p:strVal val="visible"/>
                                      </p:to>
                                    </p:set>
                                    <p:anim calcmode="lin" valueType="num">
                                      <p:cBhvr additive="base">
                                        <p:cTn id="31" dur="1000"/>
                                        <p:tgtEl>
                                          <p:spTgt spid="2847"/>
                                        </p:tgtEl>
                                        <p:attrNameLst>
                                          <p:attrName>ppt_w</p:attrName>
                                        </p:attrNameLst>
                                      </p:cBhvr>
                                      <p:tavLst>
                                        <p:tav tm="0">
                                          <p:val>
                                            <p:strVal val="0"/>
                                          </p:val>
                                        </p:tav>
                                        <p:tav tm="100000">
                                          <p:val>
                                            <p:strVal val="#ppt_w"/>
                                          </p:val>
                                        </p:tav>
                                      </p:tavLst>
                                    </p:anim>
                                    <p:anim calcmode="lin" valueType="num">
                                      <p:cBhvr additive="base">
                                        <p:cTn id="32" dur="1000"/>
                                        <p:tgtEl>
                                          <p:spTgt spid="2847"/>
                                        </p:tgtEl>
                                        <p:attrNameLst>
                                          <p:attrName>ppt_h</p:attrName>
                                        </p:attrNameLst>
                                      </p:cBhvr>
                                      <p:tavLst>
                                        <p:tav tm="0">
                                          <p:val>
                                            <p:strVal val="0"/>
                                          </p:val>
                                        </p:tav>
                                        <p:tav tm="100000">
                                          <p:val>
                                            <p:strVal val="#ppt_h"/>
                                          </p:val>
                                        </p:tav>
                                      </p:tavLst>
                                    </p:anim>
                                  </p:childTnLst>
                                </p:cTn>
                              </p:par>
                              <p:par>
                                <p:cTn id="33" presetID="10" presetClass="entr" presetSubtype="0" fill="hold" nodeType="withEffect">
                                  <p:stCondLst>
                                    <p:cond delay="0"/>
                                  </p:stCondLst>
                                  <p:childTnLst>
                                    <p:set>
                                      <p:cBhvr>
                                        <p:cTn id="34" dur="1" fill="hold">
                                          <p:stCondLst>
                                            <p:cond delay="0"/>
                                          </p:stCondLst>
                                        </p:cTn>
                                        <p:tgtEl>
                                          <p:spTgt spid="2853"/>
                                        </p:tgtEl>
                                        <p:attrNameLst>
                                          <p:attrName>style.visibility</p:attrName>
                                        </p:attrNameLst>
                                      </p:cBhvr>
                                      <p:to>
                                        <p:strVal val="visible"/>
                                      </p:to>
                                    </p:set>
                                    <p:animEffect transition="in" filter="fade">
                                      <p:cBhvr>
                                        <p:cTn id="35" dur="1000"/>
                                        <p:tgtEl>
                                          <p:spTgt spid="2853"/>
                                        </p:tgtEl>
                                      </p:cBhvr>
                                    </p:animEffect>
                                  </p:childTnLst>
                                </p:cTn>
                              </p:par>
                              <p:par>
                                <p:cTn id="36" presetID="10" presetClass="entr" presetSubtype="0" fill="hold" nodeType="withEffect">
                                  <p:stCondLst>
                                    <p:cond delay="0"/>
                                  </p:stCondLst>
                                  <p:childTnLst>
                                    <p:set>
                                      <p:cBhvr>
                                        <p:cTn id="37" dur="1" fill="hold">
                                          <p:stCondLst>
                                            <p:cond delay="0"/>
                                          </p:stCondLst>
                                        </p:cTn>
                                        <p:tgtEl>
                                          <p:spTgt spid="2858"/>
                                        </p:tgtEl>
                                        <p:attrNameLst>
                                          <p:attrName>style.visibility</p:attrName>
                                        </p:attrNameLst>
                                      </p:cBhvr>
                                      <p:to>
                                        <p:strVal val="visible"/>
                                      </p:to>
                                    </p:set>
                                    <p:animEffect transition="in" filter="fade">
                                      <p:cBhvr>
                                        <p:cTn id="38" dur="1000"/>
                                        <p:tgtEl>
                                          <p:spTgt spid="2858"/>
                                        </p:tgtEl>
                                      </p:cBhvr>
                                    </p:animEffect>
                                  </p:childTnLst>
                                </p:cTn>
                              </p:par>
                              <p:par>
                                <p:cTn id="39" presetID="10" presetClass="entr" presetSubtype="0" fill="hold" nodeType="withEffect">
                                  <p:stCondLst>
                                    <p:cond delay="0"/>
                                  </p:stCondLst>
                                  <p:childTnLst>
                                    <p:set>
                                      <p:cBhvr>
                                        <p:cTn id="40" dur="1" fill="hold">
                                          <p:stCondLst>
                                            <p:cond delay="0"/>
                                          </p:stCondLst>
                                        </p:cTn>
                                        <p:tgtEl>
                                          <p:spTgt spid="2860"/>
                                        </p:tgtEl>
                                        <p:attrNameLst>
                                          <p:attrName>style.visibility</p:attrName>
                                        </p:attrNameLst>
                                      </p:cBhvr>
                                      <p:to>
                                        <p:strVal val="visible"/>
                                      </p:to>
                                    </p:set>
                                    <p:animEffect transition="in" filter="fade">
                                      <p:cBhvr>
                                        <p:cTn id="41" dur="1000"/>
                                        <p:tgtEl>
                                          <p:spTgt spid="2860"/>
                                        </p:tgtEl>
                                      </p:cBhvr>
                                    </p:animEffect>
                                  </p:childTnLst>
                                </p:cTn>
                              </p:par>
                              <p:par>
                                <p:cTn id="42" presetID="10" presetClass="entr" presetSubtype="0" fill="hold" nodeType="withEffect">
                                  <p:stCondLst>
                                    <p:cond delay="0"/>
                                  </p:stCondLst>
                                  <p:childTnLst>
                                    <p:set>
                                      <p:cBhvr>
                                        <p:cTn id="43" dur="1" fill="hold">
                                          <p:stCondLst>
                                            <p:cond delay="0"/>
                                          </p:stCondLst>
                                        </p:cTn>
                                        <p:tgtEl>
                                          <p:spTgt spid="2861"/>
                                        </p:tgtEl>
                                        <p:attrNameLst>
                                          <p:attrName>style.visibility</p:attrName>
                                        </p:attrNameLst>
                                      </p:cBhvr>
                                      <p:to>
                                        <p:strVal val="visible"/>
                                      </p:to>
                                    </p:set>
                                    <p:animEffect transition="in" filter="fade">
                                      <p:cBhvr>
                                        <p:cTn id="44" dur="1000"/>
                                        <p:tgtEl>
                                          <p:spTgt spid="2861"/>
                                        </p:tgtEl>
                                      </p:cBhvr>
                                    </p:animEffect>
                                  </p:childTnLst>
                                </p:cTn>
                              </p:par>
                              <p:par>
                                <p:cTn id="45" presetID="10" presetClass="entr" presetSubtype="0" fill="hold" nodeType="withEffect">
                                  <p:stCondLst>
                                    <p:cond delay="0"/>
                                  </p:stCondLst>
                                  <p:childTnLst>
                                    <p:set>
                                      <p:cBhvr>
                                        <p:cTn id="46" dur="1" fill="hold">
                                          <p:stCondLst>
                                            <p:cond delay="0"/>
                                          </p:stCondLst>
                                        </p:cTn>
                                        <p:tgtEl>
                                          <p:spTgt spid="2862"/>
                                        </p:tgtEl>
                                        <p:attrNameLst>
                                          <p:attrName>style.visibility</p:attrName>
                                        </p:attrNameLst>
                                      </p:cBhvr>
                                      <p:to>
                                        <p:strVal val="visible"/>
                                      </p:to>
                                    </p:set>
                                    <p:animEffect transition="in" filter="fade">
                                      <p:cBhvr>
                                        <p:cTn id="47" dur="1000"/>
                                        <p:tgtEl>
                                          <p:spTgt spid="2862"/>
                                        </p:tgtEl>
                                      </p:cBhvr>
                                    </p:animEffect>
                                  </p:childTnLst>
                                </p:cTn>
                              </p:par>
                              <p:par>
                                <p:cTn id="48" presetID="10" presetClass="entr" presetSubtype="0" fill="hold" nodeType="withEffect">
                                  <p:stCondLst>
                                    <p:cond delay="0"/>
                                  </p:stCondLst>
                                  <p:childTnLst>
                                    <p:set>
                                      <p:cBhvr>
                                        <p:cTn id="49" dur="1" fill="hold">
                                          <p:stCondLst>
                                            <p:cond delay="0"/>
                                          </p:stCondLst>
                                        </p:cTn>
                                        <p:tgtEl>
                                          <p:spTgt spid="2863"/>
                                        </p:tgtEl>
                                        <p:attrNameLst>
                                          <p:attrName>style.visibility</p:attrName>
                                        </p:attrNameLst>
                                      </p:cBhvr>
                                      <p:to>
                                        <p:strVal val="visible"/>
                                      </p:to>
                                    </p:set>
                                    <p:animEffect transition="in" filter="fade">
                                      <p:cBhvr>
                                        <p:cTn id="50" dur="1000"/>
                                        <p:tgtEl>
                                          <p:spTgt spid="2863"/>
                                        </p:tgtEl>
                                      </p:cBhvr>
                                    </p:animEffect>
                                  </p:childTnLst>
                                </p:cTn>
                              </p:par>
                              <p:par>
                                <p:cTn id="51" presetID="10" presetClass="entr" presetSubtype="0" fill="hold" nodeType="withEffect">
                                  <p:stCondLst>
                                    <p:cond delay="0"/>
                                  </p:stCondLst>
                                  <p:childTnLst>
                                    <p:set>
                                      <p:cBhvr>
                                        <p:cTn id="52" dur="1" fill="hold">
                                          <p:stCondLst>
                                            <p:cond delay="0"/>
                                          </p:stCondLst>
                                        </p:cTn>
                                        <p:tgtEl>
                                          <p:spTgt spid="2864"/>
                                        </p:tgtEl>
                                        <p:attrNameLst>
                                          <p:attrName>style.visibility</p:attrName>
                                        </p:attrNameLst>
                                      </p:cBhvr>
                                      <p:to>
                                        <p:strVal val="visible"/>
                                      </p:to>
                                    </p:set>
                                    <p:animEffect transition="in" filter="fade">
                                      <p:cBhvr>
                                        <p:cTn id="53" dur="1000"/>
                                        <p:tgtEl>
                                          <p:spTgt spid="2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27B657E-3CCF-E06F-C4DB-ED164A787EAE}"/>
              </a:ext>
            </a:extLst>
          </p:cNvPr>
          <p:cNvSpPr>
            <a:spLocks noGrp="1"/>
          </p:cNvSpPr>
          <p:nvPr>
            <p:ph type="body" idx="1"/>
          </p:nvPr>
        </p:nvSpPr>
        <p:spPr/>
        <p:txBody>
          <a:bodyPr/>
          <a:lstStyle/>
          <a:p>
            <a:r>
              <a:rPr lang="en-US" sz="1600">
                <a:solidFill>
                  <a:schemeClr val="bg1"/>
                </a:solidFill>
              </a:rPr>
              <a:t>Regression analysis helps us to understand how the value of the dependent variable is changing corresponding to an independent variable when other independent variables are held fixed.</a:t>
            </a:r>
          </a:p>
          <a:p>
            <a:r>
              <a:rPr lang="en-US" sz="1600">
                <a:solidFill>
                  <a:schemeClr val="bg1"/>
                </a:solidFill>
              </a:rPr>
              <a:t>Dependent variable or the target variable is predicted using the independent variables and a pattern is formulated for evaluating this target value using some statistical methods .</a:t>
            </a:r>
          </a:p>
          <a:p>
            <a:r>
              <a:rPr lang="en-US" sz="1600">
                <a:solidFill>
                  <a:schemeClr val="bg1"/>
                </a:solidFill>
              </a:rPr>
              <a:t>Different types includes linear regression , logistic regression , decision tree regression , random forest regression , etc.</a:t>
            </a:r>
          </a:p>
        </p:txBody>
      </p:sp>
      <p:sp>
        <p:nvSpPr>
          <p:cNvPr id="8" name="Title 7">
            <a:extLst>
              <a:ext uri="{FF2B5EF4-FFF2-40B4-BE49-F238E27FC236}">
                <a16:creationId xmlns:a16="http://schemas.microsoft.com/office/drawing/2014/main" id="{F1791A9F-9BFC-6D3F-6FAF-D24055EE19D2}"/>
              </a:ext>
            </a:extLst>
          </p:cNvPr>
          <p:cNvSpPr>
            <a:spLocks noGrp="1"/>
          </p:cNvSpPr>
          <p:nvPr>
            <p:ph type="title"/>
          </p:nvPr>
        </p:nvSpPr>
        <p:spPr/>
        <p:txBody>
          <a:bodyPr/>
          <a:lstStyle/>
          <a:p>
            <a:r>
              <a:rPr lang="en-US"/>
              <a:t>Regression Algorithms</a:t>
            </a:r>
          </a:p>
        </p:txBody>
      </p:sp>
    </p:spTree>
    <p:extLst>
      <p:ext uri="{BB962C8B-B14F-4D97-AF65-F5344CB8AC3E}">
        <p14:creationId xmlns:p14="http://schemas.microsoft.com/office/powerpoint/2010/main" val="1908446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27B657E-3CCF-E06F-C4DB-ED164A787EAE}"/>
              </a:ext>
            </a:extLst>
          </p:cNvPr>
          <p:cNvSpPr>
            <a:spLocks noGrp="1"/>
          </p:cNvSpPr>
          <p:nvPr>
            <p:ph type="body" idx="1"/>
          </p:nvPr>
        </p:nvSpPr>
        <p:spPr>
          <a:xfrm>
            <a:off x="1221000" y="1512026"/>
            <a:ext cx="7590999" cy="3263714"/>
          </a:xfrm>
        </p:spPr>
        <p:txBody>
          <a:bodyPr/>
          <a:lstStyle/>
          <a:p>
            <a:r>
              <a:rPr lang="en-US" sz="1600" b="1">
                <a:solidFill>
                  <a:schemeClr val="accent2"/>
                </a:solidFill>
              </a:rPr>
              <a:t>Outliers:</a:t>
            </a:r>
            <a:r>
              <a:rPr lang="en-US" sz="1600">
                <a:solidFill>
                  <a:schemeClr val="accent2"/>
                </a:solidFill>
              </a:rPr>
              <a:t> Outlier is an observation which contains either very low value or very high value in comparison to other observed values. An outlier may hamper the result, so it should be avoided.</a:t>
            </a:r>
          </a:p>
          <a:p>
            <a:r>
              <a:rPr lang="en-US" sz="1600" b="1">
                <a:solidFill>
                  <a:schemeClr val="accent2"/>
                </a:solidFill>
              </a:rPr>
              <a:t>Multicollinearity:</a:t>
            </a:r>
            <a:r>
              <a:rPr lang="en-US" sz="1600">
                <a:solidFill>
                  <a:schemeClr val="accent2"/>
                </a:solidFill>
              </a:rPr>
              <a:t> If the independent variables are highly correlated with each other than other variables, then such condition is called Multicollinearity. It should not be present in the dataset, because it creates problem while ranking the most affecting variable.</a:t>
            </a:r>
          </a:p>
          <a:p>
            <a:r>
              <a:rPr lang="en-US" sz="1600" b="1">
                <a:solidFill>
                  <a:schemeClr val="accent2"/>
                </a:solidFill>
              </a:rPr>
              <a:t>Underfitting and Overfitting:</a:t>
            </a:r>
            <a:r>
              <a:rPr lang="en-US" sz="1600">
                <a:solidFill>
                  <a:schemeClr val="accent2"/>
                </a:solidFill>
              </a:rPr>
              <a:t> If our algorithm works well with the training dataset but not well with test dataset, then such problem is called </a:t>
            </a:r>
            <a:r>
              <a:rPr lang="en-US" sz="1600" b="1">
                <a:solidFill>
                  <a:schemeClr val="accent2"/>
                </a:solidFill>
              </a:rPr>
              <a:t>Overfitting</a:t>
            </a:r>
            <a:r>
              <a:rPr lang="en-US" sz="1600">
                <a:solidFill>
                  <a:schemeClr val="accent2"/>
                </a:solidFill>
              </a:rPr>
              <a:t>. And if our algorithm does not perform well even with training dataset, then such problem is called </a:t>
            </a:r>
            <a:r>
              <a:rPr lang="en-US" sz="1600" b="1">
                <a:solidFill>
                  <a:schemeClr val="accent2"/>
                </a:solidFill>
              </a:rPr>
              <a:t>underfitting</a:t>
            </a:r>
            <a:r>
              <a:rPr lang="en-US" sz="1600">
                <a:solidFill>
                  <a:schemeClr val="accent2"/>
                </a:solidFill>
              </a:rPr>
              <a:t>.</a:t>
            </a:r>
          </a:p>
          <a:p>
            <a:endParaRPr lang="en-US" sz="1600">
              <a:solidFill>
                <a:schemeClr val="accent2"/>
              </a:solidFill>
            </a:endParaRPr>
          </a:p>
          <a:p>
            <a:endParaRPr lang="en-US" sz="1600">
              <a:solidFill>
                <a:schemeClr val="accent2"/>
              </a:solidFill>
            </a:endParaRPr>
          </a:p>
          <a:p>
            <a:endParaRPr lang="en-US" sz="1600">
              <a:solidFill>
                <a:schemeClr val="accent2"/>
              </a:solidFill>
            </a:endParaRPr>
          </a:p>
        </p:txBody>
      </p:sp>
      <p:sp>
        <p:nvSpPr>
          <p:cNvPr id="8" name="Title 7">
            <a:extLst>
              <a:ext uri="{FF2B5EF4-FFF2-40B4-BE49-F238E27FC236}">
                <a16:creationId xmlns:a16="http://schemas.microsoft.com/office/drawing/2014/main" id="{F1791A9F-9BFC-6D3F-6FAF-D24055EE19D2}"/>
              </a:ext>
            </a:extLst>
          </p:cNvPr>
          <p:cNvSpPr>
            <a:spLocks noGrp="1"/>
          </p:cNvSpPr>
          <p:nvPr>
            <p:ph type="title"/>
          </p:nvPr>
        </p:nvSpPr>
        <p:spPr/>
        <p:txBody>
          <a:bodyPr/>
          <a:lstStyle/>
          <a:p>
            <a:r>
              <a:rPr lang="en-US"/>
              <a:t>Preprocessing required in Regression Algorithms</a:t>
            </a:r>
          </a:p>
        </p:txBody>
      </p:sp>
    </p:spTree>
    <p:extLst>
      <p:ext uri="{BB962C8B-B14F-4D97-AF65-F5344CB8AC3E}">
        <p14:creationId xmlns:p14="http://schemas.microsoft.com/office/powerpoint/2010/main" val="2520564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30C515-B650-66F4-A21E-738F46E244E0}"/>
              </a:ext>
            </a:extLst>
          </p:cNvPr>
          <p:cNvSpPr>
            <a:spLocks noGrp="1"/>
          </p:cNvSpPr>
          <p:nvPr>
            <p:ph type="body" idx="1"/>
          </p:nvPr>
        </p:nvSpPr>
        <p:spPr/>
        <p:txBody>
          <a:bodyPr/>
          <a:lstStyle/>
          <a:p>
            <a:r>
              <a:rPr lang="en-US" sz="1600">
                <a:solidFill>
                  <a:schemeClr val="accent2"/>
                </a:solidFill>
              </a:rPr>
              <a:t>In Classification, a program learns from the given dataset or observations and then classifies new observation into a number of classes or groups. Such as, </a:t>
            </a:r>
            <a:r>
              <a:rPr lang="en-US" sz="1600" b="1">
                <a:solidFill>
                  <a:schemeClr val="accent2"/>
                </a:solidFill>
              </a:rPr>
              <a:t>Yes or No, 0 or 1, Spam or Not Spam, cat or dog,</a:t>
            </a:r>
            <a:r>
              <a:rPr lang="en-US" sz="1600">
                <a:solidFill>
                  <a:schemeClr val="accent2"/>
                </a:solidFill>
              </a:rPr>
              <a:t> etc. </a:t>
            </a:r>
          </a:p>
          <a:p>
            <a:r>
              <a:rPr lang="en-US" sz="1600">
                <a:solidFill>
                  <a:schemeClr val="accent2"/>
                </a:solidFill>
              </a:rPr>
              <a:t>Classes can be called as targets/labels or categories</a:t>
            </a:r>
          </a:p>
          <a:p>
            <a:r>
              <a:rPr lang="en-US" sz="1600">
                <a:solidFill>
                  <a:schemeClr val="accent2"/>
                </a:solidFill>
              </a:rPr>
              <a:t>Unlike regression, the output variable of Classification is a category, not a value, such as "Green or Blue", "fruit or animal", etc.</a:t>
            </a:r>
          </a:p>
          <a:p>
            <a:r>
              <a:rPr lang="en-US" sz="1600">
                <a:solidFill>
                  <a:schemeClr val="accent2"/>
                </a:solidFill>
              </a:rPr>
              <a:t>Classification model can be implemented very well using Decision trees or Random forest algorithm where classification takes place at each leaf node.</a:t>
            </a:r>
          </a:p>
        </p:txBody>
      </p:sp>
      <p:sp>
        <p:nvSpPr>
          <p:cNvPr id="3" name="Title 2">
            <a:extLst>
              <a:ext uri="{FF2B5EF4-FFF2-40B4-BE49-F238E27FC236}">
                <a16:creationId xmlns:a16="http://schemas.microsoft.com/office/drawing/2014/main" id="{DCF6573F-D4ED-3C45-3957-1DEF1E1B202C}"/>
              </a:ext>
            </a:extLst>
          </p:cNvPr>
          <p:cNvSpPr>
            <a:spLocks noGrp="1"/>
          </p:cNvSpPr>
          <p:nvPr>
            <p:ph type="title"/>
          </p:nvPr>
        </p:nvSpPr>
        <p:spPr/>
        <p:txBody>
          <a:bodyPr/>
          <a:lstStyle/>
          <a:p>
            <a:r>
              <a:rPr lang="en-US"/>
              <a:t>Classification Algorithms</a:t>
            </a:r>
          </a:p>
        </p:txBody>
      </p:sp>
    </p:spTree>
    <p:extLst>
      <p:ext uri="{BB962C8B-B14F-4D97-AF65-F5344CB8AC3E}">
        <p14:creationId xmlns:p14="http://schemas.microsoft.com/office/powerpoint/2010/main" val="2504026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96"/>
        <p:cNvGrpSpPr/>
        <p:nvPr/>
      </p:nvGrpSpPr>
      <p:grpSpPr>
        <a:xfrm>
          <a:off x="0" y="0"/>
          <a:ext cx="0" cy="0"/>
          <a:chOff x="0" y="0"/>
          <a:chExt cx="0" cy="0"/>
        </a:xfrm>
      </p:grpSpPr>
      <p:sp>
        <p:nvSpPr>
          <p:cNvPr id="3297" name="Google Shape;3297;p80"/>
          <p:cNvSpPr txBox="1">
            <a:spLocks noGrp="1"/>
          </p:cNvSpPr>
          <p:nvPr>
            <p:ph type="subTitle" idx="1"/>
          </p:nvPr>
        </p:nvSpPr>
        <p:spPr>
          <a:xfrm>
            <a:off x="4045009" y="435799"/>
            <a:ext cx="4083260" cy="3214816"/>
          </a:xfrm>
          <a:prstGeom prst="rect">
            <a:avLst/>
          </a:prstGeom>
        </p:spPr>
        <p:txBody>
          <a:bodyPr spcFirstLastPara="1" wrap="square" lIns="91425" tIns="0" rIns="91425" bIns="91425" anchor="t" anchorCtr="0">
            <a:noAutofit/>
          </a:bodyPr>
          <a:lstStyle/>
          <a:p>
            <a:pPr>
              <a:spcBef>
                <a:spcPts val="3200"/>
              </a:spcBef>
              <a:buClr>
                <a:schemeClr val="dk2"/>
              </a:buClr>
              <a:buSzPts val="1400"/>
            </a:pPr>
            <a:r>
              <a:rPr lang="en"/>
              <a:t>The data needs to be analyzed to determine the right parameters to be included for training the model</a:t>
            </a:r>
          </a:p>
          <a:p>
            <a:pPr>
              <a:lnSpc>
                <a:spcPct val="190909"/>
              </a:lnSpc>
              <a:spcBef>
                <a:spcPts val="1000"/>
              </a:spcBef>
              <a:buClr>
                <a:schemeClr val="dk2"/>
              </a:buClr>
              <a:buSzPts val="1400"/>
            </a:pPr>
            <a:r>
              <a:rPr lang="en">
                <a:solidFill>
                  <a:srgbClr val="FFFFFF"/>
                </a:solidFill>
                <a:ea typeface="Georgia"/>
              </a:rPr>
              <a:t>Techniques like SMOTE and ADASYN are used to make a balanced dataset</a:t>
            </a:r>
          </a:p>
          <a:p>
            <a:pPr indent="-323850">
              <a:buClr>
                <a:schemeClr val="dk2"/>
              </a:buClr>
              <a:buSzPts val="1500"/>
              <a:buFont typeface="Georgia"/>
              <a:buChar char="●"/>
            </a:pPr>
            <a:r>
              <a:rPr lang="en"/>
              <a:t>SMOTE creates artificial datapoints for minority class in order to reduce imbalance in data</a:t>
            </a:r>
          </a:p>
          <a:p>
            <a:pPr indent="-323850">
              <a:buClr>
                <a:schemeClr val="dk2"/>
              </a:buClr>
              <a:buSzPts val="1500"/>
              <a:buFont typeface="Georgia"/>
              <a:buChar char="●"/>
            </a:pPr>
            <a:r>
              <a:rPr lang="en"/>
              <a:t>For example in case of ATM fraud , SMOTE is used to create data points in favor of fraud transactions in order to make the data suitable for training.</a:t>
            </a:r>
          </a:p>
        </p:txBody>
      </p:sp>
      <p:sp>
        <p:nvSpPr>
          <p:cNvPr id="3298" name="Google Shape;3298;p80"/>
          <p:cNvSpPr txBox="1">
            <a:spLocks noGrp="1"/>
          </p:cNvSpPr>
          <p:nvPr>
            <p:ph type="subTitle" idx="2"/>
          </p:nvPr>
        </p:nvSpPr>
        <p:spPr>
          <a:xfrm>
            <a:off x="1249625" y="2036725"/>
            <a:ext cx="2453100" cy="772800"/>
          </a:xfrm>
          <a:prstGeom prst="rect">
            <a:avLst/>
          </a:prstGeom>
        </p:spPr>
        <p:txBody>
          <a:bodyPr spcFirstLastPara="1" wrap="square" lIns="91425" tIns="91425" rIns="91425" bIns="91425" anchor="t" anchorCtr="0">
            <a:noAutofit/>
          </a:bodyPr>
          <a:lstStyle/>
          <a:p>
            <a:pPr marL="0" indent="0" algn="ctr">
              <a:spcAft>
                <a:spcPts val="1200"/>
              </a:spcAft>
            </a:pPr>
            <a:r>
              <a:rPr lang="en"/>
              <a:t>The data we get maybe imbalanced</a:t>
            </a:r>
            <a:endParaRPr lang="en">
              <a:solidFill>
                <a:schemeClr val="lt1"/>
              </a:solidFill>
            </a:endParaRPr>
          </a:p>
        </p:txBody>
      </p:sp>
      <p:sp>
        <p:nvSpPr>
          <p:cNvPr id="3299" name="Google Shape;3299;p80"/>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r>
              <a:rPr lang="en"/>
              <a:t>SMOTE</a:t>
            </a:r>
          </a:p>
        </p:txBody>
      </p:sp>
      <p:grpSp>
        <p:nvGrpSpPr>
          <p:cNvPr id="3300" name="Google Shape;3300;p80"/>
          <p:cNvGrpSpPr/>
          <p:nvPr/>
        </p:nvGrpSpPr>
        <p:grpSpPr>
          <a:xfrm rot="-5400000" flipH="1">
            <a:off x="2547077" y="1461432"/>
            <a:ext cx="289170" cy="284718"/>
            <a:chOff x="426000" y="3302025"/>
            <a:chExt cx="220875" cy="217475"/>
          </a:xfrm>
        </p:grpSpPr>
        <p:sp>
          <p:nvSpPr>
            <p:cNvPr id="3301" name="Google Shape;3301;p80"/>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80"/>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3" name="Google Shape;3303;p80"/>
          <p:cNvSpPr/>
          <p:nvPr/>
        </p:nvSpPr>
        <p:spPr>
          <a:xfrm>
            <a:off x="8150738" y="11179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8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8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8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8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8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300"/>
                                        </p:tgtEl>
                                        <p:attrNameLst>
                                          <p:attrName>style.visibility</p:attrName>
                                        </p:attrNameLst>
                                      </p:cBhvr>
                                      <p:to>
                                        <p:strVal val="visible"/>
                                      </p:to>
                                    </p:set>
                                    <p:anim calcmode="lin" valueType="num">
                                      <p:cBhvr additive="base">
                                        <p:cTn id="7" dur="1000"/>
                                        <p:tgtEl>
                                          <p:spTgt spid="3300"/>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3297"/>
                                        </p:tgtEl>
                                        <p:attrNameLst>
                                          <p:attrName>style.visibility</p:attrName>
                                        </p:attrNameLst>
                                      </p:cBhvr>
                                      <p:to>
                                        <p:strVal val="visible"/>
                                      </p:to>
                                    </p:set>
                                    <p:animEffect transition="in" filter="fade">
                                      <p:cBhvr>
                                        <p:cTn id="10" dur="1000"/>
                                        <p:tgtEl>
                                          <p:spTgt spid="3297"/>
                                        </p:tgtEl>
                                      </p:cBhvr>
                                    </p:animEffect>
                                  </p:childTnLst>
                                </p:cTn>
                              </p:par>
                              <p:par>
                                <p:cTn id="11" presetID="23" presetClass="entr" presetSubtype="16" fill="hold" nodeType="withEffect">
                                  <p:stCondLst>
                                    <p:cond delay="0"/>
                                  </p:stCondLst>
                                  <p:childTnLst>
                                    <p:set>
                                      <p:cBhvr>
                                        <p:cTn id="12" dur="1" fill="hold">
                                          <p:stCondLst>
                                            <p:cond delay="0"/>
                                          </p:stCondLst>
                                        </p:cTn>
                                        <p:tgtEl>
                                          <p:spTgt spid="3303"/>
                                        </p:tgtEl>
                                        <p:attrNameLst>
                                          <p:attrName>style.visibility</p:attrName>
                                        </p:attrNameLst>
                                      </p:cBhvr>
                                      <p:to>
                                        <p:strVal val="visible"/>
                                      </p:to>
                                    </p:set>
                                    <p:anim calcmode="lin" valueType="num">
                                      <p:cBhvr additive="base">
                                        <p:cTn id="13" dur="1000"/>
                                        <p:tgtEl>
                                          <p:spTgt spid="3303"/>
                                        </p:tgtEl>
                                        <p:attrNameLst>
                                          <p:attrName>ppt_w</p:attrName>
                                        </p:attrNameLst>
                                      </p:cBhvr>
                                      <p:tavLst>
                                        <p:tav tm="0">
                                          <p:val>
                                            <p:strVal val="0"/>
                                          </p:val>
                                        </p:tav>
                                        <p:tav tm="100000">
                                          <p:val>
                                            <p:strVal val="#ppt_w"/>
                                          </p:val>
                                        </p:tav>
                                      </p:tavLst>
                                    </p:anim>
                                    <p:anim calcmode="lin" valueType="num">
                                      <p:cBhvr additive="base">
                                        <p:cTn id="14" dur="1000"/>
                                        <p:tgtEl>
                                          <p:spTgt spid="3303"/>
                                        </p:tgtEl>
                                        <p:attrNameLst>
                                          <p:attrName>ppt_h</p:attrName>
                                        </p:attrNameLst>
                                      </p:cBhvr>
                                      <p:tavLst>
                                        <p:tav tm="0">
                                          <p:val>
                                            <p:strVal val="0"/>
                                          </p:val>
                                        </p:tav>
                                        <p:tav tm="100000">
                                          <p:val>
                                            <p:strVal val="#ppt_h"/>
                                          </p:val>
                                        </p:tav>
                                      </p:tavLst>
                                    </p:anim>
                                  </p:childTnLst>
                                </p:cTn>
                              </p:par>
                              <p:par>
                                <p:cTn id="15" presetID="2" presetClass="entr" presetSubtype="8" fill="hold" nodeType="withEffect">
                                  <p:stCondLst>
                                    <p:cond delay="0"/>
                                  </p:stCondLst>
                                  <p:childTnLst>
                                    <p:set>
                                      <p:cBhvr>
                                        <p:cTn id="16" dur="1" fill="hold">
                                          <p:stCondLst>
                                            <p:cond delay="0"/>
                                          </p:stCondLst>
                                        </p:cTn>
                                        <p:tgtEl>
                                          <p:spTgt spid="3299"/>
                                        </p:tgtEl>
                                        <p:attrNameLst>
                                          <p:attrName>style.visibility</p:attrName>
                                        </p:attrNameLst>
                                      </p:cBhvr>
                                      <p:to>
                                        <p:strVal val="visible"/>
                                      </p:to>
                                    </p:set>
                                    <p:anim calcmode="lin" valueType="num">
                                      <p:cBhvr additive="base">
                                        <p:cTn id="17" dur="1000"/>
                                        <p:tgtEl>
                                          <p:spTgt spid="3299"/>
                                        </p:tgtEl>
                                        <p:attrNameLst>
                                          <p:attrName>ppt_x</p:attrName>
                                        </p:attrNameLst>
                                      </p:cBhvr>
                                      <p:tavLst>
                                        <p:tav tm="0">
                                          <p:val>
                                            <p:strVal val="#ppt_x-1"/>
                                          </p:val>
                                        </p:tav>
                                        <p:tav tm="100000">
                                          <p:val>
                                            <p:strVal val="#ppt_x"/>
                                          </p:val>
                                        </p:tav>
                                      </p:tavLst>
                                    </p:anim>
                                  </p:childTnLst>
                                </p:cTn>
                              </p:par>
                              <p:par>
                                <p:cTn id="18" presetID="10" presetClass="entr" presetSubtype="0" fill="hold" nodeType="withEffect">
                                  <p:stCondLst>
                                    <p:cond delay="0"/>
                                  </p:stCondLst>
                                  <p:childTnLst>
                                    <p:set>
                                      <p:cBhvr>
                                        <p:cTn id="19" dur="1" fill="hold">
                                          <p:stCondLst>
                                            <p:cond delay="0"/>
                                          </p:stCondLst>
                                        </p:cTn>
                                        <p:tgtEl>
                                          <p:spTgt spid="3298"/>
                                        </p:tgtEl>
                                        <p:attrNameLst>
                                          <p:attrName>style.visibility</p:attrName>
                                        </p:attrNameLst>
                                      </p:cBhvr>
                                      <p:to>
                                        <p:strVal val="visible"/>
                                      </p:to>
                                    </p:set>
                                    <p:animEffect transition="in" filter="fade">
                                      <p:cBhvr>
                                        <p:cTn id="20" dur="1000"/>
                                        <p:tgtEl>
                                          <p:spTgt spid="3298"/>
                                        </p:tgtEl>
                                      </p:cBhvr>
                                    </p:animEffect>
                                  </p:childTnLst>
                                </p:cTn>
                              </p:par>
                              <p:par>
                                <p:cTn id="21" presetID="10" presetClass="entr" presetSubtype="0" fill="hold" nodeType="withEffect">
                                  <p:stCondLst>
                                    <p:cond delay="0"/>
                                  </p:stCondLst>
                                  <p:childTnLst>
                                    <p:set>
                                      <p:cBhvr>
                                        <p:cTn id="22" dur="1" fill="hold">
                                          <p:stCondLst>
                                            <p:cond delay="0"/>
                                          </p:stCondLst>
                                        </p:cTn>
                                        <p:tgtEl>
                                          <p:spTgt spid="3304"/>
                                        </p:tgtEl>
                                        <p:attrNameLst>
                                          <p:attrName>style.visibility</p:attrName>
                                        </p:attrNameLst>
                                      </p:cBhvr>
                                      <p:to>
                                        <p:strVal val="visible"/>
                                      </p:to>
                                    </p:set>
                                    <p:animEffect transition="in" filter="fade">
                                      <p:cBhvr>
                                        <p:cTn id="23" dur="1000"/>
                                        <p:tgtEl>
                                          <p:spTgt spid="3304"/>
                                        </p:tgtEl>
                                      </p:cBhvr>
                                    </p:animEffect>
                                  </p:childTnLst>
                                </p:cTn>
                              </p:par>
                              <p:par>
                                <p:cTn id="24" presetID="10" presetClass="entr" presetSubtype="0" fill="hold" nodeType="withEffect">
                                  <p:stCondLst>
                                    <p:cond delay="0"/>
                                  </p:stCondLst>
                                  <p:childTnLst>
                                    <p:set>
                                      <p:cBhvr>
                                        <p:cTn id="25" dur="1" fill="hold">
                                          <p:stCondLst>
                                            <p:cond delay="0"/>
                                          </p:stCondLst>
                                        </p:cTn>
                                        <p:tgtEl>
                                          <p:spTgt spid="3305"/>
                                        </p:tgtEl>
                                        <p:attrNameLst>
                                          <p:attrName>style.visibility</p:attrName>
                                        </p:attrNameLst>
                                      </p:cBhvr>
                                      <p:to>
                                        <p:strVal val="visible"/>
                                      </p:to>
                                    </p:set>
                                    <p:animEffect transition="in" filter="fade">
                                      <p:cBhvr>
                                        <p:cTn id="26" dur="1000"/>
                                        <p:tgtEl>
                                          <p:spTgt spid="3305"/>
                                        </p:tgtEl>
                                      </p:cBhvr>
                                    </p:animEffect>
                                  </p:childTnLst>
                                </p:cTn>
                              </p:par>
                              <p:par>
                                <p:cTn id="27" presetID="10" presetClass="entr" presetSubtype="0" fill="hold" nodeType="withEffect">
                                  <p:stCondLst>
                                    <p:cond delay="0"/>
                                  </p:stCondLst>
                                  <p:childTnLst>
                                    <p:set>
                                      <p:cBhvr>
                                        <p:cTn id="28" dur="1" fill="hold">
                                          <p:stCondLst>
                                            <p:cond delay="0"/>
                                          </p:stCondLst>
                                        </p:cTn>
                                        <p:tgtEl>
                                          <p:spTgt spid="3306"/>
                                        </p:tgtEl>
                                        <p:attrNameLst>
                                          <p:attrName>style.visibility</p:attrName>
                                        </p:attrNameLst>
                                      </p:cBhvr>
                                      <p:to>
                                        <p:strVal val="visible"/>
                                      </p:to>
                                    </p:set>
                                    <p:animEffect transition="in" filter="fade">
                                      <p:cBhvr>
                                        <p:cTn id="29" dur="1000"/>
                                        <p:tgtEl>
                                          <p:spTgt spid="3306"/>
                                        </p:tgtEl>
                                      </p:cBhvr>
                                    </p:animEffect>
                                  </p:childTnLst>
                                </p:cTn>
                              </p:par>
                              <p:par>
                                <p:cTn id="30" presetID="10" presetClass="entr" presetSubtype="0" fill="hold" nodeType="withEffect">
                                  <p:stCondLst>
                                    <p:cond delay="0"/>
                                  </p:stCondLst>
                                  <p:childTnLst>
                                    <p:set>
                                      <p:cBhvr>
                                        <p:cTn id="31" dur="1" fill="hold">
                                          <p:stCondLst>
                                            <p:cond delay="0"/>
                                          </p:stCondLst>
                                        </p:cTn>
                                        <p:tgtEl>
                                          <p:spTgt spid="3307"/>
                                        </p:tgtEl>
                                        <p:attrNameLst>
                                          <p:attrName>style.visibility</p:attrName>
                                        </p:attrNameLst>
                                      </p:cBhvr>
                                      <p:to>
                                        <p:strVal val="visible"/>
                                      </p:to>
                                    </p:set>
                                    <p:animEffect transition="in" filter="fade">
                                      <p:cBhvr>
                                        <p:cTn id="32" dur="1000"/>
                                        <p:tgtEl>
                                          <p:spTgt spid="3307"/>
                                        </p:tgtEl>
                                      </p:cBhvr>
                                    </p:animEffect>
                                  </p:childTnLst>
                                </p:cTn>
                              </p:par>
                              <p:par>
                                <p:cTn id="33" presetID="10" presetClass="entr" presetSubtype="0" fill="hold" nodeType="withEffect">
                                  <p:stCondLst>
                                    <p:cond delay="0"/>
                                  </p:stCondLst>
                                  <p:childTnLst>
                                    <p:set>
                                      <p:cBhvr>
                                        <p:cTn id="34" dur="1" fill="hold">
                                          <p:stCondLst>
                                            <p:cond delay="0"/>
                                          </p:stCondLst>
                                        </p:cTn>
                                        <p:tgtEl>
                                          <p:spTgt spid="3308"/>
                                        </p:tgtEl>
                                        <p:attrNameLst>
                                          <p:attrName>style.visibility</p:attrName>
                                        </p:attrNameLst>
                                      </p:cBhvr>
                                      <p:to>
                                        <p:strVal val="visible"/>
                                      </p:to>
                                    </p:set>
                                    <p:animEffect transition="in" filter="fade">
                                      <p:cBhvr>
                                        <p:cTn id="35" dur="1000"/>
                                        <p:tgtEl>
                                          <p:spTgt spid="3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96"/>
        <p:cNvGrpSpPr/>
        <p:nvPr/>
      </p:nvGrpSpPr>
      <p:grpSpPr>
        <a:xfrm>
          <a:off x="0" y="0"/>
          <a:ext cx="0" cy="0"/>
          <a:chOff x="0" y="0"/>
          <a:chExt cx="0" cy="0"/>
        </a:xfrm>
      </p:grpSpPr>
      <p:sp>
        <p:nvSpPr>
          <p:cNvPr id="3297" name="Google Shape;3297;p80"/>
          <p:cNvSpPr txBox="1">
            <a:spLocks noGrp="1"/>
          </p:cNvSpPr>
          <p:nvPr>
            <p:ph type="subTitle" idx="1"/>
          </p:nvPr>
        </p:nvSpPr>
        <p:spPr>
          <a:xfrm>
            <a:off x="856039" y="2424619"/>
            <a:ext cx="7647515" cy="982156"/>
          </a:xfrm>
          <a:prstGeom prst="rect">
            <a:avLst/>
          </a:prstGeom>
        </p:spPr>
        <p:txBody>
          <a:bodyPr spcFirstLastPara="1" wrap="square" lIns="91425" tIns="0" rIns="91425" bIns="91425" anchor="t" anchorCtr="0">
            <a:noAutofit/>
          </a:bodyPr>
          <a:lstStyle/>
          <a:p>
            <a:pPr>
              <a:spcBef>
                <a:spcPts val="3200"/>
              </a:spcBef>
              <a:buClr>
                <a:schemeClr val="dk2"/>
              </a:buClr>
              <a:buSzPts val="1400"/>
            </a:pPr>
            <a:r>
              <a:rPr lang="en"/>
              <a:t>SMOTE has many applications in practical projects like cancer prediction models where the probability of a positive dataset is very low</a:t>
            </a:r>
          </a:p>
          <a:p>
            <a:pPr>
              <a:spcBef>
                <a:spcPts val="3200"/>
              </a:spcBef>
              <a:buClr>
                <a:schemeClr val="dk2"/>
              </a:buClr>
              <a:buSzPts val="1400"/>
            </a:pPr>
            <a:r>
              <a:rPr lang="en"/>
              <a:t>In such cases , in order to prevent inclination of model towards negative outcome , we need to create synthetic data points for minority class namely , the positive value for the outcome , which can be done using SMOTE</a:t>
            </a:r>
          </a:p>
        </p:txBody>
      </p:sp>
      <p:sp>
        <p:nvSpPr>
          <p:cNvPr id="3299" name="Google Shape;3299;p80"/>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r>
              <a:rPr lang="en"/>
              <a:t>SMOTE</a:t>
            </a:r>
          </a:p>
        </p:txBody>
      </p:sp>
      <p:grpSp>
        <p:nvGrpSpPr>
          <p:cNvPr id="3300" name="Google Shape;3300;p80"/>
          <p:cNvGrpSpPr/>
          <p:nvPr/>
        </p:nvGrpSpPr>
        <p:grpSpPr>
          <a:xfrm rot="-5400000" flipH="1">
            <a:off x="2547077" y="1461432"/>
            <a:ext cx="289170" cy="284718"/>
            <a:chOff x="426000" y="3302025"/>
            <a:chExt cx="220875" cy="217475"/>
          </a:xfrm>
        </p:grpSpPr>
        <p:sp>
          <p:nvSpPr>
            <p:cNvPr id="3301" name="Google Shape;3301;p80"/>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80"/>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3" name="Google Shape;3303;p80"/>
          <p:cNvSpPr/>
          <p:nvPr/>
        </p:nvSpPr>
        <p:spPr>
          <a:xfrm>
            <a:off x="8150738" y="11179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8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8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8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8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8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2" descr="Graphical user interface, text, application, email&#10;&#10;Description automatically generated">
            <a:extLst>
              <a:ext uri="{FF2B5EF4-FFF2-40B4-BE49-F238E27FC236}">
                <a16:creationId xmlns:a16="http://schemas.microsoft.com/office/drawing/2014/main" id="{9D66F289-95FA-EA8D-D1F9-09989D4408A0}"/>
              </a:ext>
            </a:extLst>
          </p:cNvPr>
          <p:cNvPicPr>
            <a:picLocks noChangeAspect="1"/>
          </p:cNvPicPr>
          <p:nvPr/>
        </p:nvPicPr>
        <p:blipFill>
          <a:blip r:embed="rId4"/>
          <a:stretch>
            <a:fillRect/>
          </a:stretch>
        </p:blipFill>
        <p:spPr>
          <a:xfrm>
            <a:off x="701992" y="1011188"/>
            <a:ext cx="7953375" cy="1787624"/>
          </a:xfrm>
          <a:prstGeom prst="rect">
            <a:avLst/>
          </a:prstGeom>
        </p:spPr>
      </p:pic>
    </p:spTree>
    <p:extLst>
      <p:ext uri="{BB962C8B-B14F-4D97-AF65-F5344CB8AC3E}">
        <p14:creationId xmlns:p14="http://schemas.microsoft.com/office/powerpoint/2010/main" val="274429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300"/>
                                        </p:tgtEl>
                                        <p:attrNameLst>
                                          <p:attrName>style.visibility</p:attrName>
                                        </p:attrNameLst>
                                      </p:cBhvr>
                                      <p:to>
                                        <p:strVal val="visible"/>
                                      </p:to>
                                    </p:set>
                                    <p:anim calcmode="lin" valueType="num">
                                      <p:cBhvr additive="base">
                                        <p:cTn id="7" dur="1000"/>
                                        <p:tgtEl>
                                          <p:spTgt spid="3300"/>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3297"/>
                                        </p:tgtEl>
                                        <p:attrNameLst>
                                          <p:attrName>style.visibility</p:attrName>
                                        </p:attrNameLst>
                                      </p:cBhvr>
                                      <p:to>
                                        <p:strVal val="visible"/>
                                      </p:to>
                                    </p:set>
                                    <p:animEffect transition="in" filter="fade">
                                      <p:cBhvr>
                                        <p:cTn id="10" dur="1000"/>
                                        <p:tgtEl>
                                          <p:spTgt spid="3297"/>
                                        </p:tgtEl>
                                      </p:cBhvr>
                                    </p:animEffect>
                                  </p:childTnLst>
                                </p:cTn>
                              </p:par>
                              <p:par>
                                <p:cTn id="11" presetID="23" presetClass="entr" presetSubtype="16" fill="hold" nodeType="withEffect">
                                  <p:stCondLst>
                                    <p:cond delay="0"/>
                                  </p:stCondLst>
                                  <p:childTnLst>
                                    <p:set>
                                      <p:cBhvr>
                                        <p:cTn id="12" dur="1" fill="hold">
                                          <p:stCondLst>
                                            <p:cond delay="0"/>
                                          </p:stCondLst>
                                        </p:cTn>
                                        <p:tgtEl>
                                          <p:spTgt spid="3303"/>
                                        </p:tgtEl>
                                        <p:attrNameLst>
                                          <p:attrName>style.visibility</p:attrName>
                                        </p:attrNameLst>
                                      </p:cBhvr>
                                      <p:to>
                                        <p:strVal val="visible"/>
                                      </p:to>
                                    </p:set>
                                    <p:anim calcmode="lin" valueType="num">
                                      <p:cBhvr additive="base">
                                        <p:cTn id="13" dur="1000"/>
                                        <p:tgtEl>
                                          <p:spTgt spid="3303"/>
                                        </p:tgtEl>
                                        <p:attrNameLst>
                                          <p:attrName>ppt_w</p:attrName>
                                        </p:attrNameLst>
                                      </p:cBhvr>
                                      <p:tavLst>
                                        <p:tav tm="0">
                                          <p:val>
                                            <p:strVal val="0"/>
                                          </p:val>
                                        </p:tav>
                                        <p:tav tm="100000">
                                          <p:val>
                                            <p:strVal val="#ppt_w"/>
                                          </p:val>
                                        </p:tav>
                                      </p:tavLst>
                                    </p:anim>
                                    <p:anim calcmode="lin" valueType="num">
                                      <p:cBhvr additive="base">
                                        <p:cTn id="14" dur="1000"/>
                                        <p:tgtEl>
                                          <p:spTgt spid="3303"/>
                                        </p:tgtEl>
                                        <p:attrNameLst>
                                          <p:attrName>ppt_h</p:attrName>
                                        </p:attrNameLst>
                                      </p:cBhvr>
                                      <p:tavLst>
                                        <p:tav tm="0">
                                          <p:val>
                                            <p:strVal val="0"/>
                                          </p:val>
                                        </p:tav>
                                        <p:tav tm="100000">
                                          <p:val>
                                            <p:strVal val="#ppt_h"/>
                                          </p:val>
                                        </p:tav>
                                      </p:tavLst>
                                    </p:anim>
                                  </p:childTnLst>
                                </p:cTn>
                              </p:par>
                              <p:par>
                                <p:cTn id="15" presetID="2" presetClass="entr" presetSubtype="8" fill="hold" nodeType="withEffect">
                                  <p:stCondLst>
                                    <p:cond delay="0"/>
                                  </p:stCondLst>
                                  <p:childTnLst>
                                    <p:set>
                                      <p:cBhvr>
                                        <p:cTn id="16" dur="1" fill="hold">
                                          <p:stCondLst>
                                            <p:cond delay="0"/>
                                          </p:stCondLst>
                                        </p:cTn>
                                        <p:tgtEl>
                                          <p:spTgt spid="3299"/>
                                        </p:tgtEl>
                                        <p:attrNameLst>
                                          <p:attrName>style.visibility</p:attrName>
                                        </p:attrNameLst>
                                      </p:cBhvr>
                                      <p:to>
                                        <p:strVal val="visible"/>
                                      </p:to>
                                    </p:set>
                                    <p:anim calcmode="lin" valueType="num">
                                      <p:cBhvr additive="base">
                                        <p:cTn id="17" dur="1000"/>
                                        <p:tgtEl>
                                          <p:spTgt spid="3299"/>
                                        </p:tgtEl>
                                        <p:attrNameLst>
                                          <p:attrName>ppt_x</p:attrName>
                                        </p:attrNameLst>
                                      </p:cBhvr>
                                      <p:tavLst>
                                        <p:tav tm="0">
                                          <p:val>
                                            <p:strVal val="#ppt_x-1"/>
                                          </p:val>
                                        </p:tav>
                                        <p:tav tm="100000">
                                          <p:val>
                                            <p:strVal val="#ppt_x"/>
                                          </p:val>
                                        </p:tav>
                                      </p:tavLst>
                                    </p:anim>
                                  </p:childTnLst>
                                </p:cTn>
                              </p:par>
                              <p:par>
                                <p:cTn id="18" presetID="10" presetClass="entr" presetSubtype="0" fill="hold" nodeType="withEffect">
                                  <p:stCondLst>
                                    <p:cond delay="0"/>
                                  </p:stCondLst>
                                  <p:childTnLst>
                                    <p:set>
                                      <p:cBhvr>
                                        <p:cTn id="19" dur="1" fill="hold">
                                          <p:stCondLst>
                                            <p:cond delay="0"/>
                                          </p:stCondLst>
                                        </p:cTn>
                                        <p:tgtEl>
                                          <p:spTgt spid="3304"/>
                                        </p:tgtEl>
                                        <p:attrNameLst>
                                          <p:attrName>style.visibility</p:attrName>
                                        </p:attrNameLst>
                                      </p:cBhvr>
                                      <p:to>
                                        <p:strVal val="visible"/>
                                      </p:to>
                                    </p:set>
                                    <p:animEffect transition="in" filter="fade">
                                      <p:cBhvr>
                                        <p:cTn id="20" dur="1000"/>
                                        <p:tgtEl>
                                          <p:spTgt spid="3304"/>
                                        </p:tgtEl>
                                      </p:cBhvr>
                                    </p:animEffect>
                                  </p:childTnLst>
                                </p:cTn>
                              </p:par>
                              <p:par>
                                <p:cTn id="21" presetID="10" presetClass="entr" presetSubtype="0" fill="hold" nodeType="withEffect">
                                  <p:stCondLst>
                                    <p:cond delay="0"/>
                                  </p:stCondLst>
                                  <p:childTnLst>
                                    <p:set>
                                      <p:cBhvr>
                                        <p:cTn id="22" dur="1" fill="hold">
                                          <p:stCondLst>
                                            <p:cond delay="0"/>
                                          </p:stCondLst>
                                        </p:cTn>
                                        <p:tgtEl>
                                          <p:spTgt spid="3305"/>
                                        </p:tgtEl>
                                        <p:attrNameLst>
                                          <p:attrName>style.visibility</p:attrName>
                                        </p:attrNameLst>
                                      </p:cBhvr>
                                      <p:to>
                                        <p:strVal val="visible"/>
                                      </p:to>
                                    </p:set>
                                    <p:animEffect transition="in" filter="fade">
                                      <p:cBhvr>
                                        <p:cTn id="23" dur="1000"/>
                                        <p:tgtEl>
                                          <p:spTgt spid="3305"/>
                                        </p:tgtEl>
                                      </p:cBhvr>
                                    </p:animEffect>
                                  </p:childTnLst>
                                </p:cTn>
                              </p:par>
                              <p:par>
                                <p:cTn id="24" presetID="10" presetClass="entr" presetSubtype="0" fill="hold" nodeType="withEffect">
                                  <p:stCondLst>
                                    <p:cond delay="0"/>
                                  </p:stCondLst>
                                  <p:childTnLst>
                                    <p:set>
                                      <p:cBhvr>
                                        <p:cTn id="25" dur="1" fill="hold">
                                          <p:stCondLst>
                                            <p:cond delay="0"/>
                                          </p:stCondLst>
                                        </p:cTn>
                                        <p:tgtEl>
                                          <p:spTgt spid="3306"/>
                                        </p:tgtEl>
                                        <p:attrNameLst>
                                          <p:attrName>style.visibility</p:attrName>
                                        </p:attrNameLst>
                                      </p:cBhvr>
                                      <p:to>
                                        <p:strVal val="visible"/>
                                      </p:to>
                                    </p:set>
                                    <p:animEffect transition="in" filter="fade">
                                      <p:cBhvr>
                                        <p:cTn id="26" dur="1000"/>
                                        <p:tgtEl>
                                          <p:spTgt spid="3306"/>
                                        </p:tgtEl>
                                      </p:cBhvr>
                                    </p:animEffect>
                                  </p:childTnLst>
                                </p:cTn>
                              </p:par>
                              <p:par>
                                <p:cTn id="27" presetID="10" presetClass="entr" presetSubtype="0" fill="hold" nodeType="withEffect">
                                  <p:stCondLst>
                                    <p:cond delay="0"/>
                                  </p:stCondLst>
                                  <p:childTnLst>
                                    <p:set>
                                      <p:cBhvr>
                                        <p:cTn id="28" dur="1" fill="hold">
                                          <p:stCondLst>
                                            <p:cond delay="0"/>
                                          </p:stCondLst>
                                        </p:cTn>
                                        <p:tgtEl>
                                          <p:spTgt spid="3307"/>
                                        </p:tgtEl>
                                        <p:attrNameLst>
                                          <p:attrName>style.visibility</p:attrName>
                                        </p:attrNameLst>
                                      </p:cBhvr>
                                      <p:to>
                                        <p:strVal val="visible"/>
                                      </p:to>
                                    </p:set>
                                    <p:animEffect transition="in" filter="fade">
                                      <p:cBhvr>
                                        <p:cTn id="29" dur="1000"/>
                                        <p:tgtEl>
                                          <p:spTgt spid="3307"/>
                                        </p:tgtEl>
                                      </p:cBhvr>
                                    </p:animEffect>
                                  </p:childTnLst>
                                </p:cTn>
                              </p:par>
                              <p:par>
                                <p:cTn id="30" presetID="10" presetClass="entr" presetSubtype="0" fill="hold" nodeType="withEffect">
                                  <p:stCondLst>
                                    <p:cond delay="0"/>
                                  </p:stCondLst>
                                  <p:childTnLst>
                                    <p:set>
                                      <p:cBhvr>
                                        <p:cTn id="31" dur="1" fill="hold">
                                          <p:stCondLst>
                                            <p:cond delay="0"/>
                                          </p:stCondLst>
                                        </p:cTn>
                                        <p:tgtEl>
                                          <p:spTgt spid="3308"/>
                                        </p:tgtEl>
                                        <p:attrNameLst>
                                          <p:attrName>style.visibility</p:attrName>
                                        </p:attrNameLst>
                                      </p:cBhvr>
                                      <p:to>
                                        <p:strVal val="visible"/>
                                      </p:to>
                                    </p:set>
                                    <p:animEffect transition="in" filter="fade">
                                      <p:cBhvr>
                                        <p:cTn id="32" dur="1000"/>
                                        <p:tgtEl>
                                          <p:spTgt spid="3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43"/>
        <p:cNvGrpSpPr/>
        <p:nvPr/>
      </p:nvGrpSpPr>
      <p:grpSpPr>
        <a:xfrm>
          <a:off x="0" y="0"/>
          <a:ext cx="0" cy="0"/>
          <a:chOff x="0" y="0"/>
          <a:chExt cx="0" cy="0"/>
        </a:xfrm>
      </p:grpSpPr>
      <p:sp>
        <p:nvSpPr>
          <p:cNvPr id="2944" name="Google Shape;2944;p68"/>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DATA PROJECT ARCHITECTURE</a:t>
            </a:r>
            <a:endParaRPr/>
          </a:p>
        </p:txBody>
      </p:sp>
      <p:grpSp>
        <p:nvGrpSpPr>
          <p:cNvPr id="2945" name="Google Shape;2945;p68"/>
          <p:cNvGrpSpPr/>
          <p:nvPr/>
        </p:nvGrpSpPr>
        <p:grpSpPr>
          <a:xfrm>
            <a:off x="982950" y="1504725"/>
            <a:ext cx="7178094" cy="2492778"/>
            <a:chOff x="982950" y="1504725"/>
            <a:chExt cx="7178094" cy="2492778"/>
          </a:xfrm>
        </p:grpSpPr>
        <p:sp>
          <p:nvSpPr>
            <p:cNvPr id="2946" name="Google Shape;2946;p68"/>
            <p:cNvSpPr/>
            <p:nvPr/>
          </p:nvSpPr>
          <p:spPr>
            <a:xfrm>
              <a:off x="982950" y="1504725"/>
              <a:ext cx="22923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lt1"/>
                  </a:solidFill>
                  <a:latin typeface="Aldrich"/>
                  <a:ea typeface="Aldrich"/>
                  <a:cs typeface="Aldrich"/>
                  <a:sym typeface="Aldrich"/>
                </a:rPr>
                <a:t>Question</a:t>
              </a:r>
              <a:endParaRPr sz="1800" b="1">
                <a:solidFill>
                  <a:srgbClr val="F2F5F4"/>
                </a:solidFill>
                <a:latin typeface="Lexend"/>
                <a:ea typeface="Lexend"/>
                <a:cs typeface="Lexend"/>
                <a:sym typeface="Lexend"/>
              </a:endParaRPr>
            </a:p>
          </p:txBody>
        </p:sp>
        <p:sp>
          <p:nvSpPr>
            <p:cNvPr id="2947" name="Google Shape;2947;p68"/>
            <p:cNvSpPr/>
            <p:nvPr/>
          </p:nvSpPr>
          <p:spPr>
            <a:xfrm>
              <a:off x="991344" y="3424803"/>
              <a:ext cx="22923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algn="ctr"/>
              <a:r>
                <a:rPr lang="en" sz="2100">
                  <a:solidFill>
                    <a:schemeClr val="lt1"/>
                  </a:solidFill>
                  <a:latin typeface="Aldrich"/>
                  <a:ea typeface="Aldrich"/>
                  <a:cs typeface="Aldrich"/>
                </a:rPr>
                <a:t>Model Training</a:t>
              </a:r>
            </a:p>
          </p:txBody>
        </p:sp>
        <p:sp>
          <p:nvSpPr>
            <p:cNvPr id="2948" name="Google Shape;2948;p68"/>
            <p:cNvSpPr/>
            <p:nvPr/>
          </p:nvSpPr>
          <p:spPr>
            <a:xfrm>
              <a:off x="3427538" y="3424803"/>
              <a:ext cx="22911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algn="ctr"/>
              <a:r>
                <a:rPr lang="en" sz="2100">
                  <a:solidFill>
                    <a:schemeClr val="lt1"/>
                  </a:solidFill>
                  <a:latin typeface="Aldrich"/>
                  <a:ea typeface="Aldrich"/>
                  <a:cs typeface="Aldrich"/>
                </a:rPr>
                <a:t>Evaluation and Fine-Tuning</a:t>
              </a:r>
            </a:p>
          </p:txBody>
        </p:sp>
        <p:sp>
          <p:nvSpPr>
            <p:cNvPr id="2949" name="Google Shape;2949;p68"/>
            <p:cNvSpPr/>
            <p:nvPr/>
          </p:nvSpPr>
          <p:spPr>
            <a:xfrm>
              <a:off x="5862604" y="3424803"/>
              <a:ext cx="22902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lt1"/>
                  </a:solidFill>
                  <a:latin typeface="Aldrich"/>
                  <a:ea typeface="Aldrich"/>
                  <a:cs typeface="Aldrich"/>
                </a:rPr>
                <a:t>Prediction</a:t>
              </a:r>
            </a:p>
          </p:txBody>
        </p:sp>
        <p:sp>
          <p:nvSpPr>
            <p:cNvPr id="2950" name="Google Shape;2950;p68"/>
            <p:cNvSpPr/>
            <p:nvPr/>
          </p:nvSpPr>
          <p:spPr>
            <a:xfrm>
              <a:off x="3426960" y="2474001"/>
              <a:ext cx="2818080" cy="557460"/>
            </a:xfrm>
            <a:prstGeom prst="roundRect">
              <a:avLst>
                <a:gd name="adj" fmla="val 0"/>
              </a:avLst>
            </a:prstGeom>
            <a:noFill/>
            <a:ln w="9525" cap="flat" cmpd="sng">
              <a:solidFill>
                <a:schemeClr val="dk2"/>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lt1"/>
                  </a:solidFill>
                  <a:latin typeface="Aldrich"/>
                  <a:ea typeface="Aldrich"/>
                  <a:cs typeface="Aldrich"/>
                  <a:sym typeface="Aldrich"/>
                </a:rPr>
                <a:t>Preprocessing</a:t>
              </a:r>
              <a:endParaRPr sz="2100">
                <a:solidFill>
                  <a:schemeClr val="lt1"/>
                </a:solidFill>
                <a:latin typeface="Aldrich"/>
                <a:ea typeface="Aldrich"/>
                <a:cs typeface="Aldrich"/>
                <a:sym typeface="Aldrich"/>
              </a:endParaRPr>
            </a:p>
          </p:txBody>
        </p:sp>
        <p:sp>
          <p:nvSpPr>
            <p:cNvPr id="2951" name="Google Shape;2951;p68"/>
            <p:cNvSpPr/>
            <p:nvPr/>
          </p:nvSpPr>
          <p:spPr>
            <a:xfrm>
              <a:off x="3425847" y="1504725"/>
              <a:ext cx="22923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lt1"/>
                  </a:solidFill>
                  <a:latin typeface="Aldrich"/>
                  <a:ea typeface="Aldrich"/>
                  <a:cs typeface="Aldrich"/>
                  <a:sym typeface="Aldrich"/>
                </a:rPr>
                <a:t>Data</a:t>
              </a:r>
              <a:endParaRPr sz="1800" b="1">
                <a:solidFill>
                  <a:srgbClr val="F2F5F4"/>
                </a:solidFill>
                <a:latin typeface="Lexend"/>
                <a:ea typeface="Lexend"/>
                <a:cs typeface="Lexend"/>
                <a:sym typeface="Lexend"/>
              </a:endParaRPr>
            </a:p>
          </p:txBody>
        </p:sp>
        <p:sp>
          <p:nvSpPr>
            <p:cNvPr id="2952" name="Google Shape;2952;p68"/>
            <p:cNvSpPr/>
            <p:nvPr/>
          </p:nvSpPr>
          <p:spPr>
            <a:xfrm>
              <a:off x="5868744" y="1504725"/>
              <a:ext cx="22923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lt1"/>
                  </a:solidFill>
                  <a:latin typeface="Aldrich"/>
                  <a:ea typeface="Aldrich"/>
                  <a:cs typeface="Aldrich"/>
                  <a:sym typeface="Aldrich"/>
                </a:rPr>
                <a:t>EDA</a:t>
              </a:r>
              <a:endParaRPr sz="1800" b="1">
                <a:solidFill>
                  <a:srgbClr val="F2F5F4"/>
                </a:solidFill>
                <a:latin typeface="Lexend"/>
                <a:ea typeface="Lexend"/>
                <a:cs typeface="Lexend"/>
                <a:sym typeface="Lexend"/>
              </a:endParaRPr>
            </a:p>
          </p:txBody>
        </p:sp>
        <p:cxnSp>
          <p:nvCxnSpPr>
            <p:cNvPr id="2953" name="Google Shape;2953;p68"/>
            <p:cNvCxnSpPr/>
            <p:nvPr/>
          </p:nvCxnSpPr>
          <p:spPr>
            <a:xfrm rot="10800000" flipH="1">
              <a:off x="5719268" y="1713588"/>
              <a:ext cx="150600" cy="2400"/>
            </a:xfrm>
            <a:prstGeom prst="straightConnector1">
              <a:avLst/>
            </a:prstGeom>
            <a:noFill/>
            <a:ln w="9525" cap="flat" cmpd="sng">
              <a:solidFill>
                <a:schemeClr val="lt1"/>
              </a:solidFill>
              <a:prstDash val="solid"/>
              <a:round/>
              <a:headEnd type="none" w="med" len="med"/>
              <a:tailEnd type="none" w="med" len="med"/>
            </a:ln>
            <a:effectLst>
              <a:outerShdw blurRad="57150" algn="bl" rotWithShape="0">
                <a:srgbClr val="F2F5F4">
                  <a:alpha val="50000"/>
                </a:srgbClr>
              </a:outerShdw>
            </a:effectLst>
          </p:spPr>
        </p:cxnSp>
        <p:cxnSp>
          <p:nvCxnSpPr>
            <p:cNvPr id="2954" name="Google Shape;2954;p68"/>
            <p:cNvCxnSpPr>
              <a:stCxn id="2952" idx="3"/>
              <a:endCxn id="2950" idx="0"/>
            </p:cNvCxnSpPr>
            <p:nvPr/>
          </p:nvCxnSpPr>
          <p:spPr>
            <a:xfrm flipH="1">
              <a:off x="4836000" y="1791075"/>
              <a:ext cx="3325044" cy="682926"/>
            </a:xfrm>
            <a:prstGeom prst="bentConnector4">
              <a:avLst>
                <a:gd name="adj1" fmla="val -6875"/>
                <a:gd name="adj2" fmla="val 70965"/>
              </a:avLst>
            </a:prstGeom>
            <a:noFill/>
            <a:ln w="9525" cap="flat" cmpd="sng">
              <a:solidFill>
                <a:schemeClr val="lt1"/>
              </a:solidFill>
              <a:prstDash val="solid"/>
              <a:round/>
              <a:headEnd type="none" w="med" len="med"/>
              <a:tailEnd type="none" w="med" len="med"/>
            </a:ln>
          </p:spPr>
        </p:cxnSp>
        <p:cxnSp>
          <p:nvCxnSpPr>
            <p:cNvPr id="2955" name="Google Shape;2955;p68"/>
            <p:cNvCxnSpPr>
              <a:stCxn id="2950" idx="2"/>
              <a:endCxn id="2947" idx="1"/>
            </p:cNvCxnSpPr>
            <p:nvPr/>
          </p:nvCxnSpPr>
          <p:spPr>
            <a:xfrm rot="5400000">
              <a:off x="2573826" y="1448979"/>
              <a:ext cx="679692" cy="3844656"/>
            </a:xfrm>
            <a:prstGeom prst="bentConnector4">
              <a:avLst>
                <a:gd name="adj1" fmla="val 28935"/>
                <a:gd name="adj2" fmla="val 105946"/>
              </a:avLst>
            </a:prstGeom>
            <a:noFill/>
            <a:ln w="9525" cap="flat" cmpd="sng">
              <a:solidFill>
                <a:schemeClr val="lt1"/>
              </a:solidFill>
              <a:prstDash val="solid"/>
              <a:round/>
              <a:headEnd type="none" w="med" len="med"/>
              <a:tailEnd type="none" w="med" len="med"/>
            </a:ln>
          </p:spPr>
        </p:cxnSp>
        <p:cxnSp>
          <p:nvCxnSpPr>
            <p:cNvPr id="2956" name="Google Shape;2956;p68"/>
            <p:cNvCxnSpPr/>
            <p:nvPr/>
          </p:nvCxnSpPr>
          <p:spPr>
            <a:xfrm rot="10800000" flipH="1">
              <a:off x="3279972" y="1713588"/>
              <a:ext cx="150600" cy="2400"/>
            </a:xfrm>
            <a:prstGeom prst="straightConnector1">
              <a:avLst/>
            </a:prstGeom>
            <a:noFill/>
            <a:ln w="9525" cap="flat" cmpd="sng">
              <a:solidFill>
                <a:schemeClr val="lt1"/>
              </a:solidFill>
              <a:prstDash val="solid"/>
              <a:round/>
              <a:headEnd type="none" w="med" len="med"/>
              <a:tailEnd type="none" w="med" len="med"/>
            </a:ln>
            <a:effectLst>
              <a:outerShdw blurRad="57150" algn="bl" rotWithShape="0">
                <a:srgbClr val="F2F5F4">
                  <a:alpha val="50000"/>
                </a:srgbClr>
              </a:outerShdw>
            </a:effectLst>
          </p:spPr>
        </p:cxnSp>
        <p:cxnSp>
          <p:nvCxnSpPr>
            <p:cNvPr id="2957" name="Google Shape;2957;p68"/>
            <p:cNvCxnSpPr/>
            <p:nvPr/>
          </p:nvCxnSpPr>
          <p:spPr>
            <a:xfrm rot="10800000" flipH="1">
              <a:off x="3275247" y="3709866"/>
              <a:ext cx="150600" cy="2400"/>
            </a:xfrm>
            <a:prstGeom prst="straightConnector1">
              <a:avLst/>
            </a:prstGeom>
            <a:noFill/>
            <a:ln w="9525" cap="flat" cmpd="sng">
              <a:solidFill>
                <a:schemeClr val="lt1"/>
              </a:solidFill>
              <a:prstDash val="solid"/>
              <a:round/>
              <a:headEnd type="none" w="med" len="med"/>
              <a:tailEnd type="none" w="med" len="med"/>
            </a:ln>
            <a:effectLst>
              <a:outerShdw blurRad="57150" algn="bl" rotWithShape="0">
                <a:srgbClr val="F2F5F4">
                  <a:alpha val="50000"/>
                </a:srgbClr>
              </a:outerShdw>
            </a:effectLst>
          </p:spPr>
        </p:cxnSp>
        <p:cxnSp>
          <p:nvCxnSpPr>
            <p:cNvPr id="2958" name="Google Shape;2958;p68"/>
            <p:cNvCxnSpPr/>
            <p:nvPr/>
          </p:nvCxnSpPr>
          <p:spPr>
            <a:xfrm rot="10800000" flipH="1">
              <a:off x="5711993" y="3713133"/>
              <a:ext cx="150600" cy="2400"/>
            </a:xfrm>
            <a:prstGeom prst="straightConnector1">
              <a:avLst/>
            </a:prstGeom>
            <a:noFill/>
            <a:ln w="9525" cap="flat" cmpd="sng">
              <a:solidFill>
                <a:schemeClr val="lt1"/>
              </a:solidFill>
              <a:prstDash val="solid"/>
              <a:round/>
              <a:headEnd type="none" w="med" len="med"/>
              <a:tailEnd type="none" w="med" len="med"/>
            </a:ln>
            <a:effectLst>
              <a:outerShdw blurRad="57150" algn="bl" rotWithShape="0">
                <a:srgbClr val="F2F5F4">
                  <a:alpha val="50000"/>
                </a:srgbClr>
              </a:outerShdw>
            </a:effectLst>
          </p:spPr>
        </p:cxnSp>
      </p:grpSp>
      <p:pic>
        <p:nvPicPr>
          <p:cNvPr id="2959" name="Google Shape;2959;p68"/>
          <p:cNvPicPr preferRelativeResize="0"/>
          <p:nvPr/>
        </p:nvPicPr>
        <p:blipFill rotWithShape="1">
          <a:blip r:embed="rId3">
            <a:alphaModFix/>
          </a:blip>
          <a:srcRect l="-48330" r="48329"/>
          <a:stretch/>
        </p:blipFill>
        <p:spPr>
          <a:xfrm>
            <a:off x="6616489" y="-1431875"/>
            <a:ext cx="2527512" cy="2681250"/>
          </a:xfrm>
          <a:prstGeom prst="rect">
            <a:avLst/>
          </a:prstGeom>
          <a:noFill/>
          <a:ln>
            <a:noFill/>
          </a:ln>
        </p:spPr>
      </p:pic>
      <p:grpSp>
        <p:nvGrpSpPr>
          <p:cNvPr id="2960" name="Google Shape;2960;p68"/>
          <p:cNvGrpSpPr/>
          <p:nvPr/>
        </p:nvGrpSpPr>
        <p:grpSpPr>
          <a:xfrm flipH="1">
            <a:off x="1794888" y="2659658"/>
            <a:ext cx="793256" cy="182899"/>
            <a:chOff x="2685575" y="2835950"/>
            <a:chExt cx="433000" cy="99825"/>
          </a:xfrm>
        </p:grpSpPr>
        <p:sp>
          <p:nvSpPr>
            <p:cNvPr id="2961" name="Google Shape;2961;p68"/>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68"/>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68"/>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68"/>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5" name="Google Shape;2965;p68"/>
          <p:cNvSpPr/>
          <p:nvPr/>
        </p:nvSpPr>
        <p:spPr>
          <a:xfrm flipH="1">
            <a:off x="6813911" y="24739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6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6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68">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6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6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44"/>
                                        </p:tgtEl>
                                        <p:attrNameLst>
                                          <p:attrName>style.visibility</p:attrName>
                                        </p:attrNameLst>
                                      </p:cBhvr>
                                      <p:to>
                                        <p:strVal val="visible"/>
                                      </p:to>
                                    </p:set>
                                    <p:anim calcmode="lin" valueType="num">
                                      <p:cBhvr additive="base">
                                        <p:cTn id="7" dur="1000"/>
                                        <p:tgtEl>
                                          <p:spTgt spid="2944"/>
                                        </p:tgtEl>
                                        <p:attrNameLst>
                                          <p:attrName>ppt_x</p:attrName>
                                        </p:attrNameLst>
                                      </p:cBhvr>
                                      <p:tavLst>
                                        <p:tav tm="0">
                                          <p:val>
                                            <p:strVal val="#ppt_x-1"/>
                                          </p:val>
                                        </p:tav>
                                        <p:tav tm="100000">
                                          <p:val>
                                            <p:strVal val="#ppt_x"/>
                                          </p:val>
                                        </p:tav>
                                      </p:tavLst>
                                    </p:anim>
                                  </p:childTnLst>
                                </p:cTn>
                              </p:par>
                              <p:par>
                                <p:cTn id="8" presetID="23" presetClass="entr" presetSubtype="16" fill="hold" nodeType="withEffect">
                                  <p:stCondLst>
                                    <p:cond delay="0"/>
                                  </p:stCondLst>
                                  <p:childTnLst>
                                    <p:set>
                                      <p:cBhvr>
                                        <p:cTn id="9" dur="1" fill="hold">
                                          <p:stCondLst>
                                            <p:cond delay="0"/>
                                          </p:stCondLst>
                                        </p:cTn>
                                        <p:tgtEl>
                                          <p:spTgt spid="2965"/>
                                        </p:tgtEl>
                                        <p:attrNameLst>
                                          <p:attrName>style.visibility</p:attrName>
                                        </p:attrNameLst>
                                      </p:cBhvr>
                                      <p:to>
                                        <p:strVal val="visible"/>
                                      </p:to>
                                    </p:set>
                                    <p:anim calcmode="lin" valueType="num">
                                      <p:cBhvr additive="base">
                                        <p:cTn id="10" dur="1000"/>
                                        <p:tgtEl>
                                          <p:spTgt spid="2965"/>
                                        </p:tgtEl>
                                        <p:attrNameLst>
                                          <p:attrName>ppt_w</p:attrName>
                                        </p:attrNameLst>
                                      </p:cBhvr>
                                      <p:tavLst>
                                        <p:tav tm="0">
                                          <p:val>
                                            <p:strVal val="0"/>
                                          </p:val>
                                        </p:tav>
                                        <p:tav tm="100000">
                                          <p:val>
                                            <p:strVal val="#ppt_w"/>
                                          </p:val>
                                        </p:tav>
                                      </p:tavLst>
                                    </p:anim>
                                    <p:anim calcmode="lin" valueType="num">
                                      <p:cBhvr additive="base">
                                        <p:cTn id="11" dur="1000"/>
                                        <p:tgtEl>
                                          <p:spTgt spid="2965"/>
                                        </p:tgtEl>
                                        <p:attrNameLst>
                                          <p:attrName>ppt_h</p:attrName>
                                        </p:attrNameLst>
                                      </p:cBhvr>
                                      <p:tavLst>
                                        <p:tav tm="0">
                                          <p:val>
                                            <p:strVal val="0"/>
                                          </p:val>
                                        </p:tav>
                                        <p:tav tm="100000">
                                          <p:val>
                                            <p:strVal val="#ppt_h"/>
                                          </p:val>
                                        </p:tav>
                                      </p:tavLst>
                                    </p:anim>
                                  </p:childTnLst>
                                </p:cTn>
                              </p:par>
                              <p:par>
                                <p:cTn id="12" presetID="2" presetClass="entr" presetSubtype="8" fill="hold" nodeType="withEffect">
                                  <p:stCondLst>
                                    <p:cond delay="0"/>
                                  </p:stCondLst>
                                  <p:childTnLst>
                                    <p:set>
                                      <p:cBhvr>
                                        <p:cTn id="13" dur="1" fill="hold">
                                          <p:stCondLst>
                                            <p:cond delay="0"/>
                                          </p:stCondLst>
                                        </p:cTn>
                                        <p:tgtEl>
                                          <p:spTgt spid="2960"/>
                                        </p:tgtEl>
                                        <p:attrNameLst>
                                          <p:attrName>style.visibility</p:attrName>
                                        </p:attrNameLst>
                                      </p:cBhvr>
                                      <p:to>
                                        <p:strVal val="visible"/>
                                      </p:to>
                                    </p:set>
                                    <p:anim calcmode="lin" valueType="num">
                                      <p:cBhvr additive="base">
                                        <p:cTn id="14" dur="1000"/>
                                        <p:tgtEl>
                                          <p:spTgt spid="2960"/>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2945"/>
                                        </p:tgtEl>
                                        <p:attrNameLst>
                                          <p:attrName>style.visibility</p:attrName>
                                        </p:attrNameLst>
                                      </p:cBhvr>
                                      <p:to>
                                        <p:strVal val="visible"/>
                                      </p:to>
                                    </p:set>
                                    <p:animEffect transition="in" filter="fade">
                                      <p:cBhvr>
                                        <p:cTn id="17" dur="1000"/>
                                        <p:tgtEl>
                                          <p:spTgt spid="2945"/>
                                        </p:tgtEl>
                                      </p:cBhvr>
                                    </p:animEffect>
                                  </p:childTnLst>
                                </p:cTn>
                              </p:par>
                              <p:par>
                                <p:cTn id="18" presetID="2" presetClass="entr" presetSubtype="1" fill="hold" nodeType="withEffect">
                                  <p:stCondLst>
                                    <p:cond delay="0"/>
                                  </p:stCondLst>
                                  <p:childTnLst>
                                    <p:set>
                                      <p:cBhvr>
                                        <p:cTn id="19" dur="1" fill="hold">
                                          <p:stCondLst>
                                            <p:cond delay="0"/>
                                          </p:stCondLst>
                                        </p:cTn>
                                        <p:tgtEl>
                                          <p:spTgt spid="2959"/>
                                        </p:tgtEl>
                                        <p:attrNameLst>
                                          <p:attrName>style.visibility</p:attrName>
                                        </p:attrNameLst>
                                      </p:cBhvr>
                                      <p:to>
                                        <p:strVal val="visible"/>
                                      </p:to>
                                    </p:set>
                                    <p:anim calcmode="lin" valueType="num">
                                      <p:cBhvr additive="base">
                                        <p:cTn id="20" dur="1000"/>
                                        <p:tgtEl>
                                          <p:spTgt spid="2959"/>
                                        </p:tgtEl>
                                        <p:attrNameLst>
                                          <p:attrName>ppt_y</p:attrName>
                                        </p:attrNameLst>
                                      </p:cBhvr>
                                      <p:tavLst>
                                        <p:tav tm="0">
                                          <p:val>
                                            <p:strVal val="#ppt_y-1"/>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2966"/>
                                        </p:tgtEl>
                                        <p:attrNameLst>
                                          <p:attrName>style.visibility</p:attrName>
                                        </p:attrNameLst>
                                      </p:cBhvr>
                                      <p:to>
                                        <p:strVal val="visible"/>
                                      </p:to>
                                    </p:set>
                                    <p:animEffect transition="in" filter="fade">
                                      <p:cBhvr>
                                        <p:cTn id="23" dur="1000"/>
                                        <p:tgtEl>
                                          <p:spTgt spid="2966"/>
                                        </p:tgtEl>
                                      </p:cBhvr>
                                    </p:animEffect>
                                  </p:childTnLst>
                                </p:cTn>
                              </p:par>
                              <p:par>
                                <p:cTn id="24" presetID="10" presetClass="entr" presetSubtype="0" fill="hold" nodeType="withEffect">
                                  <p:stCondLst>
                                    <p:cond delay="0"/>
                                  </p:stCondLst>
                                  <p:childTnLst>
                                    <p:set>
                                      <p:cBhvr>
                                        <p:cTn id="25" dur="1" fill="hold">
                                          <p:stCondLst>
                                            <p:cond delay="0"/>
                                          </p:stCondLst>
                                        </p:cTn>
                                        <p:tgtEl>
                                          <p:spTgt spid="2967"/>
                                        </p:tgtEl>
                                        <p:attrNameLst>
                                          <p:attrName>style.visibility</p:attrName>
                                        </p:attrNameLst>
                                      </p:cBhvr>
                                      <p:to>
                                        <p:strVal val="visible"/>
                                      </p:to>
                                    </p:set>
                                    <p:animEffect transition="in" filter="fade">
                                      <p:cBhvr>
                                        <p:cTn id="26" dur="1000"/>
                                        <p:tgtEl>
                                          <p:spTgt spid="2967"/>
                                        </p:tgtEl>
                                      </p:cBhvr>
                                    </p:animEffect>
                                  </p:childTnLst>
                                </p:cTn>
                              </p:par>
                              <p:par>
                                <p:cTn id="27" presetID="10" presetClass="entr" presetSubtype="0" fill="hold" nodeType="withEffect">
                                  <p:stCondLst>
                                    <p:cond delay="0"/>
                                  </p:stCondLst>
                                  <p:childTnLst>
                                    <p:set>
                                      <p:cBhvr>
                                        <p:cTn id="28" dur="1" fill="hold">
                                          <p:stCondLst>
                                            <p:cond delay="0"/>
                                          </p:stCondLst>
                                        </p:cTn>
                                        <p:tgtEl>
                                          <p:spTgt spid="2968"/>
                                        </p:tgtEl>
                                        <p:attrNameLst>
                                          <p:attrName>style.visibility</p:attrName>
                                        </p:attrNameLst>
                                      </p:cBhvr>
                                      <p:to>
                                        <p:strVal val="visible"/>
                                      </p:to>
                                    </p:set>
                                    <p:animEffect transition="in" filter="fade">
                                      <p:cBhvr>
                                        <p:cTn id="29" dur="1000"/>
                                        <p:tgtEl>
                                          <p:spTgt spid="2968"/>
                                        </p:tgtEl>
                                      </p:cBhvr>
                                    </p:animEffect>
                                  </p:childTnLst>
                                </p:cTn>
                              </p:par>
                              <p:par>
                                <p:cTn id="30" presetID="10" presetClass="entr" presetSubtype="0" fill="hold" nodeType="withEffect">
                                  <p:stCondLst>
                                    <p:cond delay="0"/>
                                  </p:stCondLst>
                                  <p:childTnLst>
                                    <p:set>
                                      <p:cBhvr>
                                        <p:cTn id="31" dur="1" fill="hold">
                                          <p:stCondLst>
                                            <p:cond delay="0"/>
                                          </p:stCondLst>
                                        </p:cTn>
                                        <p:tgtEl>
                                          <p:spTgt spid="2969"/>
                                        </p:tgtEl>
                                        <p:attrNameLst>
                                          <p:attrName>style.visibility</p:attrName>
                                        </p:attrNameLst>
                                      </p:cBhvr>
                                      <p:to>
                                        <p:strVal val="visible"/>
                                      </p:to>
                                    </p:set>
                                    <p:animEffect transition="in" filter="fade">
                                      <p:cBhvr>
                                        <p:cTn id="32" dur="1000"/>
                                        <p:tgtEl>
                                          <p:spTgt spid="2969"/>
                                        </p:tgtEl>
                                      </p:cBhvr>
                                    </p:animEffect>
                                  </p:childTnLst>
                                </p:cTn>
                              </p:par>
                              <p:par>
                                <p:cTn id="33" presetID="10" presetClass="entr" presetSubtype="0" fill="hold" nodeType="withEffect">
                                  <p:stCondLst>
                                    <p:cond delay="0"/>
                                  </p:stCondLst>
                                  <p:childTnLst>
                                    <p:set>
                                      <p:cBhvr>
                                        <p:cTn id="34" dur="1" fill="hold">
                                          <p:stCondLst>
                                            <p:cond delay="0"/>
                                          </p:stCondLst>
                                        </p:cTn>
                                        <p:tgtEl>
                                          <p:spTgt spid="2970"/>
                                        </p:tgtEl>
                                        <p:attrNameLst>
                                          <p:attrName>style.visibility</p:attrName>
                                        </p:attrNameLst>
                                      </p:cBhvr>
                                      <p:to>
                                        <p:strVal val="visible"/>
                                      </p:to>
                                    </p:set>
                                    <p:animEffect transition="in" filter="fade">
                                      <p:cBhvr>
                                        <p:cTn id="35" dur="1000"/>
                                        <p:tgtEl>
                                          <p:spTgt spid="2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84419C8-A1A6-D8B1-0810-C8AC46E36BEB}"/>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C1A463F0-6388-B6DA-CA16-3D9CDEE1FB01}"/>
              </a:ext>
            </a:extLst>
          </p:cNvPr>
          <p:cNvSpPr>
            <a:spLocks noGrp="1"/>
          </p:cNvSpPr>
          <p:nvPr>
            <p:ph type="title"/>
          </p:nvPr>
        </p:nvSpPr>
        <p:spPr/>
        <p:txBody>
          <a:bodyPr/>
          <a:lstStyle/>
          <a:p>
            <a:endParaRPr lang="en-US"/>
          </a:p>
        </p:txBody>
      </p:sp>
      <p:sp>
        <p:nvSpPr>
          <p:cNvPr id="4" name="Subtitle 3">
            <a:extLst>
              <a:ext uri="{FF2B5EF4-FFF2-40B4-BE49-F238E27FC236}">
                <a16:creationId xmlns:a16="http://schemas.microsoft.com/office/drawing/2014/main" id="{7DCE11A3-B00E-822D-BBDE-727FE57B7D83}"/>
              </a:ext>
            </a:extLst>
          </p:cNvPr>
          <p:cNvSpPr>
            <a:spLocks noGrp="1"/>
          </p:cNvSpPr>
          <p:nvPr>
            <p:ph type="subTitle" idx="2"/>
          </p:nvPr>
        </p:nvSpPr>
        <p:spPr/>
        <p:txBody>
          <a:bodyPr/>
          <a:lstStyle/>
          <a:p>
            <a:endParaRPr lang="en-US"/>
          </a:p>
        </p:txBody>
      </p:sp>
    </p:spTree>
    <p:extLst>
      <p:ext uri="{BB962C8B-B14F-4D97-AF65-F5344CB8AC3E}">
        <p14:creationId xmlns:p14="http://schemas.microsoft.com/office/powerpoint/2010/main" val="2035976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23"/>
        <p:cNvGrpSpPr/>
        <p:nvPr/>
      </p:nvGrpSpPr>
      <p:grpSpPr>
        <a:xfrm>
          <a:off x="0" y="0"/>
          <a:ext cx="0" cy="0"/>
          <a:chOff x="0" y="0"/>
          <a:chExt cx="0" cy="0"/>
        </a:xfrm>
      </p:grpSpPr>
      <p:sp>
        <p:nvSpPr>
          <p:cNvPr id="2924" name="Google Shape;2924;p67"/>
          <p:cNvSpPr txBox="1">
            <a:spLocks noGrp="1"/>
          </p:cNvSpPr>
          <p:nvPr>
            <p:ph type="title"/>
          </p:nvPr>
        </p:nvSpPr>
        <p:spPr>
          <a:xfrm>
            <a:off x="5335490" y="1107452"/>
            <a:ext cx="3092910" cy="794400"/>
          </a:xfrm>
          <a:prstGeom prst="rect">
            <a:avLst/>
          </a:prstGeom>
        </p:spPr>
        <p:txBody>
          <a:bodyPr spcFirstLastPara="1" wrap="square" lIns="91425" tIns="0" rIns="91425" bIns="91425" anchor="t" anchorCtr="0">
            <a:noAutofit/>
          </a:bodyPr>
          <a:lstStyle/>
          <a:p>
            <a:r>
              <a:rPr lang="en" sz="2100"/>
              <a:t>Gradient descent</a:t>
            </a:r>
            <a:endParaRPr lang="en" sz="2100">
              <a:solidFill>
                <a:schemeClr val="bg1"/>
              </a:solidFill>
            </a:endParaRPr>
          </a:p>
        </p:txBody>
      </p:sp>
      <p:sp>
        <p:nvSpPr>
          <p:cNvPr id="2925" name="Google Shape;2925;p67"/>
          <p:cNvSpPr txBox="1">
            <a:spLocks noGrp="1"/>
          </p:cNvSpPr>
          <p:nvPr>
            <p:ph type="subTitle" idx="1"/>
          </p:nvPr>
        </p:nvSpPr>
        <p:spPr>
          <a:xfrm>
            <a:off x="3696891" y="1904130"/>
            <a:ext cx="4740239" cy="2235947"/>
          </a:xfrm>
          <a:prstGeom prst="rect">
            <a:avLst/>
          </a:prstGeom>
        </p:spPr>
        <p:txBody>
          <a:bodyPr spcFirstLastPara="1" wrap="square" lIns="91425" tIns="91425" rIns="91425" bIns="91425" anchor="t" anchorCtr="0">
            <a:noAutofit/>
          </a:bodyPr>
          <a:lstStyle/>
          <a:p>
            <a:pPr marL="0" indent="0"/>
            <a:r>
              <a:rPr lang="en" sz="1800">
                <a:solidFill>
                  <a:schemeClr val="accent2"/>
                </a:solidFill>
              </a:rPr>
              <a:t>Gradient descent is an optimization algorithm commonly used in machine learning and deep learning to minimize the cost or loss function of a model. It is an iterative process that adjusts the parameters of a model in the direction of steepest descent of the cost function.</a:t>
            </a:r>
            <a:endParaRPr lang="en-US" sz="1800">
              <a:solidFill>
                <a:schemeClr val="accent2"/>
              </a:solidFill>
            </a:endParaRPr>
          </a:p>
        </p:txBody>
      </p:sp>
      <p:grpSp>
        <p:nvGrpSpPr>
          <p:cNvPr id="2927" name="Google Shape;2927;p67"/>
          <p:cNvGrpSpPr/>
          <p:nvPr/>
        </p:nvGrpSpPr>
        <p:grpSpPr>
          <a:xfrm>
            <a:off x="391864" y="3545270"/>
            <a:ext cx="289170" cy="284718"/>
            <a:chOff x="426000" y="3302025"/>
            <a:chExt cx="220875" cy="217475"/>
          </a:xfrm>
        </p:grpSpPr>
        <p:sp>
          <p:nvSpPr>
            <p:cNvPr id="2928" name="Google Shape;2928;p6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0" name="Google Shape;2930;p67"/>
          <p:cNvGrpSpPr/>
          <p:nvPr/>
        </p:nvGrpSpPr>
        <p:grpSpPr>
          <a:xfrm rot="5400000">
            <a:off x="1273912" y="4127100"/>
            <a:ext cx="357454" cy="956304"/>
            <a:chOff x="357713" y="600975"/>
            <a:chExt cx="357454" cy="956304"/>
          </a:xfrm>
        </p:grpSpPr>
        <p:sp>
          <p:nvSpPr>
            <p:cNvPr id="2931" name="Google Shape;2931;p6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6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6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5" name="Google Shape;2935;p6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6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7">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57F7374C-2328-B9B3-75CA-A201B89EB307}"/>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3" name="Picture 3">
            <a:extLst>
              <a:ext uri="{FF2B5EF4-FFF2-40B4-BE49-F238E27FC236}">
                <a16:creationId xmlns:a16="http://schemas.microsoft.com/office/drawing/2014/main" id="{7CD78159-8BC5-09E1-F819-8051AFF4E94C}"/>
              </a:ext>
            </a:extLst>
          </p:cNvPr>
          <p:cNvPicPr>
            <a:picLocks noChangeAspect="1"/>
          </p:cNvPicPr>
          <p:nvPr/>
        </p:nvPicPr>
        <p:blipFill>
          <a:blip r:embed="rId4"/>
          <a:stretch>
            <a:fillRect/>
          </a:stretch>
        </p:blipFill>
        <p:spPr>
          <a:xfrm>
            <a:off x="110728" y="166648"/>
            <a:ext cx="3466504" cy="4747699"/>
          </a:xfrm>
          <a:prstGeom prst="rect">
            <a:avLst/>
          </a:prstGeom>
        </p:spPr>
      </p:pic>
    </p:spTree>
    <p:extLst>
      <p:ext uri="{BB962C8B-B14F-4D97-AF65-F5344CB8AC3E}">
        <p14:creationId xmlns:p14="http://schemas.microsoft.com/office/powerpoint/2010/main" val="258812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930"/>
                                        </p:tgtEl>
                                        <p:attrNameLst>
                                          <p:attrName>style.visibility</p:attrName>
                                        </p:attrNameLst>
                                      </p:cBhvr>
                                      <p:to>
                                        <p:strVal val="visible"/>
                                      </p:to>
                                    </p:set>
                                    <p:anim calcmode="lin" valueType="num">
                                      <p:cBhvr additive="base">
                                        <p:cTn id="7" dur="1000"/>
                                        <p:tgtEl>
                                          <p:spTgt spid="2930"/>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2927"/>
                                        </p:tgtEl>
                                        <p:attrNameLst>
                                          <p:attrName>style.visibility</p:attrName>
                                        </p:attrNameLst>
                                      </p:cBhvr>
                                      <p:to>
                                        <p:strVal val="visible"/>
                                      </p:to>
                                    </p:set>
                                    <p:anim calcmode="lin" valueType="num">
                                      <p:cBhvr additive="base">
                                        <p:cTn id="10" dur="1000"/>
                                        <p:tgtEl>
                                          <p:spTgt spid="2927"/>
                                        </p:tgtEl>
                                        <p:attrNameLst>
                                          <p:attrName>ppt_y</p:attrName>
                                        </p:attrNameLst>
                                      </p:cBhvr>
                                      <p:tavLst>
                                        <p:tav tm="0">
                                          <p:val>
                                            <p:strVal val="#ppt_y-1"/>
                                          </p:val>
                                        </p:tav>
                                        <p:tav tm="100000">
                                          <p:val>
                                            <p:strVal val="#ppt_y"/>
                                          </p:val>
                                        </p:tav>
                                      </p:tavLst>
                                    </p:anim>
                                  </p:childTnLst>
                                </p:cTn>
                              </p:par>
                              <p:par>
                                <p:cTn id="11" presetID="10" presetClass="entr" presetSubtype="0" fill="hold" nodeType="withEffect">
                                  <p:stCondLst>
                                    <p:cond delay="0"/>
                                  </p:stCondLst>
                                  <p:childTnLst>
                                    <p:set>
                                      <p:cBhvr>
                                        <p:cTn id="12" dur="1" fill="hold">
                                          <p:stCondLst>
                                            <p:cond delay="0"/>
                                          </p:stCondLst>
                                        </p:cTn>
                                        <p:tgtEl>
                                          <p:spTgt spid="2925"/>
                                        </p:tgtEl>
                                        <p:attrNameLst>
                                          <p:attrName>style.visibility</p:attrName>
                                        </p:attrNameLst>
                                      </p:cBhvr>
                                      <p:to>
                                        <p:strVal val="visible"/>
                                      </p:to>
                                    </p:set>
                                    <p:animEffect transition="in" filter="fade">
                                      <p:cBhvr>
                                        <p:cTn id="13" dur="1000"/>
                                        <p:tgtEl>
                                          <p:spTgt spid="2925"/>
                                        </p:tgtEl>
                                      </p:cBhvr>
                                    </p:animEffect>
                                  </p:childTnLst>
                                </p:cTn>
                              </p:par>
                              <p:par>
                                <p:cTn id="14" presetID="2" presetClass="entr" presetSubtype="2" fill="hold" nodeType="withEffect">
                                  <p:stCondLst>
                                    <p:cond delay="0"/>
                                  </p:stCondLst>
                                  <p:childTnLst>
                                    <p:set>
                                      <p:cBhvr>
                                        <p:cTn id="15" dur="1" fill="hold">
                                          <p:stCondLst>
                                            <p:cond delay="0"/>
                                          </p:stCondLst>
                                        </p:cTn>
                                        <p:tgtEl>
                                          <p:spTgt spid="2924"/>
                                        </p:tgtEl>
                                        <p:attrNameLst>
                                          <p:attrName>style.visibility</p:attrName>
                                        </p:attrNameLst>
                                      </p:cBhvr>
                                      <p:to>
                                        <p:strVal val="visible"/>
                                      </p:to>
                                    </p:set>
                                    <p:anim calcmode="lin" valueType="num">
                                      <p:cBhvr additive="base">
                                        <p:cTn id="16" dur="1000"/>
                                        <p:tgtEl>
                                          <p:spTgt spid="2924"/>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2935"/>
                                        </p:tgtEl>
                                        <p:attrNameLst>
                                          <p:attrName>style.visibility</p:attrName>
                                        </p:attrNameLst>
                                      </p:cBhvr>
                                      <p:to>
                                        <p:strVal val="visible"/>
                                      </p:to>
                                    </p:set>
                                    <p:animEffect transition="in" filter="fade">
                                      <p:cBhvr>
                                        <p:cTn id="19" dur="1000"/>
                                        <p:tgtEl>
                                          <p:spTgt spid="2935"/>
                                        </p:tgtEl>
                                      </p:cBhvr>
                                    </p:animEffect>
                                  </p:childTnLst>
                                </p:cTn>
                              </p:par>
                              <p:par>
                                <p:cTn id="20" presetID="10" presetClass="entr" presetSubtype="0" fill="hold" nodeType="withEffect">
                                  <p:stCondLst>
                                    <p:cond delay="0"/>
                                  </p:stCondLst>
                                  <p:childTnLst>
                                    <p:set>
                                      <p:cBhvr>
                                        <p:cTn id="21" dur="1" fill="hold">
                                          <p:stCondLst>
                                            <p:cond delay="0"/>
                                          </p:stCondLst>
                                        </p:cTn>
                                        <p:tgtEl>
                                          <p:spTgt spid="2936"/>
                                        </p:tgtEl>
                                        <p:attrNameLst>
                                          <p:attrName>style.visibility</p:attrName>
                                        </p:attrNameLst>
                                      </p:cBhvr>
                                      <p:to>
                                        <p:strVal val="visible"/>
                                      </p:to>
                                    </p:set>
                                    <p:animEffect transition="in" filter="fade">
                                      <p:cBhvr>
                                        <p:cTn id="22" dur="1000"/>
                                        <p:tgtEl>
                                          <p:spTgt spid="2936"/>
                                        </p:tgtEl>
                                      </p:cBhvr>
                                    </p:animEffect>
                                  </p:childTnLst>
                                </p:cTn>
                              </p:par>
                              <p:par>
                                <p:cTn id="23" presetID="10" presetClass="entr" presetSubtype="0" fill="hold" nodeType="withEffect">
                                  <p:stCondLst>
                                    <p:cond delay="0"/>
                                  </p:stCondLst>
                                  <p:childTnLst>
                                    <p:set>
                                      <p:cBhvr>
                                        <p:cTn id="24" dur="1" fill="hold">
                                          <p:stCondLst>
                                            <p:cond delay="0"/>
                                          </p:stCondLst>
                                        </p:cTn>
                                        <p:tgtEl>
                                          <p:spTgt spid="2937"/>
                                        </p:tgtEl>
                                        <p:attrNameLst>
                                          <p:attrName>style.visibility</p:attrName>
                                        </p:attrNameLst>
                                      </p:cBhvr>
                                      <p:to>
                                        <p:strVal val="visible"/>
                                      </p:to>
                                    </p:set>
                                    <p:animEffect transition="in" filter="fade">
                                      <p:cBhvr>
                                        <p:cTn id="25" dur="1000"/>
                                        <p:tgtEl>
                                          <p:spTgt spid="2937"/>
                                        </p:tgtEl>
                                      </p:cBhvr>
                                    </p:animEffect>
                                  </p:childTnLst>
                                </p:cTn>
                              </p:par>
                              <p:par>
                                <p:cTn id="26" presetID="10" presetClass="entr" presetSubtype="0" fill="hold" nodeType="withEffect">
                                  <p:stCondLst>
                                    <p:cond delay="0"/>
                                  </p:stCondLst>
                                  <p:childTnLst>
                                    <p:set>
                                      <p:cBhvr>
                                        <p:cTn id="27" dur="1" fill="hold">
                                          <p:stCondLst>
                                            <p:cond delay="0"/>
                                          </p:stCondLst>
                                        </p:cTn>
                                        <p:tgtEl>
                                          <p:spTgt spid="2938"/>
                                        </p:tgtEl>
                                        <p:attrNameLst>
                                          <p:attrName>style.visibility</p:attrName>
                                        </p:attrNameLst>
                                      </p:cBhvr>
                                      <p:to>
                                        <p:strVal val="visible"/>
                                      </p:to>
                                    </p:set>
                                    <p:animEffect transition="in" filter="fade">
                                      <p:cBhvr>
                                        <p:cTn id="28" dur="1000"/>
                                        <p:tgtEl>
                                          <p:spTgt spid="2938"/>
                                        </p:tgtEl>
                                      </p:cBhvr>
                                    </p:animEffect>
                                  </p:childTnLst>
                                </p:cTn>
                              </p:par>
                              <p:par>
                                <p:cTn id="29" presetID="10" presetClass="entr" presetSubtype="0" fill="hold" nodeType="withEffect">
                                  <p:stCondLst>
                                    <p:cond delay="0"/>
                                  </p:stCondLst>
                                  <p:childTnLst>
                                    <p:set>
                                      <p:cBhvr>
                                        <p:cTn id="30" dur="1" fill="hold">
                                          <p:stCondLst>
                                            <p:cond delay="0"/>
                                          </p:stCondLst>
                                        </p:cTn>
                                        <p:tgtEl>
                                          <p:spTgt spid="2939"/>
                                        </p:tgtEl>
                                        <p:attrNameLst>
                                          <p:attrName>style.visibility</p:attrName>
                                        </p:attrNameLst>
                                      </p:cBhvr>
                                      <p:to>
                                        <p:strVal val="visible"/>
                                      </p:to>
                                    </p:set>
                                    <p:animEffect transition="in" filter="fade">
                                      <p:cBhvr>
                                        <p:cTn id="31" dur="1000"/>
                                        <p:tgtEl>
                                          <p:spTgt spid="2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2" name="Google Shape;2612;p60"/>
          <p:cNvSpPr/>
          <p:nvPr/>
        </p:nvSpPr>
        <p:spPr>
          <a:xfrm>
            <a:off x="951017" y="364212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60"/>
          <p:cNvSpPr/>
          <p:nvPr/>
        </p:nvSpPr>
        <p:spPr>
          <a:xfrm>
            <a:off x="4840804" y="364212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60"/>
          <p:cNvSpPr/>
          <p:nvPr/>
        </p:nvSpPr>
        <p:spPr>
          <a:xfrm>
            <a:off x="4840804" y="2617251"/>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60"/>
          <p:cNvSpPr/>
          <p:nvPr/>
        </p:nvSpPr>
        <p:spPr>
          <a:xfrm>
            <a:off x="951017" y="263197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60"/>
          <p:cNvSpPr/>
          <p:nvPr/>
        </p:nvSpPr>
        <p:spPr>
          <a:xfrm>
            <a:off x="4840804" y="16132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60"/>
          <p:cNvSpPr/>
          <p:nvPr/>
        </p:nvSpPr>
        <p:spPr>
          <a:xfrm>
            <a:off x="951017" y="16132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60"/>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p>
            <a:r>
              <a:rPr lang="en"/>
              <a:t>STEPS IN GRADIENT DESCENT</a:t>
            </a:r>
            <a:endParaRPr lang="en-US"/>
          </a:p>
        </p:txBody>
      </p:sp>
      <p:sp>
        <p:nvSpPr>
          <p:cNvPr id="2619" name="Google Shape;2619;p60"/>
          <p:cNvSpPr txBox="1">
            <a:spLocks noGrp="1"/>
          </p:cNvSpPr>
          <p:nvPr>
            <p:ph type="title"/>
          </p:nvPr>
        </p:nvSpPr>
        <p:spPr>
          <a:xfrm>
            <a:off x="817925" y="1535078"/>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01</a:t>
            </a:r>
            <a:endParaRPr>
              <a:solidFill>
                <a:schemeClr val="dk1"/>
              </a:solidFill>
            </a:endParaRPr>
          </a:p>
        </p:txBody>
      </p:sp>
      <p:sp>
        <p:nvSpPr>
          <p:cNvPr id="2620" name="Google Shape;2620;p60"/>
          <p:cNvSpPr txBox="1">
            <a:spLocks noGrp="1"/>
          </p:cNvSpPr>
          <p:nvPr>
            <p:ph type="subTitle" idx="1"/>
          </p:nvPr>
        </p:nvSpPr>
        <p:spPr>
          <a:xfrm>
            <a:off x="1639675" y="1286997"/>
            <a:ext cx="2887200" cy="354600"/>
          </a:xfrm>
          <a:prstGeom prst="rect">
            <a:avLst/>
          </a:prstGeom>
        </p:spPr>
        <p:txBody>
          <a:bodyPr spcFirstLastPara="1" wrap="square" lIns="91425" tIns="0" rIns="91425" bIns="91425" anchor="t" anchorCtr="0">
            <a:noAutofit/>
          </a:bodyPr>
          <a:lstStyle/>
          <a:p>
            <a:pPr marL="0" indent="0">
              <a:lnSpc>
                <a:spcPct val="114999"/>
              </a:lnSpc>
              <a:spcAft>
                <a:spcPts val="1200"/>
              </a:spcAft>
            </a:pPr>
            <a:r>
              <a:rPr lang="en" sz="1200" b="1" u="sng">
                <a:solidFill>
                  <a:srgbClr val="D1D5DB"/>
                </a:solidFill>
              </a:rPr>
              <a:t>Initialization</a:t>
            </a:r>
            <a:endParaRPr lang="en-US" b="1" u="sng"/>
          </a:p>
        </p:txBody>
      </p:sp>
      <p:sp>
        <p:nvSpPr>
          <p:cNvPr id="2621" name="Google Shape;2621;p60"/>
          <p:cNvSpPr txBox="1">
            <a:spLocks noGrp="1"/>
          </p:cNvSpPr>
          <p:nvPr>
            <p:ph type="subTitle" idx="2"/>
          </p:nvPr>
        </p:nvSpPr>
        <p:spPr>
          <a:xfrm>
            <a:off x="1639675" y="1614798"/>
            <a:ext cx="2349300" cy="547200"/>
          </a:xfrm>
          <a:prstGeom prst="rect">
            <a:avLst/>
          </a:prstGeom>
        </p:spPr>
        <p:txBody>
          <a:bodyPr spcFirstLastPara="1" wrap="square" lIns="91425" tIns="0" rIns="91425" bIns="91425" anchor="t" anchorCtr="0">
            <a:noAutofit/>
          </a:bodyPr>
          <a:lstStyle/>
          <a:p>
            <a:pPr marL="0" indent="0"/>
            <a:r>
              <a:rPr lang="en" sz="1200">
                <a:solidFill>
                  <a:srgbClr val="D1D5DB"/>
                </a:solidFill>
              </a:rPr>
              <a:t>The algorithm begins by initializing the model's parameters with some initial values.</a:t>
            </a:r>
            <a:endParaRPr lang="en-US" sz="1200"/>
          </a:p>
        </p:txBody>
      </p:sp>
      <p:sp>
        <p:nvSpPr>
          <p:cNvPr id="2622" name="Google Shape;2622;p60"/>
          <p:cNvSpPr txBox="1">
            <a:spLocks noGrp="1"/>
          </p:cNvSpPr>
          <p:nvPr>
            <p:ph type="title" idx="3"/>
          </p:nvPr>
        </p:nvSpPr>
        <p:spPr>
          <a:xfrm>
            <a:off x="817925" y="254729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02</a:t>
            </a:r>
            <a:endParaRPr>
              <a:solidFill>
                <a:schemeClr val="dk1"/>
              </a:solidFill>
            </a:endParaRPr>
          </a:p>
        </p:txBody>
      </p:sp>
      <p:sp>
        <p:nvSpPr>
          <p:cNvPr id="2623" name="Google Shape;2623;p60"/>
          <p:cNvSpPr txBox="1">
            <a:spLocks noGrp="1"/>
          </p:cNvSpPr>
          <p:nvPr>
            <p:ph type="subTitle" idx="4"/>
          </p:nvPr>
        </p:nvSpPr>
        <p:spPr>
          <a:xfrm>
            <a:off x="1639675" y="2497425"/>
            <a:ext cx="2887200" cy="354600"/>
          </a:xfrm>
          <a:prstGeom prst="rect">
            <a:avLst/>
          </a:prstGeom>
        </p:spPr>
        <p:txBody>
          <a:bodyPr spcFirstLastPara="1" wrap="square" lIns="91425" tIns="0" rIns="91425" bIns="91425" anchor="t" anchorCtr="0">
            <a:noAutofit/>
          </a:bodyPr>
          <a:lstStyle/>
          <a:p>
            <a:pPr marL="0" indent="0">
              <a:lnSpc>
                <a:spcPct val="114999"/>
              </a:lnSpc>
              <a:spcAft>
                <a:spcPts val="1200"/>
              </a:spcAft>
            </a:pPr>
            <a:r>
              <a:rPr lang="en" sz="1200" b="1" u="sng">
                <a:solidFill>
                  <a:srgbClr val="D1D5DB"/>
                </a:solidFill>
              </a:rPr>
              <a:t>Forward Pass</a:t>
            </a:r>
            <a:endParaRPr lang="en-US" b="1" u="sng"/>
          </a:p>
        </p:txBody>
      </p:sp>
      <p:sp>
        <p:nvSpPr>
          <p:cNvPr id="2624" name="Google Shape;2624;p60"/>
          <p:cNvSpPr txBox="1">
            <a:spLocks noGrp="1"/>
          </p:cNvSpPr>
          <p:nvPr>
            <p:ph type="subTitle" idx="5"/>
          </p:nvPr>
        </p:nvSpPr>
        <p:spPr>
          <a:xfrm>
            <a:off x="1639675" y="2843086"/>
            <a:ext cx="2938658" cy="627566"/>
          </a:xfrm>
          <a:prstGeom prst="rect">
            <a:avLst/>
          </a:prstGeom>
        </p:spPr>
        <p:txBody>
          <a:bodyPr spcFirstLastPara="1" wrap="square" lIns="91425" tIns="0" rIns="91425" bIns="91425" anchor="t" anchorCtr="0">
            <a:noAutofit/>
          </a:bodyPr>
          <a:lstStyle/>
          <a:p>
            <a:pPr marL="0" indent="0"/>
            <a:r>
              <a:rPr lang="en" sz="1200">
                <a:solidFill>
                  <a:srgbClr val="D1D5DB"/>
                </a:solidFill>
              </a:rPr>
              <a:t>A forward pass is performed through the model to compute the predicted output given the current parameter values.</a:t>
            </a:r>
            <a:endParaRPr lang="en-US"/>
          </a:p>
        </p:txBody>
      </p:sp>
      <p:sp>
        <p:nvSpPr>
          <p:cNvPr id="2625" name="Google Shape;2625;p60"/>
          <p:cNvSpPr txBox="1">
            <a:spLocks noGrp="1"/>
          </p:cNvSpPr>
          <p:nvPr>
            <p:ph type="title" idx="6"/>
          </p:nvPr>
        </p:nvSpPr>
        <p:spPr>
          <a:xfrm>
            <a:off x="817925" y="355951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03</a:t>
            </a:r>
            <a:endParaRPr>
              <a:solidFill>
                <a:schemeClr val="dk1"/>
              </a:solidFill>
            </a:endParaRPr>
          </a:p>
        </p:txBody>
      </p:sp>
      <p:sp>
        <p:nvSpPr>
          <p:cNvPr id="2626" name="Google Shape;2626;p60"/>
          <p:cNvSpPr txBox="1">
            <a:spLocks noGrp="1"/>
          </p:cNvSpPr>
          <p:nvPr>
            <p:ph type="subTitle" idx="7"/>
          </p:nvPr>
        </p:nvSpPr>
        <p:spPr>
          <a:xfrm>
            <a:off x="1639675" y="3609626"/>
            <a:ext cx="3146160" cy="345671"/>
          </a:xfrm>
          <a:prstGeom prst="rect">
            <a:avLst/>
          </a:prstGeom>
        </p:spPr>
        <p:txBody>
          <a:bodyPr spcFirstLastPara="1" wrap="square" lIns="91425" tIns="0" rIns="91425" bIns="91425" anchor="t" anchorCtr="0">
            <a:noAutofit/>
          </a:bodyPr>
          <a:lstStyle/>
          <a:p>
            <a:pPr marL="0" indent="0">
              <a:lnSpc>
                <a:spcPct val="114999"/>
              </a:lnSpc>
              <a:spcAft>
                <a:spcPts val="1200"/>
              </a:spcAft>
            </a:pPr>
            <a:r>
              <a:rPr lang="en" sz="1200" b="1" u="sng">
                <a:solidFill>
                  <a:srgbClr val="D1D5DB"/>
                </a:solidFill>
              </a:rPr>
              <a:t>Cost/Loss Calculation:</a:t>
            </a:r>
            <a:endParaRPr lang="en-US" b="1" u="sng"/>
          </a:p>
        </p:txBody>
      </p:sp>
      <p:sp>
        <p:nvSpPr>
          <p:cNvPr id="2627" name="Google Shape;2627;p60"/>
          <p:cNvSpPr txBox="1">
            <a:spLocks noGrp="1"/>
          </p:cNvSpPr>
          <p:nvPr>
            <p:ph type="subTitle" idx="8"/>
          </p:nvPr>
        </p:nvSpPr>
        <p:spPr>
          <a:xfrm>
            <a:off x="1639675" y="3955287"/>
            <a:ext cx="3072605" cy="690075"/>
          </a:xfrm>
          <a:prstGeom prst="rect">
            <a:avLst/>
          </a:prstGeom>
        </p:spPr>
        <p:txBody>
          <a:bodyPr spcFirstLastPara="1" wrap="square" lIns="91425" tIns="0" rIns="91425" bIns="91425" anchor="t" anchorCtr="0">
            <a:noAutofit/>
          </a:bodyPr>
          <a:lstStyle/>
          <a:p>
            <a:pPr marL="0" indent="0"/>
            <a:r>
              <a:rPr lang="en" sz="1200">
                <a:solidFill>
                  <a:srgbClr val="D1D5DB"/>
                </a:solidFill>
              </a:rPr>
              <a:t>The cost or loss function is computed using the predicted output and the actual output.</a:t>
            </a:r>
          </a:p>
          <a:p>
            <a:pPr marL="0" indent="0"/>
            <a:r>
              <a:rPr lang="en" sz="1200">
                <a:solidFill>
                  <a:srgbClr val="D1D5DB"/>
                </a:solidFill>
              </a:rPr>
              <a:t>The loss function measures the discrepancy between the predicted and actual values.</a:t>
            </a:r>
            <a:endParaRPr lang="en"/>
          </a:p>
          <a:p>
            <a:pPr marL="0" indent="0"/>
            <a:endParaRPr lang="en" sz="1200">
              <a:solidFill>
                <a:srgbClr val="D1D5DB"/>
              </a:solidFill>
            </a:endParaRPr>
          </a:p>
        </p:txBody>
      </p:sp>
      <p:sp>
        <p:nvSpPr>
          <p:cNvPr id="2628" name="Google Shape;2628;p60"/>
          <p:cNvSpPr txBox="1">
            <a:spLocks noGrp="1"/>
          </p:cNvSpPr>
          <p:nvPr>
            <p:ph type="title" idx="9"/>
          </p:nvPr>
        </p:nvSpPr>
        <p:spPr>
          <a:xfrm>
            <a:off x="4707713" y="1535078"/>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04</a:t>
            </a:r>
            <a:endParaRPr>
              <a:solidFill>
                <a:schemeClr val="dk1"/>
              </a:solidFill>
            </a:endParaRPr>
          </a:p>
        </p:txBody>
      </p:sp>
      <p:sp>
        <p:nvSpPr>
          <p:cNvPr id="2629" name="Google Shape;2629;p60"/>
          <p:cNvSpPr txBox="1">
            <a:spLocks noGrp="1"/>
          </p:cNvSpPr>
          <p:nvPr>
            <p:ph type="subTitle" idx="13"/>
          </p:nvPr>
        </p:nvSpPr>
        <p:spPr>
          <a:xfrm>
            <a:off x="5529413" y="1260208"/>
            <a:ext cx="2887200" cy="354600"/>
          </a:xfrm>
          <a:prstGeom prst="rect">
            <a:avLst/>
          </a:prstGeom>
        </p:spPr>
        <p:txBody>
          <a:bodyPr spcFirstLastPara="1" wrap="square" lIns="91425" tIns="0" rIns="91425" bIns="91425" anchor="t" anchorCtr="0">
            <a:noAutofit/>
          </a:bodyPr>
          <a:lstStyle/>
          <a:p>
            <a:pPr marL="0" indent="0">
              <a:lnSpc>
                <a:spcPct val="114999"/>
              </a:lnSpc>
              <a:spcAft>
                <a:spcPts val="1200"/>
              </a:spcAft>
            </a:pPr>
            <a:r>
              <a:rPr lang="en" sz="1200" b="1" u="sng">
                <a:solidFill>
                  <a:srgbClr val="D1D5DB"/>
                </a:solidFill>
              </a:rPr>
              <a:t>Gradient Calculation</a:t>
            </a:r>
            <a:endParaRPr lang="en-US" b="1" u="sng"/>
          </a:p>
        </p:txBody>
      </p:sp>
      <p:sp>
        <p:nvSpPr>
          <p:cNvPr id="2630" name="Google Shape;2630;p60"/>
          <p:cNvSpPr txBox="1">
            <a:spLocks noGrp="1"/>
          </p:cNvSpPr>
          <p:nvPr>
            <p:ph type="subTitle" idx="14"/>
          </p:nvPr>
        </p:nvSpPr>
        <p:spPr>
          <a:xfrm>
            <a:off x="5529413" y="1534431"/>
            <a:ext cx="3144042" cy="547200"/>
          </a:xfrm>
          <a:prstGeom prst="rect">
            <a:avLst/>
          </a:prstGeom>
        </p:spPr>
        <p:txBody>
          <a:bodyPr spcFirstLastPara="1" wrap="square" lIns="91425" tIns="0" rIns="91425" bIns="91425" anchor="t" anchorCtr="0">
            <a:noAutofit/>
          </a:bodyPr>
          <a:lstStyle/>
          <a:p>
            <a:pPr marL="0" indent="0"/>
            <a:r>
              <a:rPr lang="en" sz="1200">
                <a:solidFill>
                  <a:srgbClr val="D1D5DB"/>
                </a:solidFill>
              </a:rPr>
              <a:t>The gradient of the cost function with respect to each parameter is calculated. The gradient represents the direction and magnitude of the steepest ascent or descent of the cost function.</a:t>
            </a:r>
            <a:endParaRPr lang="en-US"/>
          </a:p>
        </p:txBody>
      </p:sp>
      <p:sp>
        <p:nvSpPr>
          <p:cNvPr id="2631" name="Google Shape;2631;p60"/>
          <p:cNvSpPr txBox="1">
            <a:spLocks noGrp="1"/>
          </p:cNvSpPr>
          <p:nvPr>
            <p:ph type="title" idx="15"/>
          </p:nvPr>
        </p:nvSpPr>
        <p:spPr>
          <a:xfrm>
            <a:off x="4707713" y="254729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05</a:t>
            </a:r>
            <a:endParaRPr>
              <a:solidFill>
                <a:schemeClr val="dk1"/>
              </a:solidFill>
            </a:endParaRPr>
          </a:p>
        </p:txBody>
      </p:sp>
      <p:sp>
        <p:nvSpPr>
          <p:cNvPr id="2632" name="Google Shape;2632;p60"/>
          <p:cNvSpPr txBox="1">
            <a:spLocks noGrp="1"/>
          </p:cNvSpPr>
          <p:nvPr>
            <p:ph type="subTitle" idx="16"/>
          </p:nvPr>
        </p:nvSpPr>
        <p:spPr>
          <a:xfrm>
            <a:off x="5529413" y="2497425"/>
            <a:ext cx="3181879" cy="354600"/>
          </a:xfrm>
          <a:prstGeom prst="rect">
            <a:avLst/>
          </a:prstGeom>
        </p:spPr>
        <p:txBody>
          <a:bodyPr spcFirstLastPara="1" wrap="square" lIns="91425" tIns="0" rIns="91425" bIns="91425" anchor="t" anchorCtr="0">
            <a:noAutofit/>
          </a:bodyPr>
          <a:lstStyle/>
          <a:p>
            <a:pPr marL="0" indent="0">
              <a:lnSpc>
                <a:spcPct val="114999"/>
              </a:lnSpc>
              <a:spcAft>
                <a:spcPts val="1200"/>
              </a:spcAft>
            </a:pPr>
            <a:r>
              <a:rPr lang="en" sz="1200" b="1" u="sng">
                <a:solidFill>
                  <a:srgbClr val="D1D5DB"/>
                </a:solidFill>
              </a:rPr>
              <a:t>Parameter Update:</a:t>
            </a:r>
            <a:endParaRPr lang="en-US" b="1" u="sng"/>
          </a:p>
        </p:txBody>
      </p:sp>
      <p:sp>
        <p:nvSpPr>
          <p:cNvPr id="2633" name="Google Shape;2633;p60"/>
          <p:cNvSpPr txBox="1">
            <a:spLocks noGrp="1"/>
          </p:cNvSpPr>
          <p:nvPr>
            <p:ph type="subTitle" idx="17"/>
          </p:nvPr>
        </p:nvSpPr>
        <p:spPr>
          <a:xfrm>
            <a:off x="5529413" y="2843086"/>
            <a:ext cx="2894010" cy="556129"/>
          </a:xfrm>
          <a:prstGeom prst="rect">
            <a:avLst/>
          </a:prstGeom>
        </p:spPr>
        <p:txBody>
          <a:bodyPr spcFirstLastPara="1" wrap="square" lIns="91425" tIns="0" rIns="91425" bIns="91425" anchor="t" anchorCtr="0">
            <a:noAutofit/>
          </a:bodyPr>
          <a:lstStyle/>
          <a:p>
            <a:pPr marL="0" indent="0"/>
            <a:r>
              <a:rPr lang="en" sz="1200">
                <a:solidFill>
                  <a:srgbClr val="D1D5DB"/>
                </a:solidFill>
              </a:rPr>
              <a:t>The parameters are updated by subtracting a fraction of the gradient from their current values.</a:t>
            </a:r>
            <a:endParaRPr lang="en-US"/>
          </a:p>
        </p:txBody>
      </p:sp>
      <p:sp>
        <p:nvSpPr>
          <p:cNvPr id="2634" name="Google Shape;2634;p60"/>
          <p:cNvSpPr txBox="1">
            <a:spLocks noGrp="1"/>
          </p:cNvSpPr>
          <p:nvPr>
            <p:ph type="title" idx="18"/>
          </p:nvPr>
        </p:nvSpPr>
        <p:spPr>
          <a:xfrm>
            <a:off x="4707713" y="355951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06</a:t>
            </a:r>
            <a:endParaRPr>
              <a:solidFill>
                <a:schemeClr val="dk1"/>
              </a:solidFill>
            </a:endParaRPr>
          </a:p>
        </p:txBody>
      </p:sp>
      <p:sp>
        <p:nvSpPr>
          <p:cNvPr id="2635" name="Google Shape;2635;p60"/>
          <p:cNvSpPr txBox="1">
            <a:spLocks noGrp="1"/>
          </p:cNvSpPr>
          <p:nvPr>
            <p:ph type="subTitle" idx="19"/>
          </p:nvPr>
        </p:nvSpPr>
        <p:spPr>
          <a:xfrm>
            <a:off x="5529413" y="3511400"/>
            <a:ext cx="2887200" cy="354600"/>
          </a:xfrm>
          <a:prstGeom prst="rect">
            <a:avLst/>
          </a:prstGeom>
        </p:spPr>
        <p:txBody>
          <a:bodyPr spcFirstLastPara="1" wrap="square" lIns="91425" tIns="0" rIns="91425" bIns="91425" anchor="t" anchorCtr="0">
            <a:noAutofit/>
          </a:bodyPr>
          <a:lstStyle/>
          <a:p>
            <a:pPr marL="0" indent="0">
              <a:lnSpc>
                <a:spcPct val="114999"/>
              </a:lnSpc>
              <a:spcAft>
                <a:spcPts val="1200"/>
              </a:spcAft>
            </a:pPr>
            <a:r>
              <a:rPr lang="en" sz="1200" b="1" u="sng">
                <a:solidFill>
                  <a:srgbClr val="D1D5DB"/>
                </a:solidFill>
              </a:rPr>
              <a:t>Repeat</a:t>
            </a:r>
            <a:endParaRPr lang="en-US" b="1" u="sng"/>
          </a:p>
        </p:txBody>
      </p:sp>
      <p:sp>
        <p:nvSpPr>
          <p:cNvPr id="2636" name="Google Shape;2636;p60"/>
          <p:cNvSpPr txBox="1">
            <a:spLocks noGrp="1"/>
          </p:cNvSpPr>
          <p:nvPr>
            <p:ph type="subTitle" idx="20"/>
          </p:nvPr>
        </p:nvSpPr>
        <p:spPr>
          <a:xfrm>
            <a:off x="5529413" y="3865990"/>
            <a:ext cx="2831503" cy="690075"/>
          </a:xfrm>
          <a:prstGeom prst="rect">
            <a:avLst/>
          </a:prstGeom>
        </p:spPr>
        <p:txBody>
          <a:bodyPr spcFirstLastPara="1" wrap="square" lIns="91425" tIns="0" rIns="91425" bIns="91425" anchor="t" anchorCtr="0">
            <a:noAutofit/>
          </a:bodyPr>
          <a:lstStyle/>
          <a:p>
            <a:pPr marL="0" indent="0"/>
            <a:r>
              <a:rPr lang="en" sz="1200">
                <a:solidFill>
                  <a:srgbClr val="D1D5DB"/>
                </a:solidFill>
              </a:rPr>
              <a:t>Steps 2 to 5 are repeated iteratively until convergence or a stopping criterion is reached</a:t>
            </a:r>
            <a:endParaRPr lang="en-US"/>
          </a:p>
        </p:txBody>
      </p:sp>
      <p:grpSp>
        <p:nvGrpSpPr>
          <p:cNvPr id="2637" name="Google Shape;2637;p60"/>
          <p:cNvGrpSpPr/>
          <p:nvPr/>
        </p:nvGrpSpPr>
        <p:grpSpPr>
          <a:xfrm>
            <a:off x="7391908" y="722871"/>
            <a:ext cx="793256" cy="182899"/>
            <a:chOff x="2685575" y="2835950"/>
            <a:chExt cx="433000" cy="99825"/>
          </a:xfrm>
        </p:grpSpPr>
        <p:sp>
          <p:nvSpPr>
            <p:cNvPr id="2638" name="Google Shape;2638;p6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2" name="Google Shape;2642;p6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49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20"/>
                                        </p:tgtEl>
                                        <p:attrNameLst>
                                          <p:attrName>style.visibility</p:attrName>
                                        </p:attrNameLst>
                                      </p:cBhvr>
                                      <p:to>
                                        <p:strVal val="visible"/>
                                      </p:to>
                                    </p:set>
                                    <p:animEffect transition="in" filter="fade">
                                      <p:cBhvr>
                                        <p:cTn id="7" dur="1000"/>
                                        <p:tgtEl>
                                          <p:spTgt spid="2620"/>
                                        </p:tgtEl>
                                      </p:cBhvr>
                                    </p:animEffect>
                                  </p:childTnLst>
                                </p:cTn>
                              </p:par>
                              <p:par>
                                <p:cTn id="8" presetID="10" presetClass="entr" presetSubtype="0" fill="hold" nodeType="withEffect">
                                  <p:stCondLst>
                                    <p:cond delay="0"/>
                                  </p:stCondLst>
                                  <p:childTnLst>
                                    <p:set>
                                      <p:cBhvr>
                                        <p:cTn id="9" dur="1" fill="hold">
                                          <p:stCondLst>
                                            <p:cond delay="0"/>
                                          </p:stCondLst>
                                        </p:cTn>
                                        <p:tgtEl>
                                          <p:spTgt spid="2621"/>
                                        </p:tgtEl>
                                        <p:attrNameLst>
                                          <p:attrName>style.visibility</p:attrName>
                                        </p:attrNameLst>
                                      </p:cBhvr>
                                      <p:to>
                                        <p:strVal val="visible"/>
                                      </p:to>
                                    </p:set>
                                    <p:animEffect transition="in" filter="fade">
                                      <p:cBhvr>
                                        <p:cTn id="10" dur="1000"/>
                                        <p:tgtEl>
                                          <p:spTgt spid="2621"/>
                                        </p:tgtEl>
                                      </p:cBhvr>
                                    </p:animEffect>
                                  </p:childTnLst>
                                </p:cTn>
                              </p:par>
                              <p:par>
                                <p:cTn id="11" presetID="10" presetClass="entr" presetSubtype="0" fill="hold" nodeType="withEffect">
                                  <p:stCondLst>
                                    <p:cond delay="0"/>
                                  </p:stCondLst>
                                  <p:childTnLst>
                                    <p:set>
                                      <p:cBhvr>
                                        <p:cTn id="12" dur="1" fill="hold">
                                          <p:stCondLst>
                                            <p:cond delay="0"/>
                                          </p:stCondLst>
                                        </p:cTn>
                                        <p:tgtEl>
                                          <p:spTgt spid="2623"/>
                                        </p:tgtEl>
                                        <p:attrNameLst>
                                          <p:attrName>style.visibility</p:attrName>
                                        </p:attrNameLst>
                                      </p:cBhvr>
                                      <p:to>
                                        <p:strVal val="visible"/>
                                      </p:to>
                                    </p:set>
                                    <p:animEffect transition="in" filter="fade">
                                      <p:cBhvr>
                                        <p:cTn id="13" dur="1000"/>
                                        <p:tgtEl>
                                          <p:spTgt spid="2623"/>
                                        </p:tgtEl>
                                      </p:cBhvr>
                                    </p:animEffect>
                                  </p:childTnLst>
                                </p:cTn>
                              </p:par>
                              <p:par>
                                <p:cTn id="14" presetID="10" presetClass="entr" presetSubtype="0" fill="hold" nodeType="withEffect">
                                  <p:stCondLst>
                                    <p:cond delay="0"/>
                                  </p:stCondLst>
                                  <p:childTnLst>
                                    <p:set>
                                      <p:cBhvr>
                                        <p:cTn id="15" dur="1" fill="hold">
                                          <p:stCondLst>
                                            <p:cond delay="0"/>
                                          </p:stCondLst>
                                        </p:cTn>
                                        <p:tgtEl>
                                          <p:spTgt spid="2624"/>
                                        </p:tgtEl>
                                        <p:attrNameLst>
                                          <p:attrName>style.visibility</p:attrName>
                                        </p:attrNameLst>
                                      </p:cBhvr>
                                      <p:to>
                                        <p:strVal val="visible"/>
                                      </p:to>
                                    </p:set>
                                    <p:animEffect transition="in" filter="fade">
                                      <p:cBhvr>
                                        <p:cTn id="16" dur="1000"/>
                                        <p:tgtEl>
                                          <p:spTgt spid="2624"/>
                                        </p:tgtEl>
                                      </p:cBhvr>
                                    </p:animEffect>
                                  </p:childTnLst>
                                </p:cTn>
                              </p:par>
                              <p:par>
                                <p:cTn id="17" presetID="10" presetClass="entr" presetSubtype="0" fill="hold" nodeType="withEffect">
                                  <p:stCondLst>
                                    <p:cond delay="0"/>
                                  </p:stCondLst>
                                  <p:childTnLst>
                                    <p:set>
                                      <p:cBhvr>
                                        <p:cTn id="18" dur="1" fill="hold">
                                          <p:stCondLst>
                                            <p:cond delay="0"/>
                                          </p:stCondLst>
                                        </p:cTn>
                                        <p:tgtEl>
                                          <p:spTgt spid="2626"/>
                                        </p:tgtEl>
                                        <p:attrNameLst>
                                          <p:attrName>style.visibility</p:attrName>
                                        </p:attrNameLst>
                                      </p:cBhvr>
                                      <p:to>
                                        <p:strVal val="visible"/>
                                      </p:to>
                                    </p:set>
                                    <p:animEffect transition="in" filter="fade">
                                      <p:cBhvr>
                                        <p:cTn id="19" dur="1000"/>
                                        <p:tgtEl>
                                          <p:spTgt spid="2626"/>
                                        </p:tgtEl>
                                      </p:cBhvr>
                                    </p:animEffect>
                                  </p:childTnLst>
                                </p:cTn>
                              </p:par>
                              <p:par>
                                <p:cTn id="20" presetID="10" presetClass="entr" presetSubtype="0" fill="hold" nodeType="withEffect">
                                  <p:stCondLst>
                                    <p:cond delay="0"/>
                                  </p:stCondLst>
                                  <p:childTnLst>
                                    <p:set>
                                      <p:cBhvr>
                                        <p:cTn id="21" dur="1" fill="hold">
                                          <p:stCondLst>
                                            <p:cond delay="0"/>
                                          </p:stCondLst>
                                        </p:cTn>
                                        <p:tgtEl>
                                          <p:spTgt spid="2627"/>
                                        </p:tgtEl>
                                        <p:attrNameLst>
                                          <p:attrName>style.visibility</p:attrName>
                                        </p:attrNameLst>
                                      </p:cBhvr>
                                      <p:to>
                                        <p:strVal val="visible"/>
                                      </p:to>
                                    </p:set>
                                    <p:animEffect transition="in" filter="fade">
                                      <p:cBhvr>
                                        <p:cTn id="22" dur="1000"/>
                                        <p:tgtEl>
                                          <p:spTgt spid="2627"/>
                                        </p:tgtEl>
                                      </p:cBhvr>
                                    </p:animEffect>
                                  </p:childTnLst>
                                </p:cTn>
                              </p:par>
                              <p:par>
                                <p:cTn id="23" presetID="10" presetClass="entr" presetSubtype="0" fill="hold" nodeType="withEffect">
                                  <p:stCondLst>
                                    <p:cond delay="0"/>
                                  </p:stCondLst>
                                  <p:childTnLst>
                                    <p:set>
                                      <p:cBhvr>
                                        <p:cTn id="24" dur="1" fill="hold">
                                          <p:stCondLst>
                                            <p:cond delay="0"/>
                                          </p:stCondLst>
                                        </p:cTn>
                                        <p:tgtEl>
                                          <p:spTgt spid="2629"/>
                                        </p:tgtEl>
                                        <p:attrNameLst>
                                          <p:attrName>style.visibility</p:attrName>
                                        </p:attrNameLst>
                                      </p:cBhvr>
                                      <p:to>
                                        <p:strVal val="visible"/>
                                      </p:to>
                                    </p:set>
                                    <p:animEffect transition="in" filter="fade">
                                      <p:cBhvr>
                                        <p:cTn id="25" dur="1000"/>
                                        <p:tgtEl>
                                          <p:spTgt spid="2629"/>
                                        </p:tgtEl>
                                      </p:cBhvr>
                                    </p:animEffect>
                                  </p:childTnLst>
                                </p:cTn>
                              </p:par>
                              <p:par>
                                <p:cTn id="26" presetID="10" presetClass="entr" presetSubtype="0" fill="hold" nodeType="withEffect">
                                  <p:stCondLst>
                                    <p:cond delay="0"/>
                                  </p:stCondLst>
                                  <p:childTnLst>
                                    <p:set>
                                      <p:cBhvr>
                                        <p:cTn id="27" dur="1" fill="hold">
                                          <p:stCondLst>
                                            <p:cond delay="0"/>
                                          </p:stCondLst>
                                        </p:cTn>
                                        <p:tgtEl>
                                          <p:spTgt spid="2630"/>
                                        </p:tgtEl>
                                        <p:attrNameLst>
                                          <p:attrName>style.visibility</p:attrName>
                                        </p:attrNameLst>
                                      </p:cBhvr>
                                      <p:to>
                                        <p:strVal val="visible"/>
                                      </p:to>
                                    </p:set>
                                    <p:animEffect transition="in" filter="fade">
                                      <p:cBhvr>
                                        <p:cTn id="28" dur="1000"/>
                                        <p:tgtEl>
                                          <p:spTgt spid="2630"/>
                                        </p:tgtEl>
                                      </p:cBhvr>
                                    </p:animEffect>
                                  </p:childTnLst>
                                </p:cTn>
                              </p:par>
                              <p:par>
                                <p:cTn id="29" presetID="10" presetClass="entr" presetSubtype="0" fill="hold" nodeType="withEffect">
                                  <p:stCondLst>
                                    <p:cond delay="0"/>
                                  </p:stCondLst>
                                  <p:childTnLst>
                                    <p:set>
                                      <p:cBhvr>
                                        <p:cTn id="30" dur="1" fill="hold">
                                          <p:stCondLst>
                                            <p:cond delay="0"/>
                                          </p:stCondLst>
                                        </p:cTn>
                                        <p:tgtEl>
                                          <p:spTgt spid="2632"/>
                                        </p:tgtEl>
                                        <p:attrNameLst>
                                          <p:attrName>style.visibility</p:attrName>
                                        </p:attrNameLst>
                                      </p:cBhvr>
                                      <p:to>
                                        <p:strVal val="visible"/>
                                      </p:to>
                                    </p:set>
                                    <p:animEffect transition="in" filter="fade">
                                      <p:cBhvr>
                                        <p:cTn id="31" dur="1000"/>
                                        <p:tgtEl>
                                          <p:spTgt spid="2632"/>
                                        </p:tgtEl>
                                      </p:cBhvr>
                                    </p:animEffect>
                                  </p:childTnLst>
                                </p:cTn>
                              </p:par>
                              <p:par>
                                <p:cTn id="32" presetID="10" presetClass="entr" presetSubtype="0" fill="hold" nodeType="withEffect">
                                  <p:stCondLst>
                                    <p:cond delay="0"/>
                                  </p:stCondLst>
                                  <p:childTnLst>
                                    <p:set>
                                      <p:cBhvr>
                                        <p:cTn id="33" dur="1" fill="hold">
                                          <p:stCondLst>
                                            <p:cond delay="0"/>
                                          </p:stCondLst>
                                        </p:cTn>
                                        <p:tgtEl>
                                          <p:spTgt spid="2633"/>
                                        </p:tgtEl>
                                        <p:attrNameLst>
                                          <p:attrName>style.visibility</p:attrName>
                                        </p:attrNameLst>
                                      </p:cBhvr>
                                      <p:to>
                                        <p:strVal val="visible"/>
                                      </p:to>
                                    </p:set>
                                    <p:animEffect transition="in" filter="fade">
                                      <p:cBhvr>
                                        <p:cTn id="34" dur="1000"/>
                                        <p:tgtEl>
                                          <p:spTgt spid="2633"/>
                                        </p:tgtEl>
                                      </p:cBhvr>
                                    </p:animEffect>
                                  </p:childTnLst>
                                </p:cTn>
                              </p:par>
                              <p:par>
                                <p:cTn id="35" presetID="10" presetClass="entr" presetSubtype="0" fill="hold" nodeType="withEffect">
                                  <p:stCondLst>
                                    <p:cond delay="0"/>
                                  </p:stCondLst>
                                  <p:childTnLst>
                                    <p:set>
                                      <p:cBhvr>
                                        <p:cTn id="36" dur="1" fill="hold">
                                          <p:stCondLst>
                                            <p:cond delay="0"/>
                                          </p:stCondLst>
                                        </p:cTn>
                                        <p:tgtEl>
                                          <p:spTgt spid="2635"/>
                                        </p:tgtEl>
                                        <p:attrNameLst>
                                          <p:attrName>style.visibility</p:attrName>
                                        </p:attrNameLst>
                                      </p:cBhvr>
                                      <p:to>
                                        <p:strVal val="visible"/>
                                      </p:to>
                                    </p:set>
                                    <p:animEffect transition="in" filter="fade">
                                      <p:cBhvr>
                                        <p:cTn id="37" dur="1000"/>
                                        <p:tgtEl>
                                          <p:spTgt spid="2635"/>
                                        </p:tgtEl>
                                      </p:cBhvr>
                                    </p:animEffect>
                                  </p:childTnLst>
                                </p:cTn>
                              </p:par>
                              <p:par>
                                <p:cTn id="38" presetID="10" presetClass="entr" presetSubtype="0" fill="hold" nodeType="withEffect">
                                  <p:stCondLst>
                                    <p:cond delay="0"/>
                                  </p:stCondLst>
                                  <p:childTnLst>
                                    <p:set>
                                      <p:cBhvr>
                                        <p:cTn id="39" dur="1" fill="hold">
                                          <p:stCondLst>
                                            <p:cond delay="0"/>
                                          </p:stCondLst>
                                        </p:cTn>
                                        <p:tgtEl>
                                          <p:spTgt spid="2636"/>
                                        </p:tgtEl>
                                        <p:attrNameLst>
                                          <p:attrName>style.visibility</p:attrName>
                                        </p:attrNameLst>
                                      </p:cBhvr>
                                      <p:to>
                                        <p:strVal val="visible"/>
                                      </p:to>
                                    </p:set>
                                    <p:animEffect transition="in" filter="fade">
                                      <p:cBhvr>
                                        <p:cTn id="40" dur="1000"/>
                                        <p:tgtEl>
                                          <p:spTgt spid="2636"/>
                                        </p:tgtEl>
                                      </p:cBhvr>
                                    </p:animEffect>
                                  </p:childTnLst>
                                </p:cTn>
                              </p:par>
                              <p:par>
                                <p:cTn id="41" presetID="23" presetClass="entr" presetSubtype="16" fill="hold" nodeType="withEffect">
                                  <p:stCondLst>
                                    <p:cond delay="0"/>
                                  </p:stCondLst>
                                  <p:childTnLst>
                                    <p:set>
                                      <p:cBhvr>
                                        <p:cTn id="42" dur="1" fill="hold">
                                          <p:stCondLst>
                                            <p:cond delay="0"/>
                                          </p:stCondLst>
                                        </p:cTn>
                                        <p:tgtEl>
                                          <p:spTgt spid="2612"/>
                                        </p:tgtEl>
                                        <p:attrNameLst>
                                          <p:attrName>style.visibility</p:attrName>
                                        </p:attrNameLst>
                                      </p:cBhvr>
                                      <p:to>
                                        <p:strVal val="visible"/>
                                      </p:to>
                                    </p:set>
                                    <p:anim calcmode="lin" valueType="num">
                                      <p:cBhvr additive="base">
                                        <p:cTn id="43" dur="1000"/>
                                        <p:tgtEl>
                                          <p:spTgt spid="2612"/>
                                        </p:tgtEl>
                                        <p:attrNameLst>
                                          <p:attrName>ppt_w</p:attrName>
                                        </p:attrNameLst>
                                      </p:cBhvr>
                                      <p:tavLst>
                                        <p:tav tm="0">
                                          <p:val>
                                            <p:strVal val="0"/>
                                          </p:val>
                                        </p:tav>
                                        <p:tav tm="100000">
                                          <p:val>
                                            <p:strVal val="#ppt_w"/>
                                          </p:val>
                                        </p:tav>
                                      </p:tavLst>
                                    </p:anim>
                                    <p:anim calcmode="lin" valueType="num">
                                      <p:cBhvr additive="base">
                                        <p:cTn id="44" dur="1000"/>
                                        <p:tgtEl>
                                          <p:spTgt spid="2612"/>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2613"/>
                                        </p:tgtEl>
                                        <p:attrNameLst>
                                          <p:attrName>style.visibility</p:attrName>
                                        </p:attrNameLst>
                                      </p:cBhvr>
                                      <p:to>
                                        <p:strVal val="visible"/>
                                      </p:to>
                                    </p:set>
                                    <p:anim calcmode="lin" valueType="num">
                                      <p:cBhvr additive="base">
                                        <p:cTn id="47" dur="1000"/>
                                        <p:tgtEl>
                                          <p:spTgt spid="2613"/>
                                        </p:tgtEl>
                                        <p:attrNameLst>
                                          <p:attrName>ppt_w</p:attrName>
                                        </p:attrNameLst>
                                      </p:cBhvr>
                                      <p:tavLst>
                                        <p:tav tm="0">
                                          <p:val>
                                            <p:strVal val="0"/>
                                          </p:val>
                                        </p:tav>
                                        <p:tav tm="100000">
                                          <p:val>
                                            <p:strVal val="#ppt_w"/>
                                          </p:val>
                                        </p:tav>
                                      </p:tavLst>
                                    </p:anim>
                                    <p:anim calcmode="lin" valueType="num">
                                      <p:cBhvr additive="base">
                                        <p:cTn id="48" dur="1000"/>
                                        <p:tgtEl>
                                          <p:spTgt spid="2613"/>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2614"/>
                                        </p:tgtEl>
                                        <p:attrNameLst>
                                          <p:attrName>style.visibility</p:attrName>
                                        </p:attrNameLst>
                                      </p:cBhvr>
                                      <p:to>
                                        <p:strVal val="visible"/>
                                      </p:to>
                                    </p:set>
                                    <p:anim calcmode="lin" valueType="num">
                                      <p:cBhvr additive="base">
                                        <p:cTn id="51" dur="1000"/>
                                        <p:tgtEl>
                                          <p:spTgt spid="2614"/>
                                        </p:tgtEl>
                                        <p:attrNameLst>
                                          <p:attrName>ppt_w</p:attrName>
                                        </p:attrNameLst>
                                      </p:cBhvr>
                                      <p:tavLst>
                                        <p:tav tm="0">
                                          <p:val>
                                            <p:strVal val="0"/>
                                          </p:val>
                                        </p:tav>
                                        <p:tav tm="100000">
                                          <p:val>
                                            <p:strVal val="#ppt_w"/>
                                          </p:val>
                                        </p:tav>
                                      </p:tavLst>
                                    </p:anim>
                                    <p:anim calcmode="lin" valueType="num">
                                      <p:cBhvr additive="base">
                                        <p:cTn id="52" dur="1000"/>
                                        <p:tgtEl>
                                          <p:spTgt spid="2614"/>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2615"/>
                                        </p:tgtEl>
                                        <p:attrNameLst>
                                          <p:attrName>style.visibility</p:attrName>
                                        </p:attrNameLst>
                                      </p:cBhvr>
                                      <p:to>
                                        <p:strVal val="visible"/>
                                      </p:to>
                                    </p:set>
                                    <p:anim calcmode="lin" valueType="num">
                                      <p:cBhvr additive="base">
                                        <p:cTn id="55" dur="1000"/>
                                        <p:tgtEl>
                                          <p:spTgt spid="2615"/>
                                        </p:tgtEl>
                                        <p:attrNameLst>
                                          <p:attrName>ppt_w</p:attrName>
                                        </p:attrNameLst>
                                      </p:cBhvr>
                                      <p:tavLst>
                                        <p:tav tm="0">
                                          <p:val>
                                            <p:strVal val="0"/>
                                          </p:val>
                                        </p:tav>
                                        <p:tav tm="100000">
                                          <p:val>
                                            <p:strVal val="#ppt_w"/>
                                          </p:val>
                                        </p:tav>
                                      </p:tavLst>
                                    </p:anim>
                                    <p:anim calcmode="lin" valueType="num">
                                      <p:cBhvr additive="base">
                                        <p:cTn id="56" dur="1000"/>
                                        <p:tgtEl>
                                          <p:spTgt spid="2615"/>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2617"/>
                                        </p:tgtEl>
                                        <p:attrNameLst>
                                          <p:attrName>style.visibility</p:attrName>
                                        </p:attrNameLst>
                                      </p:cBhvr>
                                      <p:to>
                                        <p:strVal val="visible"/>
                                      </p:to>
                                    </p:set>
                                    <p:anim calcmode="lin" valueType="num">
                                      <p:cBhvr additive="base">
                                        <p:cTn id="59" dur="1000"/>
                                        <p:tgtEl>
                                          <p:spTgt spid="2617"/>
                                        </p:tgtEl>
                                        <p:attrNameLst>
                                          <p:attrName>ppt_w</p:attrName>
                                        </p:attrNameLst>
                                      </p:cBhvr>
                                      <p:tavLst>
                                        <p:tav tm="0">
                                          <p:val>
                                            <p:strVal val="0"/>
                                          </p:val>
                                        </p:tav>
                                        <p:tav tm="100000">
                                          <p:val>
                                            <p:strVal val="#ppt_w"/>
                                          </p:val>
                                        </p:tav>
                                      </p:tavLst>
                                    </p:anim>
                                    <p:anim calcmode="lin" valueType="num">
                                      <p:cBhvr additive="base">
                                        <p:cTn id="60" dur="1000"/>
                                        <p:tgtEl>
                                          <p:spTgt spid="2617"/>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2616"/>
                                        </p:tgtEl>
                                        <p:attrNameLst>
                                          <p:attrName>style.visibility</p:attrName>
                                        </p:attrNameLst>
                                      </p:cBhvr>
                                      <p:to>
                                        <p:strVal val="visible"/>
                                      </p:to>
                                    </p:set>
                                    <p:anim calcmode="lin" valueType="num">
                                      <p:cBhvr additive="base">
                                        <p:cTn id="63" dur="1000"/>
                                        <p:tgtEl>
                                          <p:spTgt spid="2616"/>
                                        </p:tgtEl>
                                        <p:attrNameLst>
                                          <p:attrName>ppt_w</p:attrName>
                                        </p:attrNameLst>
                                      </p:cBhvr>
                                      <p:tavLst>
                                        <p:tav tm="0">
                                          <p:val>
                                            <p:strVal val="0"/>
                                          </p:val>
                                        </p:tav>
                                        <p:tav tm="100000">
                                          <p:val>
                                            <p:strVal val="#ppt_w"/>
                                          </p:val>
                                        </p:tav>
                                      </p:tavLst>
                                    </p:anim>
                                    <p:anim calcmode="lin" valueType="num">
                                      <p:cBhvr additive="base">
                                        <p:cTn id="64" dur="1000"/>
                                        <p:tgtEl>
                                          <p:spTgt spid="2616"/>
                                        </p:tgtEl>
                                        <p:attrNameLst>
                                          <p:attrName>ppt_h</p:attrName>
                                        </p:attrNameLst>
                                      </p:cBhvr>
                                      <p:tavLst>
                                        <p:tav tm="0">
                                          <p:val>
                                            <p:strVal val="0"/>
                                          </p:val>
                                        </p:tav>
                                        <p:tav tm="100000">
                                          <p:val>
                                            <p:strVal val="#ppt_h"/>
                                          </p:val>
                                        </p:tav>
                                      </p:tavLst>
                                    </p:anim>
                                  </p:childTnLst>
                                </p:cTn>
                              </p:par>
                              <p:par>
                                <p:cTn id="65" presetID="10" presetClass="entr" presetSubtype="0" fill="hold" nodeType="withEffect">
                                  <p:stCondLst>
                                    <p:cond delay="0"/>
                                  </p:stCondLst>
                                  <p:childTnLst>
                                    <p:set>
                                      <p:cBhvr>
                                        <p:cTn id="66" dur="1" fill="hold">
                                          <p:stCondLst>
                                            <p:cond delay="0"/>
                                          </p:stCondLst>
                                        </p:cTn>
                                        <p:tgtEl>
                                          <p:spTgt spid="2619"/>
                                        </p:tgtEl>
                                        <p:attrNameLst>
                                          <p:attrName>style.visibility</p:attrName>
                                        </p:attrNameLst>
                                      </p:cBhvr>
                                      <p:to>
                                        <p:strVal val="visible"/>
                                      </p:to>
                                    </p:set>
                                    <p:animEffect transition="in" filter="fade">
                                      <p:cBhvr>
                                        <p:cTn id="67" dur="1000"/>
                                        <p:tgtEl>
                                          <p:spTgt spid="2619"/>
                                        </p:tgtEl>
                                      </p:cBhvr>
                                    </p:animEffect>
                                  </p:childTnLst>
                                </p:cTn>
                              </p:par>
                              <p:par>
                                <p:cTn id="68" presetID="10" presetClass="entr" presetSubtype="0" fill="hold" nodeType="withEffect">
                                  <p:stCondLst>
                                    <p:cond delay="0"/>
                                  </p:stCondLst>
                                  <p:childTnLst>
                                    <p:set>
                                      <p:cBhvr>
                                        <p:cTn id="69" dur="1" fill="hold">
                                          <p:stCondLst>
                                            <p:cond delay="0"/>
                                          </p:stCondLst>
                                        </p:cTn>
                                        <p:tgtEl>
                                          <p:spTgt spid="2622"/>
                                        </p:tgtEl>
                                        <p:attrNameLst>
                                          <p:attrName>style.visibility</p:attrName>
                                        </p:attrNameLst>
                                      </p:cBhvr>
                                      <p:to>
                                        <p:strVal val="visible"/>
                                      </p:to>
                                    </p:set>
                                    <p:animEffect transition="in" filter="fade">
                                      <p:cBhvr>
                                        <p:cTn id="70" dur="1000"/>
                                        <p:tgtEl>
                                          <p:spTgt spid="2622"/>
                                        </p:tgtEl>
                                      </p:cBhvr>
                                    </p:animEffect>
                                  </p:childTnLst>
                                </p:cTn>
                              </p:par>
                              <p:par>
                                <p:cTn id="71" presetID="10" presetClass="entr" presetSubtype="0" fill="hold" nodeType="withEffect">
                                  <p:stCondLst>
                                    <p:cond delay="0"/>
                                  </p:stCondLst>
                                  <p:childTnLst>
                                    <p:set>
                                      <p:cBhvr>
                                        <p:cTn id="72" dur="1" fill="hold">
                                          <p:stCondLst>
                                            <p:cond delay="0"/>
                                          </p:stCondLst>
                                        </p:cTn>
                                        <p:tgtEl>
                                          <p:spTgt spid="2625"/>
                                        </p:tgtEl>
                                        <p:attrNameLst>
                                          <p:attrName>style.visibility</p:attrName>
                                        </p:attrNameLst>
                                      </p:cBhvr>
                                      <p:to>
                                        <p:strVal val="visible"/>
                                      </p:to>
                                    </p:set>
                                    <p:animEffect transition="in" filter="fade">
                                      <p:cBhvr>
                                        <p:cTn id="73" dur="1000"/>
                                        <p:tgtEl>
                                          <p:spTgt spid="2625"/>
                                        </p:tgtEl>
                                      </p:cBhvr>
                                    </p:animEffect>
                                  </p:childTnLst>
                                </p:cTn>
                              </p:par>
                              <p:par>
                                <p:cTn id="74" presetID="10" presetClass="entr" presetSubtype="0" fill="hold" nodeType="withEffect">
                                  <p:stCondLst>
                                    <p:cond delay="0"/>
                                  </p:stCondLst>
                                  <p:childTnLst>
                                    <p:set>
                                      <p:cBhvr>
                                        <p:cTn id="75" dur="1" fill="hold">
                                          <p:stCondLst>
                                            <p:cond delay="0"/>
                                          </p:stCondLst>
                                        </p:cTn>
                                        <p:tgtEl>
                                          <p:spTgt spid="2628"/>
                                        </p:tgtEl>
                                        <p:attrNameLst>
                                          <p:attrName>style.visibility</p:attrName>
                                        </p:attrNameLst>
                                      </p:cBhvr>
                                      <p:to>
                                        <p:strVal val="visible"/>
                                      </p:to>
                                    </p:set>
                                    <p:animEffect transition="in" filter="fade">
                                      <p:cBhvr>
                                        <p:cTn id="76" dur="1000"/>
                                        <p:tgtEl>
                                          <p:spTgt spid="2628"/>
                                        </p:tgtEl>
                                      </p:cBhvr>
                                    </p:animEffect>
                                  </p:childTnLst>
                                </p:cTn>
                              </p:par>
                              <p:par>
                                <p:cTn id="77" presetID="10" presetClass="entr" presetSubtype="0" fill="hold" nodeType="withEffect">
                                  <p:stCondLst>
                                    <p:cond delay="0"/>
                                  </p:stCondLst>
                                  <p:childTnLst>
                                    <p:set>
                                      <p:cBhvr>
                                        <p:cTn id="78" dur="1" fill="hold">
                                          <p:stCondLst>
                                            <p:cond delay="0"/>
                                          </p:stCondLst>
                                        </p:cTn>
                                        <p:tgtEl>
                                          <p:spTgt spid="2631"/>
                                        </p:tgtEl>
                                        <p:attrNameLst>
                                          <p:attrName>style.visibility</p:attrName>
                                        </p:attrNameLst>
                                      </p:cBhvr>
                                      <p:to>
                                        <p:strVal val="visible"/>
                                      </p:to>
                                    </p:set>
                                    <p:animEffect transition="in" filter="fade">
                                      <p:cBhvr>
                                        <p:cTn id="79" dur="1000"/>
                                        <p:tgtEl>
                                          <p:spTgt spid="2631"/>
                                        </p:tgtEl>
                                      </p:cBhvr>
                                    </p:animEffect>
                                  </p:childTnLst>
                                </p:cTn>
                              </p:par>
                              <p:par>
                                <p:cTn id="80" presetID="10" presetClass="entr" presetSubtype="0" fill="hold" nodeType="withEffect">
                                  <p:stCondLst>
                                    <p:cond delay="0"/>
                                  </p:stCondLst>
                                  <p:childTnLst>
                                    <p:set>
                                      <p:cBhvr>
                                        <p:cTn id="81" dur="1" fill="hold">
                                          <p:stCondLst>
                                            <p:cond delay="0"/>
                                          </p:stCondLst>
                                        </p:cTn>
                                        <p:tgtEl>
                                          <p:spTgt spid="2634"/>
                                        </p:tgtEl>
                                        <p:attrNameLst>
                                          <p:attrName>style.visibility</p:attrName>
                                        </p:attrNameLst>
                                      </p:cBhvr>
                                      <p:to>
                                        <p:strVal val="visible"/>
                                      </p:to>
                                    </p:set>
                                    <p:animEffect transition="in" filter="fade">
                                      <p:cBhvr>
                                        <p:cTn id="82" dur="1000"/>
                                        <p:tgtEl>
                                          <p:spTgt spid="2634"/>
                                        </p:tgtEl>
                                      </p:cBhvr>
                                    </p:animEffect>
                                  </p:childTnLst>
                                </p:cTn>
                              </p:par>
                              <p:par>
                                <p:cTn id="83" presetID="2" presetClass="entr" presetSubtype="8" fill="hold" nodeType="withEffect">
                                  <p:stCondLst>
                                    <p:cond delay="0"/>
                                  </p:stCondLst>
                                  <p:childTnLst>
                                    <p:set>
                                      <p:cBhvr>
                                        <p:cTn id="84" dur="1" fill="hold">
                                          <p:stCondLst>
                                            <p:cond delay="0"/>
                                          </p:stCondLst>
                                        </p:cTn>
                                        <p:tgtEl>
                                          <p:spTgt spid="2618"/>
                                        </p:tgtEl>
                                        <p:attrNameLst>
                                          <p:attrName>style.visibility</p:attrName>
                                        </p:attrNameLst>
                                      </p:cBhvr>
                                      <p:to>
                                        <p:strVal val="visible"/>
                                      </p:to>
                                    </p:set>
                                    <p:anim calcmode="lin" valueType="num">
                                      <p:cBhvr additive="base">
                                        <p:cTn id="85" dur="1000"/>
                                        <p:tgtEl>
                                          <p:spTgt spid="2618"/>
                                        </p:tgtEl>
                                        <p:attrNameLst>
                                          <p:attrName>ppt_x</p:attrName>
                                        </p:attrNameLst>
                                      </p:cBhvr>
                                      <p:tavLst>
                                        <p:tav tm="0">
                                          <p:val>
                                            <p:strVal val="#ppt_x-1"/>
                                          </p:val>
                                        </p:tav>
                                        <p:tav tm="100000">
                                          <p:val>
                                            <p:strVal val="#ppt_x"/>
                                          </p:val>
                                        </p:tav>
                                      </p:tavLst>
                                    </p:anim>
                                  </p:childTnLst>
                                </p:cTn>
                              </p:par>
                              <p:par>
                                <p:cTn id="86" presetID="10" presetClass="entr" presetSubtype="0" fill="hold" nodeType="withEffect">
                                  <p:stCondLst>
                                    <p:cond delay="0"/>
                                  </p:stCondLst>
                                  <p:childTnLst>
                                    <p:set>
                                      <p:cBhvr>
                                        <p:cTn id="87" dur="1" fill="hold">
                                          <p:stCondLst>
                                            <p:cond delay="0"/>
                                          </p:stCondLst>
                                        </p:cTn>
                                        <p:tgtEl>
                                          <p:spTgt spid="2642"/>
                                        </p:tgtEl>
                                        <p:attrNameLst>
                                          <p:attrName>style.visibility</p:attrName>
                                        </p:attrNameLst>
                                      </p:cBhvr>
                                      <p:to>
                                        <p:strVal val="visible"/>
                                      </p:to>
                                    </p:set>
                                    <p:animEffect transition="in" filter="fade">
                                      <p:cBhvr>
                                        <p:cTn id="88" dur="1000"/>
                                        <p:tgtEl>
                                          <p:spTgt spid="2642"/>
                                        </p:tgtEl>
                                      </p:cBhvr>
                                    </p:animEffect>
                                  </p:childTnLst>
                                </p:cTn>
                              </p:par>
                              <p:par>
                                <p:cTn id="89" presetID="10" presetClass="entr" presetSubtype="0" fill="hold" nodeType="withEffect">
                                  <p:stCondLst>
                                    <p:cond delay="0"/>
                                  </p:stCondLst>
                                  <p:childTnLst>
                                    <p:set>
                                      <p:cBhvr>
                                        <p:cTn id="90" dur="1" fill="hold">
                                          <p:stCondLst>
                                            <p:cond delay="0"/>
                                          </p:stCondLst>
                                        </p:cTn>
                                        <p:tgtEl>
                                          <p:spTgt spid="2643"/>
                                        </p:tgtEl>
                                        <p:attrNameLst>
                                          <p:attrName>style.visibility</p:attrName>
                                        </p:attrNameLst>
                                      </p:cBhvr>
                                      <p:to>
                                        <p:strVal val="visible"/>
                                      </p:to>
                                    </p:set>
                                    <p:animEffect transition="in" filter="fade">
                                      <p:cBhvr>
                                        <p:cTn id="91" dur="1000"/>
                                        <p:tgtEl>
                                          <p:spTgt spid="2643"/>
                                        </p:tgtEl>
                                      </p:cBhvr>
                                    </p:animEffect>
                                  </p:childTnLst>
                                </p:cTn>
                              </p:par>
                              <p:par>
                                <p:cTn id="92" presetID="10" presetClass="entr" presetSubtype="0" fill="hold" nodeType="withEffect">
                                  <p:stCondLst>
                                    <p:cond delay="0"/>
                                  </p:stCondLst>
                                  <p:childTnLst>
                                    <p:set>
                                      <p:cBhvr>
                                        <p:cTn id="93" dur="1" fill="hold">
                                          <p:stCondLst>
                                            <p:cond delay="0"/>
                                          </p:stCondLst>
                                        </p:cTn>
                                        <p:tgtEl>
                                          <p:spTgt spid="2644"/>
                                        </p:tgtEl>
                                        <p:attrNameLst>
                                          <p:attrName>style.visibility</p:attrName>
                                        </p:attrNameLst>
                                      </p:cBhvr>
                                      <p:to>
                                        <p:strVal val="visible"/>
                                      </p:to>
                                    </p:set>
                                    <p:animEffect transition="in" filter="fade">
                                      <p:cBhvr>
                                        <p:cTn id="94" dur="1000"/>
                                        <p:tgtEl>
                                          <p:spTgt spid="2644"/>
                                        </p:tgtEl>
                                      </p:cBhvr>
                                    </p:animEffect>
                                  </p:childTnLst>
                                </p:cTn>
                              </p:par>
                              <p:par>
                                <p:cTn id="95" presetID="10" presetClass="entr" presetSubtype="0" fill="hold" nodeType="withEffect">
                                  <p:stCondLst>
                                    <p:cond delay="0"/>
                                  </p:stCondLst>
                                  <p:childTnLst>
                                    <p:set>
                                      <p:cBhvr>
                                        <p:cTn id="96" dur="1" fill="hold">
                                          <p:stCondLst>
                                            <p:cond delay="0"/>
                                          </p:stCondLst>
                                        </p:cTn>
                                        <p:tgtEl>
                                          <p:spTgt spid="2645"/>
                                        </p:tgtEl>
                                        <p:attrNameLst>
                                          <p:attrName>style.visibility</p:attrName>
                                        </p:attrNameLst>
                                      </p:cBhvr>
                                      <p:to>
                                        <p:strVal val="visible"/>
                                      </p:to>
                                    </p:set>
                                    <p:animEffect transition="in" filter="fade">
                                      <p:cBhvr>
                                        <p:cTn id="97" dur="1000"/>
                                        <p:tgtEl>
                                          <p:spTgt spid="2645"/>
                                        </p:tgtEl>
                                      </p:cBhvr>
                                    </p:animEffect>
                                  </p:childTnLst>
                                </p:cTn>
                              </p:par>
                              <p:par>
                                <p:cTn id="98" presetID="10" presetClass="entr" presetSubtype="0" fill="hold" nodeType="withEffect">
                                  <p:stCondLst>
                                    <p:cond delay="0"/>
                                  </p:stCondLst>
                                  <p:childTnLst>
                                    <p:set>
                                      <p:cBhvr>
                                        <p:cTn id="99" dur="1" fill="hold">
                                          <p:stCondLst>
                                            <p:cond delay="0"/>
                                          </p:stCondLst>
                                        </p:cTn>
                                        <p:tgtEl>
                                          <p:spTgt spid="2646"/>
                                        </p:tgtEl>
                                        <p:attrNameLst>
                                          <p:attrName>style.visibility</p:attrName>
                                        </p:attrNameLst>
                                      </p:cBhvr>
                                      <p:to>
                                        <p:strVal val="visible"/>
                                      </p:to>
                                    </p:set>
                                    <p:animEffect transition="in" filter="fade">
                                      <p:cBhvr>
                                        <p:cTn id="100" dur="1000"/>
                                        <p:tgtEl>
                                          <p:spTgt spid="2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12"/>
        <p:cNvGrpSpPr/>
        <p:nvPr/>
      </p:nvGrpSpPr>
      <p:grpSpPr>
        <a:xfrm>
          <a:off x="0" y="0"/>
          <a:ext cx="0" cy="0"/>
          <a:chOff x="0" y="0"/>
          <a:chExt cx="0" cy="0"/>
        </a:xfrm>
      </p:grpSpPr>
      <p:sp>
        <p:nvSpPr>
          <p:cNvPr id="3313" name="Google Shape;3313;p81"/>
          <p:cNvSpPr txBox="1">
            <a:spLocks noGrp="1"/>
          </p:cNvSpPr>
          <p:nvPr>
            <p:ph type="title"/>
          </p:nvPr>
        </p:nvSpPr>
        <p:spPr>
          <a:xfrm>
            <a:off x="1116375" y="1278995"/>
            <a:ext cx="4518004" cy="892893"/>
          </a:xfrm>
          <a:prstGeom prst="rect">
            <a:avLst/>
          </a:prstGeom>
        </p:spPr>
        <p:txBody>
          <a:bodyPr spcFirstLastPara="1" wrap="square" lIns="91425" tIns="0" rIns="91425" bIns="91425" anchor="t" anchorCtr="0">
            <a:noAutofit/>
          </a:bodyPr>
          <a:lstStyle/>
          <a:p>
            <a:r>
              <a:rPr lang="en-US" sz="3600"/>
              <a:t>Evaluating The Model</a:t>
            </a:r>
          </a:p>
        </p:txBody>
      </p:sp>
      <p:sp>
        <p:nvSpPr>
          <p:cNvPr id="3314" name="Google Shape;3314;p81"/>
          <p:cNvSpPr txBox="1">
            <a:spLocks noGrp="1"/>
          </p:cNvSpPr>
          <p:nvPr>
            <p:ph type="title" idx="2"/>
          </p:nvPr>
        </p:nvSpPr>
        <p:spPr>
          <a:xfrm>
            <a:off x="5638521" y="1356584"/>
            <a:ext cx="25752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04</a:t>
            </a:r>
            <a:endParaRPr/>
          </a:p>
        </p:txBody>
      </p:sp>
      <p:cxnSp>
        <p:nvCxnSpPr>
          <p:cNvPr id="3316" name="Google Shape;3316;p81"/>
          <p:cNvCxnSpPr/>
          <p:nvPr/>
        </p:nvCxnSpPr>
        <p:spPr>
          <a:xfrm>
            <a:off x="1262331" y="2612944"/>
            <a:ext cx="4218900" cy="0"/>
          </a:xfrm>
          <a:prstGeom prst="straightConnector1">
            <a:avLst/>
          </a:prstGeom>
          <a:noFill/>
          <a:ln w="9525" cap="flat" cmpd="sng">
            <a:solidFill>
              <a:schemeClr val="lt1"/>
            </a:solidFill>
            <a:prstDash val="solid"/>
            <a:round/>
            <a:headEnd type="none" w="med" len="med"/>
            <a:tailEnd type="none" w="med" len="med"/>
          </a:ln>
        </p:spPr>
      </p:cxnSp>
      <p:sp>
        <p:nvSpPr>
          <p:cNvPr id="3317" name="Google Shape;3317;p81"/>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8" name="Google Shape;3318;p81"/>
          <p:cNvGrpSpPr/>
          <p:nvPr/>
        </p:nvGrpSpPr>
        <p:grpSpPr>
          <a:xfrm flipH="1">
            <a:off x="5943474" y="3141820"/>
            <a:ext cx="1965289" cy="517060"/>
            <a:chOff x="3539975" y="3523525"/>
            <a:chExt cx="745925" cy="196250"/>
          </a:xfrm>
        </p:grpSpPr>
        <p:sp>
          <p:nvSpPr>
            <p:cNvPr id="3319" name="Google Shape;3319;p8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8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8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8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8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8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8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8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8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8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8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8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8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8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8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8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5" name="Google Shape;3335;p8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8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8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8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8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82BCFC23-924A-E49F-8672-678D175411CB}"/>
              </a:ext>
            </a:extLst>
          </p:cNvPr>
          <p:cNvSpPr txBox="1"/>
          <p:nvPr/>
        </p:nvSpPr>
        <p:spPr>
          <a:xfrm>
            <a:off x="1327896" y="2807073"/>
            <a:ext cx="410135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i="1">
                <a:solidFill>
                  <a:schemeClr val="bg1"/>
                </a:solidFill>
                <a:latin typeface="Calibri"/>
              </a:rPr>
              <a:t>Model evaluation in machine learning is a critical step to assess the performance and effectiveness of a trained model. It involves quantifying how well the model generalizes to unseen data and how accurately it makes predictions.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318"/>
                                        </p:tgtEl>
                                        <p:attrNameLst>
                                          <p:attrName>style.visibility</p:attrName>
                                        </p:attrNameLst>
                                      </p:cBhvr>
                                      <p:to>
                                        <p:strVal val="visible"/>
                                      </p:to>
                                    </p:set>
                                    <p:anim calcmode="lin" valueType="num">
                                      <p:cBhvr additive="base">
                                        <p:cTn id="7" dur="1000"/>
                                        <p:tgtEl>
                                          <p:spTgt spid="3318"/>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3314"/>
                                        </p:tgtEl>
                                        <p:attrNameLst>
                                          <p:attrName>style.visibility</p:attrName>
                                        </p:attrNameLst>
                                      </p:cBhvr>
                                      <p:to>
                                        <p:strVal val="visible"/>
                                      </p:to>
                                    </p:set>
                                    <p:anim calcmode="lin" valueType="num">
                                      <p:cBhvr additive="base">
                                        <p:cTn id="10" dur="1000"/>
                                        <p:tgtEl>
                                          <p:spTgt spid="3314"/>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3313"/>
                                        </p:tgtEl>
                                        <p:attrNameLst>
                                          <p:attrName>style.visibility</p:attrName>
                                        </p:attrNameLst>
                                      </p:cBhvr>
                                      <p:to>
                                        <p:strVal val="visible"/>
                                      </p:to>
                                    </p:set>
                                    <p:anim calcmode="lin" valueType="num">
                                      <p:cBhvr additive="base">
                                        <p:cTn id="13" dur="1000"/>
                                        <p:tgtEl>
                                          <p:spTgt spid="3313"/>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316"/>
                                        </p:tgtEl>
                                        <p:attrNameLst>
                                          <p:attrName>style.visibility</p:attrName>
                                        </p:attrNameLst>
                                      </p:cBhvr>
                                      <p:to>
                                        <p:strVal val="visible"/>
                                      </p:to>
                                    </p:set>
                                    <p:anim calcmode="lin" valueType="num">
                                      <p:cBhvr additive="base">
                                        <p:cTn id="16" dur="1000"/>
                                        <p:tgtEl>
                                          <p:spTgt spid="3316"/>
                                        </p:tgtEl>
                                        <p:attrNameLst>
                                          <p:attrName>ppt_x</p:attrName>
                                        </p:attrNameLst>
                                      </p:cBhvr>
                                      <p:tavLst>
                                        <p:tav tm="0">
                                          <p:val>
                                            <p:strVal val="#ppt_x-1"/>
                                          </p:val>
                                        </p:tav>
                                        <p:tav tm="100000">
                                          <p:val>
                                            <p:strVal val="#ppt_x"/>
                                          </p:val>
                                        </p:tav>
                                      </p:tavLst>
                                    </p:anim>
                                  </p:childTnLst>
                                </p:cTn>
                              </p:par>
                              <p:par>
                                <p:cTn id="17" presetID="8" presetClass="emph" presetSubtype="0" fill="hold" nodeType="withEffect">
                                  <p:stCondLst>
                                    <p:cond delay="0"/>
                                  </p:stCondLst>
                                  <p:childTnLst>
                                    <p:animRot by="-21600000">
                                      <p:cBhvr>
                                        <p:cTn id="18" dur="1000" fill="hold"/>
                                        <p:tgtEl>
                                          <p:spTgt spid="3317"/>
                                        </p:tgtEl>
                                        <p:attrNameLst>
                                          <p:attrName>r</p:attrName>
                                        </p:attrNameLst>
                                      </p:cBhvr>
                                    </p:animRot>
                                  </p:childTnLst>
                                </p:cTn>
                              </p:par>
                              <p:par>
                                <p:cTn id="19" presetID="10" presetClass="entr" presetSubtype="0" fill="hold" nodeType="withEffect">
                                  <p:stCondLst>
                                    <p:cond delay="0"/>
                                  </p:stCondLst>
                                  <p:childTnLst>
                                    <p:set>
                                      <p:cBhvr>
                                        <p:cTn id="20" dur="1" fill="hold">
                                          <p:stCondLst>
                                            <p:cond delay="0"/>
                                          </p:stCondLst>
                                        </p:cTn>
                                        <p:tgtEl>
                                          <p:spTgt spid="3335"/>
                                        </p:tgtEl>
                                        <p:attrNameLst>
                                          <p:attrName>style.visibility</p:attrName>
                                        </p:attrNameLst>
                                      </p:cBhvr>
                                      <p:to>
                                        <p:strVal val="visible"/>
                                      </p:to>
                                    </p:set>
                                    <p:animEffect transition="in" filter="fade">
                                      <p:cBhvr>
                                        <p:cTn id="21" dur="1000"/>
                                        <p:tgtEl>
                                          <p:spTgt spid="3335"/>
                                        </p:tgtEl>
                                      </p:cBhvr>
                                    </p:animEffect>
                                  </p:childTnLst>
                                </p:cTn>
                              </p:par>
                              <p:par>
                                <p:cTn id="22" presetID="10" presetClass="entr" presetSubtype="0" fill="hold" nodeType="withEffect">
                                  <p:stCondLst>
                                    <p:cond delay="0"/>
                                  </p:stCondLst>
                                  <p:childTnLst>
                                    <p:set>
                                      <p:cBhvr>
                                        <p:cTn id="23" dur="1" fill="hold">
                                          <p:stCondLst>
                                            <p:cond delay="0"/>
                                          </p:stCondLst>
                                        </p:cTn>
                                        <p:tgtEl>
                                          <p:spTgt spid="3336"/>
                                        </p:tgtEl>
                                        <p:attrNameLst>
                                          <p:attrName>style.visibility</p:attrName>
                                        </p:attrNameLst>
                                      </p:cBhvr>
                                      <p:to>
                                        <p:strVal val="visible"/>
                                      </p:to>
                                    </p:set>
                                    <p:animEffect transition="in" filter="fade">
                                      <p:cBhvr>
                                        <p:cTn id="24" dur="1000"/>
                                        <p:tgtEl>
                                          <p:spTgt spid="3336"/>
                                        </p:tgtEl>
                                      </p:cBhvr>
                                    </p:animEffect>
                                  </p:childTnLst>
                                </p:cTn>
                              </p:par>
                              <p:par>
                                <p:cTn id="25" presetID="10" presetClass="entr" presetSubtype="0" fill="hold" nodeType="withEffect">
                                  <p:stCondLst>
                                    <p:cond delay="0"/>
                                  </p:stCondLst>
                                  <p:childTnLst>
                                    <p:set>
                                      <p:cBhvr>
                                        <p:cTn id="26" dur="1" fill="hold">
                                          <p:stCondLst>
                                            <p:cond delay="0"/>
                                          </p:stCondLst>
                                        </p:cTn>
                                        <p:tgtEl>
                                          <p:spTgt spid="3337"/>
                                        </p:tgtEl>
                                        <p:attrNameLst>
                                          <p:attrName>style.visibility</p:attrName>
                                        </p:attrNameLst>
                                      </p:cBhvr>
                                      <p:to>
                                        <p:strVal val="visible"/>
                                      </p:to>
                                    </p:set>
                                    <p:animEffect transition="in" filter="fade">
                                      <p:cBhvr>
                                        <p:cTn id="27" dur="1000"/>
                                        <p:tgtEl>
                                          <p:spTgt spid="3337"/>
                                        </p:tgtEl>
                                      </p:cBhvr>
                                    </p:animEffect>
                                  </p:childTnLst>
                                </p:cTn>
                              </p:par>
                              <p:par>
                                <p:cTn id="28" presetID="10" presetClass="entr" presetSubtype="0" fill="hold" nodeType="withEffect">
                                  <p:stCondLst>
                                    <p:cond delay="0"/>
                                  </p:stCondLst>
                                  <p:childTnLst>
                                    <p:set>
                                      <p:cBhvr>
                                        <p:cTn id="29" dur="1" fill="hold">
                                          <p:stCondLst>
                                            <p:cond delay="0"/>
                                          </p:stCondLst>
                                        </p:cTn>
                                        <p:tgtEl>
                                          <p:spTgt spid="3338"/>
                                        </p:tgtEl>
                                        <p:attrNameLst>
                                          <p:attrName>style.visibility</p:attrName>
                                        </p:attrNameLst>
                                      </p:cBhvr>
                                      <p:to>
                                        <p:strVal val="visible"/>
                                      </p:to>
                                    </p:set>
                                    <p:animEffect transition="in" filter="fade">
                                      <p:cBhvr>
                                        <p:cTn id="30" dur="1000"/>
                                        <p:tgtEl>
                                          <p:spTgt spid="3338"/>
                                        </p:tgtEl>
                                      </p:cBhvr>
                                    </p:animEffect>
                                  </p:childTnLst>
                                </p:cTn>
                              </p:par>
                              <p:par>
                                <p:cTn id="31" presetID="10" presetClass="entr" presetSubtype="0" fill="hold" nodeType="withEffect">
                                  <p:stCondLst>
                                    <p:cond delay="0"/>
                                  </p:stCondLst>
                                  <p:childTnLst>
                                    <p:set>
                                      <p:cBhvr>
                                        <p:cTn id="32" dur="1" fill="hold">
                                          <p:stCondLst>
                                            <p:cond delay="0"/>
                                          </p:stCondLst>
                                        </p:cTn>
                                        <p:tgtEl>
                                          <p:spTgt spid="3339"/>
                                        </p:tgtEl>
                                        <p:attrNameLst>
                                          <p:attrName>style.visibility</p:attrName>
                                        </p:attrNameLst>
                                      </p:cBhvr>
                                      <p:to>
                                        <p:strVal val="visible"/>
                                      </p:to>
                                    </p:set>
                                    <p:animEffect transition="in" filter="fade">
                                      <p:cBhvr>
                                        <p:cTn id="33" dur="1000"/>
                                        <p:tgtEl>
                                          <p:spTgt spid="3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83"/>
        <p:cNvGrpSpPr/>
        <p:nvPr/>
      </p:nvGrpSpPr>
      <p:grpSpPr>
        <a:xfrm>
          <a:off x="0" y="0"/>
          <a:ext cx="0" cy="0"/>
          <a:chOff x="0" y="0"/>
          <a:chExt cx="0" cy="0"/>
        </a:xfrm>
      </p:grpSpPr>
      <p:sp>
        <p:nvSpPr>
          <p:cNvPr id="2784" name="Google Shape;2784;p65"/>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METRICS OF EVALUATION</a:t>
            </a:r>
            <a:endParaRPr/>
          </a:p>
        </p:txBody>
      </p:sp>
      <p:sp>
        <p:nvSpPr>
          <p:cNvPr id="2785" name="Google Shape;2785;p65"/>
          <p:cNvSpPr txBox="1">
            <a:spLocks noGrp="1"/>
          </p:cNvSpPr>
          <p:nvPr>
            <p:ph type="subTitle" idx="1"/>
          </p:nvPr>
        </p:nvSpPr>
        <p:spPr>
          <a:xfrm>
            <a:off x="3189957" y="948778"/>
            <a:ext cx="220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IN" sz="1800"/>
              <a:t>Accuracy</a:t>
            </a:r>
            <a:endParaRPr/>
          </a:p>
        </p:txBody>
      </p:sp>
      <p:sp>
        <p:nvSpPr>
          <p:cNvPr id="2786" name="Google Shape;2786;p65"/>
          <p:cNvSpPr txBox="1">
            <a:spLocks noGrp="1"/>
          </p:cNvSpPr>
          <p:nvPr>
            <p:ph type="subTitle" idx="2"/>
          </p:nvPr>
        </p:nvSpPr>
        <p:spPr>
          <a:xfrm>
            <a:off x="3191329" y="1305524"/>
            <a:ext cx="3673202" cy="481800"/>
          </a:xfrm>
          <a:prstGeom prst="rect">
            <a:avLst/>
          </a:prstGeom>
        </p:spPr>
        <p:txBody>
          <a:bodyPr spcFirstLastPara="1" wrap="square" lIns="91425" tIns="0" rIns="91425" bIns="91425" anchor="t" anchorCtr="0">
            <a:noAutofit/>
          </a:bodyPr>
          <a:lstStyle/>
          <a:p>
            <a:pPr marL="0" lvl="0" indent="0">
              <a:buClr>
                <a:schemeClr val="dk1"/>
              </a:buClr>
              <a:buSzPts val="1100"/>
            </a:pPr>
            <a:r>
              <a:rPr lang="en-US"/>
              <a:t>Measures the proportion of correctly classified instances to the total number of instances, providing an overall measure of correctness.</a:t>
            </a:r>
            <a:endParaRPr/>
          </a:p>
        </p:txBody>
      </p:sp>
      <p:sp>
        <p:nvSpPr>
          <p:cNvPr id="2787" name="Google Shape;2787;p65"/>
          <p:cNvSpPr txBox="1">
            <a:spLocks noGrp="1"/>
          </p:cNvSpPr>
          <p:nvPr>
            <p:ph type="subTitle" idx="3"/>
          </p:nvPr>
        </p:nvSpPr>
        <p:spPr>
          <a:xfrm>
            <a:off x="3189957" y="2139544"/>
            <a:ext cx="220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800"/>
              <a:t>R</a:t>
            </a:r>
            <a:r>
              <a:rPr lang="en" sz="1800" baseline="30000"/>
              <a:t>2</a:t>
            </a:r>
            <a:r>
              <a:rPr lang="en" sz="2000"/>
              <a:t> </a:t>
            </a:r>
            <a:r>
              <a:rPr lang="en" sz="1800"/>
              <a:t>Value</a:t>
            </a:r>
            <a:endParaRPr lang="en" sz="2000" baseline="30000"/>
          </a:p>
          <a:p>
            <a:pPr marL="0" lvl="0" indent="0" algn="l" rtl="0">
              <a:spcBef>
                <a:spcPts val="0"/>
              </a:spcBef>
              <a:spcAft>
                <a:spcPts val="1200"/>
              </a:spcAft>
              <a:buNone/>
            </a:pPr>
            <a:r>
              <a:rPr lang="en"/>
              <a:t> </a:t>
            </a:r>
            <a:endParaRPr/>
          </a:p>
        </p:txBody>
      </p:sp>
      <p:sp>
        <p:nvSpPr>
          <p:cNvPr id="2788" name="Google Shape;2788;p65"/>
          <p:cNvSpPr txBox="1">
            <a:spLocks noGrp="1"/>
          </p:cNvSpPr>
          <p:nvPr>
            <p:ph type="subTitle" idx="4"/>
          </p:nvPr>
        </p:nvSpPr>
        <p:spPr>
          <a:xfrm>
            <a:off x="3179671" y="2541226"/>
            <a:ext cx="3673202" cy="481800"/>
          </a:xfrm>
          <a:prstGeom prst="rect">
            <a:avLst/>
          </a:prstGeom>
        </p:spPr>
        <p:txBody>
          <a:bodyPr spcFirstLastPara="1" wrap="square" lIns="91425" tIns="0" rIns="91425" bIns="91425" anchor="t" anchorCtr="0">
            <a:noAutofit/>
          </a:bodyPr>
          <a:lstStyle/>
          <a:p>
            <a:pPr marL="0" lvl="0" indent="0">
              <a:buClr>
                <a:schemeClr val="dk1"/>
              </a:buClr>
              <a:buSzPts val="1100"/>
            </a:pPr>
            <a:r>
              <a:rPr lang="en-US"/>
              <a:t>Represents the proportion of the variance in the dependent variable that can be explained by the model, with higher values indicating a better fit.</a:t>
            </a:r>
            <a:endParaRPr/>
          </a:p>
        </p:txBody>
      </p:sp>
      <p:sp>
        <p:nvSpPr>
          <p:cNvPr id="2789" name="Google Shape;2789;p65"/>
          <p:cNvSpPr txBox="1">
            <a:spLocks noGrp="1"/>
          </p:cNvSpPr>
          <p:nvPr>
            <p:ph type="subTitle" idx="5"/>
          </p:nvPr>
        </p:nvSpPr>
        <p:spPr>
          <a:xfrm>
            <a:off x="3155097" y="3420883"/>
            <a:ext cx="2566798" cy="44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800"/>
              <a:t>Confusion Matrix</a:t>
            </a:r>
            <a:endParaRPr sz="1800"/>
          </a:p>
        </p:txBody>
      </p:sp>
      <p:sp>
        <p:nvSpPr>
          <p:cNvPr id="2790" name="Google Shape;2790;p65"/>
          <p:cNvSpPr txBox="1">
            <a:spLocks noGrp="1"/>
          </p:cNvSpPr>
          <p:nvPr>
            <p:ph type="subTitle" idx="6"/>
          </p:nvPr>
        </p:nvSpPr>
        <p:spPr>
          <a:xfrm>
            <a:off x="3159880" y="3792036"/>
            <a:ext cx="3942782" cy="481800"/>
          </a:xfrm>
          <a:prstGeom prst="rect">
            <a:avLst/>
          </a:prstGeom>
        </p:spPr>
        <p:txBody>
          <a:bodyPr spcFirstLastPara="1" wrap="square" lIns="91425" tIns="0" rIns="91425" bIns="91425" anchor="t" anchorCtr="0">
            <a:noAutofit/>
          </a:bodyPr>
          <a:lstStyle/>
          <a:p>
            <a:pPr marL="0" lvl="0" indent="0">
              <a:buClr>
                <a:schemeClr val="dk1"/>
              </a:buClr>
              <a:buSzPts val="1100"/>
            </a:pPr>
            <a:r>
              <a:rPr lang="en-US"/>
              <a:t>A confusion matrix is a table that summarizes the performance of a classification model by showing the counts of true positive, true negative, false positive, and false negative predictions.</a:t>
            </a:r>
            <a:endParaRPr/>
          </a:p>
        </p:txBody>
      </p:sp>
      <p:grpSp>
        <p:nvGrpSpPr>
          <p:cNvPr id="2791" name="Google Shape;2791;p65"/>
          <p:cNvGrpSpPr/>
          <p:nvPr/>
        </p:nvGrpSpPr>
        <p:grpSpPr>
          <a:xfrm rot="10800000" flipH="1">
            <a:off x="7350014" y="2136383"/>
            <a:ext cx="793256" cy="182899"/>
            <a:chOff x="2685575" y="2835950"/>
            <a:chExt cx="433000" cy="99825"/>
          </a:xfrm>
        </p:grpSpPr>
        <p:sp>
          <p:nvSpPr>
            <p:cNvPr id="2792" name="Google Shape;2792;p65"/>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5"/>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65"/>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5"/>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65"/>
          <p:cNvGrpSpPr/>
          <p:nvPr/>
        </p:nvGrpSpPr>
        <p:grpSpPr>
          <a:xfrm flipH="1">
            <a:off x="6737051" y="-686940"/>
            <a:ext cx="2019176" cy="2019176"/>
            <a:chOff x="1943325" y="-220375"/>
            <a:chExt cx="1298672" cy="1298672"/>
          </a:xfrm>
        </p:grpSpPr>
        <p:sp>
          <p:nvSpPr>
            <p:cNvPr id="2797" name="Google Shape;2797;p65"/>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5"/>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5"/>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5"/>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5"/>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65"/>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5"/>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5"/>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5"/>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5"/>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5"/>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5"/>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5"/>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5"/>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5"/>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5"/>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5"/>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5"/>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5"/>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5"/>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5"/>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5"/>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5"/>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5"/>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5"/>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5"/>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5"/>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5"/>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5"/>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5"/>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5"/>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5"/>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5"/>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5"/>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5"/>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5"/>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5"/>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5"/>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5"/>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5"/>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5"/>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5"/>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5"/>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5"/>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5"/>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5"/>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5"/>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5"/>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5" name="Google Shape;2845;p65"/>
          <p:cNvSpPr/>
          <p:nvPr/>
        </p:nvSpPr>
        <p:spPr>
          <a:xfrm rot="5400000" flipH="1">
            <a:off x="7369961" y="284407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65"/>
          <p:cNvSpPr/>
          <p:nvPr/>
        </p:nvSpPr>
        <p:spPr>
          <a:xfrm>
            <a:off x="2562210" y="224340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65"/>
          <p:cNvSpPr/>
          <p:nvPr/>
        </p:nvSpPr>
        <p:spPr>
          <a:xfrm>
            <a:off x="2583087" y="102841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65"/>
          <p:cNvSpPr/>
          <p:nvPr/>
        </p:nvSpPr>
        <p:spPr>
          <a:xfrm>
            <a:off x="2560664" y="3477338"/>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9" name="Google Shape;2849;p65"/>
          <p:cNvGrpSpPr/>
          <p:nvPr/>
        </p:nvGrpSpPr>
        <p:grpSpPr>
          <a:xfrm rot="10800000">
            <a:off x="-2065912" y="3101271"/>
            <a:ext cx="4000413" cy="3175881"/>
            <a:chOff x="5207925" y="-1994879"/>
            <a:chExt cx="4000413" cy="3175881"/>
          </a:xfrm>
        </p:grpSpPr>
        <p:sp>
          <p:nvSpPr>
            <p:cNvPr id="2850" name="Google Shape;2850;p65"/>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5"/>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65"/>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3" name="Google Shape;2853;p65"/>
          <p:cNvGrpSpPr/>
          <p:nvPr/>
        </p:nvGrpSpPr>
        <p:grpSpPr>
          <a:xfrm>
            <a:off x="2710833" y="1171479"/>
            <a:ext cx="299787" cy="301002"/>
            <a:chOff x="7025531" y="2456707"/>
            <a:chExt cx="337712" cy="339119"/>
          </a:xfrm>
        </p:grpSpPr>
        <p:sp>
          <p:nvSpPr>
            <p:cNvPr id="2854" name="Google Shape;2854;p65"/>
            <p:cNvSpPr/>
            <p:nvPr/>
          </p:nvSpPr>
          <p:spPr>
            <a:xfrm>
              <a:off x="7025531" y="2456707"/>
              <a:ext cx="337712" cy="287286"/>
            </a:xfrm>
            <a:custGeom>
              <a:avLst/>
              <a:gdLst/>
              <a:ahLst/>
              <a:cxnLst/>
              <a:rect l="l" t="t" r="r" b="b"/>
              <a:pathLst>
                <a:path w="11479" h="9765" extrusionOk="0">
                  <a:moveTo>
                    <a:pt x="9074" y="691"/>
                  </a:moveTo>
                  <a:lnTo>
                    <a:pt x="9074" y="4406"/>
                  </a:lnTo>
                  <a:lnTo>
                    <a:pt x="8312" y="4406"/>
                  </a:lnTo>
                  <a:lnTo>
                    <a:pt x="8312" y="691"/>
                  </a:lnTo>
                  <a:close/>
                  <a:moveTo>
                    <a:pt x="6121" y="2144"/>
                  </a:moveTo>
                  <a:lnTo>
                    <a:pt x="6121" y="5883"/>
                  </a:lnTo>
                  <a:lnTo>
                    <a:pt x="5359" y="5883"/>
                  </a:lnTo>
                  <a:lnTo>
                    <a:pt x="5359" y="2144"/>
                  </a:lnTo>
                  <a:close/>
                  <a:moveTo>
                    <a:pt x="3215" y="3620"/>
                  </a:moveTo>
                  <a:lnTo>
                    <a:pt x="3215" y="7335"/>
                  </a:lnTo>
                  <a:lnTo>
                    <a:pt x="2429" y="7335"/>
                  </a:lnTo>
                  <a:lnTo>
                    <a:pt x="2429" y="3620"/>
                  </a:lnTo>
                  <a:close/>
                  <a:moveTo>
                    <a:pt x="3215" y="7978"/>
                  </a:moveTo>
                  <a:lnTo>
                    <a:pt x="3215" y="9097"/>
                  </a:lnTo>
                  <a:lnTo>
                    <a:pt x="2429" y="9097"/>
                  </a:lnTo>
                  <a:lnTo>
                    <a:pt x="2429" y="7978"/>
                  </a:lnTo>
                  <a:close/>
                  <a:moveTo>
                    <a:pt x="6121" y="6525"/>
                  </a:moveTo>
                  <a:lnTo>
                    <a:pt x="6121" y="9097"/>
                  </a:lnTo>
                  <a:lnTo>
                    <a:pt x="5359" y="9097"/>
                  </a:lnTo>
                  <a:lnTo>
                    <a:pt x="5359" y="6525"/>
                  </a:lnTo>
                  <a:close/>
                  <a:moveTo>
                    <a:pt x="9050" y="5073"/>
                  </a:moveTo>
                  <a:lnTo>
                    <a:pt x="9050" y="9097"/>
                  </a:lnTo>
                  <a:lnTo>
                    <a:pt x="8264" y="9097"/>
                  </a:lnTo>
                  <a:lnTo>
                    <a:pt x="8264" y="5073"/>
                  </a:lnTo>
                  <a:close/>
                  <a:moveTo>
                    <a:pt x="7597" y="0"/>
                  </a:moveTo>
                  <a:lnTo>
                    <a:pt x="7597" y="9097"/>
                  </a:lnTo>
                  <a:lnTo>
                    <a:pt x="6811" y="9097"/>
                  </a:lnTo>
                  <a:lnTo>
                    <a:pt x="6811" y="1477"/>
                  </a:lnTo>
                  <a:lnTo>
                    <a:pt x="4668" y="1477"/>
                  </a:lnTo>
                  <a:lnTo>
                    <a:pt x="4668" y="9097"/>
                  </a:lnTo>
                  <a:lnTo>
                    <a:pt x="3882" y="9097"/>
                  </a:lnTo>
                  <a:lnTo>
                    <a:pt x="3882" y="2930"/>
                  </a:lnTo>
                  <a:lnTo>
                    <a:pt x="1739" y="2930"/>
                  </a:lnTo>
                  <a:lnTo>
                    <a:pt x="1739" y="9097"/>
                  </a:lnTo>
                  <a:lnTo>
                    <a:pt x="0" y="9097"/>
                  </a:lnTo>
                  <a:lnTo>
                    <a:pt x="0" y="9764"/>
                  </a:lnTo>
                  <a:lnTo>
                    <a:pt x="11479" y="9764"/>
                  </a:lnTo>
                  <a:lnTo>
                    <a:pt x="11479" y="9097"/>
                  </a:lnTo>
                  <a:lnTo>
                    <a:pt x="9740" y="9097"/>
                  </a:lnTo>
                  <a:lnTo>
                    <a:pt x="9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55" name="Google Shape;2855;p65"/>
            <p:cNvSpPr/>
            <p:nvPr/>
          </p:nvSpPr>
          <p:spPr>
            <a:xfrm>
              <a:off x="7087871" y="2775468"/>
              <a:ext cx="42777" cy="20359"/>
            </a:xfrm>
            <a:custGeom>
              <a:avLst/>
              <a:gdLst/>
              <a:ahLst/>
              <a:cxnLst/>
              <a:rect l="l" t="t" r="r" b="b"/>
              <a:pathLst>
                <a:path w="1454" h="692" extrusionOk="0">
                  <a:moveTo>
                    <a:pt x="1" y="1"/>
                  </a:moveTo>
                  <a:lnTo>
                    <a:pt x="1" y="692"/>
                  </a:lnTo>
                  <a:lnTo>
                    <a:pt x="1454" y="692"/>
                  </a:lnTo>
                  <a:lnTo>
                    <a:pt x="1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56" name="Google Shape;2856;p65"/>
            <p:cNvSpPr/>
            <p:nvPr/>
          </p:nvSpPr>
          <p:spPr>
            <a:xfrm>
              <a:off x="7173364" y="2775468"/>
              <a:ext cx="42747" cy="20359"/>
            </a:xfrm>
            <a:custGeom>
              <a:avLst/>
              <a:gdLst/>
              <a:ahLst/>
              <a:cxnLst/>
              <a:rect l="l" t="t" r="r" b="b"/>
              <a:pathLst>
                <a:path w="1453" h="692" extrusionOk="0">
                  <a:moveTo>
                    <a:pt x="0" y="1"/>
                  </a:moveTo>
                  <a:lnTo>
                    <a:pt x="0" y="692"/>
                  </a:lnTo>
                  <a:lnTo>
                    <a:pt x="1453" y="692"/>
                  </a:lnTo>
                  <a:lnTo>
                    <a:pt x="14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57" name="Google Shape;2857;p65"/>
            <p:cNvSpPr/>
            <p:nvPr/>
          </p:nvSpPr>
          <p:spPr>
            <a:xfrm>
              <a:off x="7259534" y="2775468"/>
              <a:ext cx="42777" cy="20359"/>
            </a:xfrm>
            <a:custGeom>
              <a:avLst/>
              <a:gdLst/>
              <a:ahLst/>
              <a:cxnLst/>
              <a:rect l="l" t="t" r="r" b="b"/>
              <a:pathLst>
                <a:path w="1454" h="692" extrusionOk="0">
                  <a:moveTo>
                    <a:pt x="0" y="1"/>
                  </a:moveTo>
                  <a:lnTo>
                    <a:pt x="0" y="692"/>
                  </a:lnTo>
                  <a:lnTo>
                    <a:pt x="1453" y="692"/>
                  </a:lnTo>
                  <a:lnTo>
                    <a:pt x="14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grpSp>
      <p:sp>
        <p:nvSpPr>
          <p:cNvPr id="2858" name="Google Shape;2858;p65"/>
          <p:cNvSpPr/>
          <p:nvPr/>
        </p:nvSpPr>
        <p:spPr>
          <a:xfrm>
            <a:off x="2681089" y="2370722"/>
            <a:ext cx="301028" cy="301628"/>
          </a:xfrm>
          <a:custGeom>
            <a:avLst/>
            <a:gdLst/>
            <a:ahLst/>
            <a:cxnLst/>
            <a:rect l="l" t="t" r="r" b="b"/>
            <a:pathLst>
              <a:path w="11527" h="11550" extrusionOk="0">
                <a:moveTo>
                  <a:pt x="2716" y="667"/>
                </a:moveTo>
                <a:lnTo>
                  <a:pt x="2716" y="2667"/>
                </a:lnTo>
                <a:lnTo>
                  <a:pt x="715" y="2667"/>
                </a:lnTo>
                <a:lnTo>
                  <a:pt x="715" y="1667"/>
                </a:lnTo>
                <a:cubicBezTo>
                  <a:pt x="691" y="1119"/>
                  <a:pt x="1144" y="667"/>
                  <a:pt x="1715" y="667"/>
                </a:cubicBezTo>
                <a:close/>
                <a:moveTo>
                  <a:pt x="9884" y="667"/>
                </a:moveTo>
                <a:cubicBezTo>
                  <a:pt x="10431" y="667"/>
                  <a:pt x="10884" y="1119"/>
                  <a:pt x="10884" y="1667"/>
                </a:cubicBezTo>
                <a:lnTo>
                  <a:pt x="10884" y="2667"/>
                </a:lnTo>
                <a:lnTo>
                  <a:pt x="8884" y="2667"/>
                </a:lnTo>
                <a:lnTo>
                  <a:pt x="8884" y="667"/>
                </a:lnTo>
                <a:close/>
                <a:moveTo>
                  <a:pt x="5454" y="1334"/>
                </a:moveTo>
                <a:lnTo>
                  <a:pt x="5454" y="2786"/>
                </a:lnTo>
                <a:cubicBezTo>
                  <a:pt x="5454" y="4239"/>
                  <a:pt x="4264" y="5430"/>
                  <a:pt x="2811" y="5430"/>
                </a:cubicBezTo>
                <a:lnTo>
                  <a:pt x="1358" y="5430"/>
                </a:lnTo>
                <a:lnTo>
                  <a:pt x="1358" y="3358"/>
                </a:lnTo>
                <a:lnTo>
                  <a:pt x="3382" y="3358"/>
                </a:lnTo>
                <a:lnTo>
                  <a:pt x="3382" y="1334"/>
                </a:lnTo>
                <a:close/>
                <a:moveTo>
                  <a:pt x="8193" y="1334"/>
                </a:moveTo>
                <a:lnTo>
                  <a:pt x="8193" y="3358"/>
                </a:lnTo>
                <a:lnTo>
                  <a:pt x="10217" y="3358"/>
                </a:lnTo>
                <a:lnTo>
                  <a:pt x="10217" y="5430"/>
                </a:lnTo>
                <a:lnTo>
                  <a:pt x="8764" y="5430"/>
                </a:lnTo>
                <a:cubicBezTo>
                  <a:pt x="7312" y="5430"/>
                  <a:pt x="6121" y="4239"/>
                  <a:pt x="6121" y="2786"/>
                </a:cubicBezTo>
                <a:lnTo>
                  <a:pt x="6121" y="1334"/>
                </a:lnTo>
                <a:close/>
                <a:moveTo>
                  <a:pt x="5811" y="4239"/>
                </a:moveTo>
                <a:cubicBezTo>
                  <a:pt x="6121" y="4906"/>
                  <a:pt x="6645" y="5430"/>
                  <a:pt x="7336" y="5763"/>
                </a:cubicBezTo>
                <a:cubicBezTo>
                  <a:pt x="6693" y="6097"/>
                  <a:pt x="6145" y="6620"/>
                  <a:pt x="5811" y="7287"/>
                </a:cubicBezTo>
                <a:cubicBezTo>
                  <a:pt x="5502" y="6620"/>
                  <a:pt x="4954" y="6097"/>
                  <a:pt x="4311" y="5763"/>
                </a:cubicBezTo>
                <a:cubicBezTo>
                  <a:pt x="4954" y="5430"/>
                  <a:pt x="5502" y="4906"/>
                  <a:pt x="5811" y="4239"/>
                </a:cubicBezTo>
                <a:close/>
                <a:moveTo>
                  <a:pt x="2811" y="6097"/>
                </a:moveTo>
                <a:cubicBezTo>
                  <a:pt x="4264" y="6097"/>
                  <a:pt x="5454" y="7287"/>
                  <a:pt x="5454" y="8740"/>
                </a:cubicBezTo>
                <a:lnTo>
                  <a:pt x="5454" y="10193"/>
                </a:lnTo>
                <a:lnTo>
                  <a:pt x="3382" y="10193"/>
                </a:lnTo>
                <a:lnTo>
                  <a:pt x="3382" y="8145"/>
                </a:lnTo>
                <a:lnTo>
                  <a:pt x="1358" y="8145"/>
                </a:lnTo>
                <a:lnTo>
                  <a:pt x="1358" y="6097"/>
                </a:lnTo>
                <a:close/>
                <a:moveTo>
                  <a:pt x="10217" y="6097"/>
                </a:moveTo>
                <a:lnTo>
                  <a:pt x="10217" y="8168"/>
                </a:lnTo>
                <a:lnTo>
                  <a:pt x="8193" y="8168"/>
                </a:lnTo>
                <a:lnTo>
                  <a:pt x="8193" y="10193"/>
                </a:lnTo>
                <a:lnTo>
                  <a:pt x="6121" y="10193"/>
                </a:lnTo>
                <a:lnTo>
                  <a:pt x="6121" y="8740"/>
                </a:lnTo>
                <a:cubicBezTo>
                  <a:pt x="6121" y="7287"/>
                  <a:pt x="7312" y="6097"/>
                  <a:pt x="8764" y="6097"/>
                </a:cubicBezTo>
                <a:close/>
                <a:moveTo>
                  <a:pt x="2716" y="8835"/>
                </a:moveTo>
                <a:lnTo>
                  <a:pt x="2716" y="10836"/>
                </a:lnTo>
                <a:lnTo>
                  <a:pt x="1715" y="10836"/>
                </a:lnTo>
                <a:cubicBezTo>
                  <a:pt x="1168" y="10836"/>
                  <a:pt x="739" y="10383"/>
                  <a:pt x="739" y="9835"/>
                </a:cubicBezTo>
                <a:lnTo>
                  <a:pt x="739" y="8835"/>
                </a:lnTo>
                <a:close/>
                <a:moveTo>
                  <a:pt x="10884" y="8835"/>
                </a:moveTo>
                <a:lnTo>
                  <a:pt x="10884" y="9835"/>
                </a:lnTo>
                <a:cubicBezTo>
                  <a:pt x="10884" y="10383"/>
                  <a:pt x="10431" y="10836"/>
                  <a:pt x="9884" y="10836"/>
                </a:cubicBezTo>
                <a:lnTo>
                  <a:pt x="8884" y="10836"/>
                </a:lnTo>
                <a:lnTo>
                  <a:pt x="8884" y="8835"/>
                </a:lnTo>
                <a:close/>
                <a:moveTo>
                  <a:pt x="8193" y="0"/>
                </a:moveTo>
                <a:lnTo>
                  <a:pt x="8193" y="643"/>
                </a:lnTo>
                <a:lnTo>
                  <a:pt x="3382" y="643"/>
                </a:lnTo>
                <a:lnTo>
                  <a:pt x="3382" y="24"/>
                </a:lnTo>
                <a:lnTo>
                  <a:pt x="1668" y="24"/>
                </a:lnTo>
                <a:cubicBezTo>
                  <a:pt x="763" y="24"/>
                  <a:pt x="1" y="762"/>
                  <a:pt x="1" y="1691"/>
                </a:cubicBezTo>
                <a:lnTo>
                  <a:pt x="1" y="3358"/>
                </a:lnTo>
                <a:lnTo>
                  <a:pt x="668" y="3358"/>
                </a:lnTo>
                <a:lnTo>
                  <a:pt x="668" y="8168"/>
                </a:lnTo>
                <a:lnTo>
                  <a:pt x="1" y="8168"/>
                </a:lnTo>
                <a:lnTo>
                  <a:pt x="1" y="9883"/>
                </a:lnTo>
                <a:cubicBezTo>
                  <a:pt x="1" y="10788"/>
                  <a:pt x="763" y="11550"/>
                  <a:pt x="1668" y="11550"/>
                </a:cubicBezTo>
                <a:lnTo>
                  <a:pt x="3382" y="11550"/>
                </a:lnTo>
                <a:lnTo>
                  <a:pt x="3382" y="10907"/>
                </a:lnTo>
                <a:lnTo>
                  <a:pt x="8193" y="10907"/>
                </a:lnTo>
                <a:lnTo>
                  <a:pt x="8193" y="11550"/>
                </a:lnTo>
                <a:lnTo>
                  <a:pt x="9860" y="11550"/>
                </a:lnTo>
                <a:cubicBezTo>
                  <a:pt x="10789" y="11550"/>
                  <a:pt x="11527" y="10788"/>
                  <a:pt x="11527" y="9883"/>
                </a:cubicBezTo>
                <a:lnTo>
                  <a:pt x="11527" y="8216"/>
                </a:lnTo>
                <a:lnTo>
                  <a:pt x="10908" y="8216"/>
                </a:lnTo>
                <a:lnTo>
                  <a:pt x="10908" y="3358"/>
                </a:lnTo>
                <a:lnTo>
                  <a:pt x="11527" y="3358"/>
                </a:lnTo>
                <a:lnTo>
                  <a:pt x="11527" y="1667"/>
                </a:lnTo>
                <a:cubicBezTo>
                  <a:pt x="11527" y="738"/>
                  <a:pt x="10789" y="0"/>
                  <a:pt x="98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59" name="Google Shape;2859;p65"/>
          <p:cNvSpPr/>
          <p:nvPr/>
        </p:nvSpPr>
        <p:spPr>
          <a:xfrm>
            <a:off x="2706740" y="3623247"/>
            <a:ext cx="302281" cy="302908"/>
          </a:xfrm>
          <a:custGeom>
            <a:avLst/>
            <a:gdLst/>
            <a:ahLst/>
            <a:cxnLst/>
            <a:rect l="l" t="t" r="r" b="b"/>
            <a:pathLst>
              <a:path w="11575" h="11599" extrusionOk="0">
                <a:moveTo>
                  <a:pt x="5811" y="2001"/>
                </a:moveTo>
                <a:cubicBezTo>
                  <a:pt x="6002" y="2001"/>
                  <a:pt x="6192" y="2168"/>
                  <a:pt x="6192" y="2382"/>
                </a:cubicBezTo>
                <a:cubicBezTo>
                  <a:pt x="6192" y="2597"/>
                  <a:pt x="6002" y="2763"/>
                  <a:pt x="5811" y="2763"/>
                </a:cubicBezTo>
                <a:cubicBezTo>
                  <a:pt x="5597" y="2763"/>
                  <a:pt x="5406" y="2597"/>
                  <a:pt x="5406" y="2382"/>
                </a:cubicBezTo>
                <a:cubicBezTo>
                  <a:pt x="5382" y="2168"/>
                  <a:pt x="5573" y="2001"/>
                  <a:pt x="5811" y="2001"/>
                </a:cubicBezTo>
                <a:close/>
                <a:moveTo>
                  <a:pt x="2787" y="1620"/>
                </a:moveTo>
                <a:lnTo>
                  <a:pt x="3358" y="2406"/>
                </a:lnTo>
                <a:lnTo>
                  <a:pt x="2787" y="3216"/>
                </a:lnTo>
                <a:lnTo>
                  <a:pt x="739" y="3216"/>
                </a:lnTo>
                <a:lnTo>
                  <a:pt x="739" y="1620"/>
                </a:lnTo>
                <a:close/>
                <a:moveTo>
                  <a:pt x="5811" y="5383"/>
                </a:moveTo>
                <a:cubicBezTo>
                  <a:pt x="6002" y="5383"/>
                  <a:pt x="6192" y="5574"/>
                  <a:pt x="6192" y="5788"/>
                </a:cubicBezTo>
                <a:cubicBezTo>
                  <a:pt x="6192" y="5978"/>
                  <a:pt x="6002" y="6169"/>
                  <a:pt x="5811" y="6169"/>
                </a:cubicBezTo>
                <a:cubicBezTo>
                  <a:pt x="5597" y="6169"/>
                  <a:pt x="5406" y="5978"/>
                  <a:pt x="5406" y="5788"/>
                </a:cubicBezTo>
                <a:cubicBezTo>
                  <a:pt x="5406" y="5574"/>
                  <a:pt x="5597" y="5383"/>
                  <a:pt x="5811" y="5383"/>
                </a:cubicBezTo>
                <a:close/>
                <a:moveTo>
                  <a:pt x="10860" y="4978"/>
                </a:moveTo>
                <a:lnTo>
                  <a:pt x="10860" y="6574"/>
                </a:lnTo>
                <a:lnTo>
                  <a:pt x="8812" y="6574"/>
                </a:lnTo>
                <a:lnTo>
                  <a:pt x="8240" y="5788"/>
                </a:lnTo>
                <a:lnTo>
                  <a:pt x="8812" y="4978"/>
                </a:lnTo>
                <a:close/>
                <a:moveTo>
                  <a:pt x="5811" y="8765"/>
                </a:moveTo>
                <a:cubicBezTo>
                  <a:pt x="6002" y="8765"/>
                  <a:pt x="6192" y="8931"/>
                  <a:pt x="6192" y="9146"/>
                </a:cubicBezTo>
                <a:cubicBezTo>
                  <a:pt x="6192" y="9360"/>
                  <a:pt x="6002" y="9527"/>
                  <a:pt x="5811" y="9527"/>
                </a:cubicBezTo>
                <a:cubicBezTo>
                  <a:pt x="5597" y="9527"/>
                  <a:pt x="5406" y="9360"/>
                  <a:pt x="5406" y="9146"/>
                </a:cubicBezTo>
                <a:cubicBezTo>
                  <a:pt x="5406" y="8931"/>
                  <a:pt x="5597" y="8765"/>
                  <a:pt x="5811" y="8765"/>
                </a:cubicBezTo>
                <a:close/>
                <a:moveTo>
                  <a:pt x="2787" y="8336"/>
                </a:moveTo>
                <a:lnTo>
                  <a:pt x="3358" y="9146"/>
                </a:lnTo>
                <a:lnTo>
                  <a:pt x="2787" y="9955"/>
                </a:lnTo>
                <a:lnTo>
                  <a:pt x="739" y="9955"/>
                </a:lnTo>
                <a:lnTo>
                  <a:pt x="739" y="8336"/>
                </a:lnTo>
                <a:close/>
                <a:moveTo>
                  <a:pt x="5454" y="1"/>
                </a:moveTo>
                <a:lnTo>
                  <a:pt x="5454" y="1382"/>
                </a:lnTo>
                <a:cubicBezTo>
                  <a:pt x="5120" y="1501"/>
                  <a:pt x="4882" y="1739"/>
                  <a:pt x="4763" y="2049"/>
                </a:cubicBezTo>
                <a:lnTo>
                  <a:pt x="3906" y="2049"/>
                </a:lnTo>
                <a:lnTo>
                  <a:pt x="3096" y="930"/>
                </a:lnTo>
                <a:lnTo>
                  <a:pt x="0" y="930"/>
                </a:lnTo>
                <a:lnTo>
                  <a:pt x="0" y="3906"/>
                </a:lnTo>
                <a:lnTo>
                  <a:pt x="3096" y="3906"/>
                </a:lnTo>
                <a:lnTo>
                  <a:pt x="3906" y="2763"/>
                </a:lnTo>
                <a:lnTo>
                  <a:pt x="4763" y="2763"/>
                </a:lnTo>
                <a:cubicBezTo>
                  <a:pt x="4882" y="3097"/>
                  <a:pt x="5120" y="3335"/>
                  <a:pt x="5454" y="3454"/>
                </a:cubicBezTo>
                <a:lnTo>
                  <a:pt x="5454" y="4788"/>
                </a:lnTo>
                <a:cubicBezTo>
                  <a:pt x="5025" y="4954"/>
                  <a:pt x="4692" y="5335"/>
                  <a:pt x="4692" y="5812"/>
                </a:cubicBezTo>
                <a:cubicBezTo>
                  <a:pt x="4692" y="6288"/>
                  <a:pt x="5001" y="6669"/>
                  <a:pt x="5454" y="6812"/>
                </a:cubicBezTo>
                <a:lnTo>
                  <a:pt x="5454" y="8169"/>
                </a:lnTo>
                <a:cubicBezTo>
                  <a:pt x="5120" y="8288"/>
                  <a:pt x="4882" y="8526"/>
                  <a:pt x="4763" y="8836"/>
                </a:cubicBezTo>
                <a:lnTo>
                  <a:pt x="3906" y="8836"/>
                </a:lnTo>
                <a:lnTo>
                  <a:pt x="3096" y="7717"/>
                </a:lnTo>
                <a:lnTo>
                  <a:pt x="0" y="7717"/>
                </a:lnTo>
                <a:lnTo>
                  <a:pt x="0" y="10694"/>
                </a:lnTo>
                <a:lnTo>
                  <a:pt x="3096" y="10694"/>
                </a:lnTo>
                <a:lnTo>
                  <a:pt x="3906" y="9551"/>
                </a:lnTo>
                <a:lnTo>
                  <a:pt x="4763" y="9551"/>
                </a:lnTo>
                <a:cubicBezTo>
                  <a:pt x="4882" y="9884"/>
                  <a:pt x="5120" y="10122"/>
                  <a:pt x="5454" y="10241"/>
                </a:cubicBezTo>
                <a:lnTo>
                  <a:pt x="5454" y="11599"/>
                </a:lnTo>
                <a:lnTo>
                  <a:pt x="6121" y="11599"/>
                </a:lnTo>
                <a:lnTo>
                  <a:pt x="6121" y="10241"/>
                </a:lnTo>
                <a:cubicBezTo>
                  <a:pt x="6549" y="10098"/>
                  <a:pt x="6883" y="9717"/>
                  <a:pt x="6883" y="9217"/>
                </a:cubicBezTo>
                <a:cubicBezTo>
                  <a:pt x="6883" y="8741"/>
                  <a:pt x="6573" y="8360"/>
                  <a:pt x="6121" y="8217"/>
                </a:cubicBezTo>
                <a:lnTo>
                  <a:pt x="6121" y="6883"/>
                </a:lnTo>
                <a:cubicBezTo>
                  <a:pt x="6454" y="6764"/>
                  <a:pt x="6692" y="6526"/>
                  <a:pt x="6811" y="6193"/>
                </a:cubicBezTo>
                <a:lnTo>
                  <a:pt x="7669" y="6193"/>
                </a:lnTo>
                <a:lnTo>
                  <a:pt x="8478" y="7312"/>
                </a:lnTo>
                <a:lnTo>
                  <a:pt x="11574" y="7312"/>
                </a:lnTo>
                <a:lnTo>
                  <a:pt x="11574" y="4335"/>
                </a:lnTo>
                <a:lnTo>
                  <a:pt x="8454" y="4335"/>
                </a:lnTo>
                <a:lnTo>
                  <a:pt x="8454" y="4288"/>
                </a:lnTo>
                <a:lnTo>
                  <a:pt x="7645" y="5407"/>
                </a:lnTo>
                <a:lnTo>
                  <a:pt x="6811" y="5407"/>
                </a:lnTo>
                <a:cubicBezTo>
                  <a:pt x="6692" y="5097"/>
                  <a:pt x="6454" y="4859"/>
                  <a:pt x="6121" y="4740"/>
                </a:cubicBezTo>
                <a:lnTo>
                  <a:pt x="6121" y="3406"/>
                </a:lnTo>
                <a:cubicBezTo>
                  <a:pt x="6549" y="3240"/>
                  <a:pt x="6883" y="2859"/>
                  <a:pt x="6883" y="2382"/>
                </a:cubicBezTo>
                <a:cubicBezTo>
                  <a:pt x="6883" y="1906"/>
                  <a:pt x="6573" y="1525"/>
                  <a:pt x="6121" y="1382"/>
                </a:cubicBezTo>
                <a:lnTo>
                  <a:pt x="61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60" name="Google Shape;2860;p6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6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65">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6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6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657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784"/>
                                        </p:tgtEl>
                                        <p:attrNameLst>
                                          <p:attrName>style.visibility</p:attrName>
                                        </p:attrNameLst>
                                      </p:cBhvr>
                                      <p:to>
                                        <p:strVal val="visible"/>
                                      </p:to>
                                    </p:set>
                                    <p:anim calcmode="lin" valueType="num">
                                      <p:cBhvr additive="base">
                                        <p:cTn id="7" dur="1000"/>
                                        <p:tgtEl>
                                          <p:spTgt spid="278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791"/>
                                        </p:tgtEl>
                                        <p:attrNameLst>
                                          <p:attrName>style.visibility</p:attrName>
                                        </p:attrNameLst>
                                      </p:cBhvr>
                                      <p:to>
                                        <p:strVal val="visible"/>
                                      </p:to>
                                    </p:set>
                                    <p:anim calcmode="lin" valueType="num">
                                      <p:cBhvr additive="base">
                                        <p:cTn id="10" dur="1000"/>
                                        <p:tgtEl>
                                          <p:spTgt spid="2791"/>
                                        </p:tgtEl>
                                        <p:attrNameLst>
                                          <p:attrName>ppt_x</p:attrName>
                                        </p:attrNameLst>
                                      </p:cBhvr>
                                      <p:tavLst>
                                        <p:tav tm="0">
                                          <p:val>
                                            <p:strVal val="#ppt_x+1"/>
                                          </p:val>
                                        </p:tav>
                                        <p:tav tm="100000">
                                          <p:val>
                                            <p:strVal val="#ppt_x"/>
                                          </p:val>
                                        </p:tav>
                                      </p:tavLst>
                                    </p:anim>
                                  </p:childTnLst>
                                </p:cTn>
                              </p:par>
                              <p:par>
                                <p:cTn id="11" presetID="8" presetClass="emph" presetSubtype="0" fill="hold" nodeType="withEffect">
                                  <p:stCondLst>
                                    <p:cond delay="0"/>
                                  </p:stCondLst>
                                  <p:childTnLst>
                                    <p:animRot by="-21600000">
                                      <p:cBhvr>
                                        <p:cTn id="12" dur="1000" fill="hold"/>
                                        <p:tgtEl>
                                          <p:spTgt spid="2845"/>
                                        </p:tgtEl>
                                        <p:attrNameLst>
                                          <p:attrName>r</p:attrName>
                                        </p:attrNameLst>
                                      </p:cBhvr>
                                    </p:animRot>
                                  </p:childTnLst>
                                </p:cTn>
                              </p:par>
                              <p:par>
                                <p:cTn id="13" presetID="10" presetClass="entr" presetSubtype="0" fill="hold" nodeType="withEffect">
                                  <p:stCondLst>
                                    <p:cond delay="0"/>
                                  </p:stCondLst>
                                  <p:childTnLst>
                                    <p:set>
                                      <p:cBhvr>
                                        <p:cTn id="14" dur="1" fill="hold">
                                          <p:stCondLst>
                                            <p:cond delay="0"/>
                                          </p:stCondLst>
                                        </p:cTn>
                                        <p:tgtEl>
                                          <p:spTgt spid="2785"/>
                                        </p:tgtEl>
                                        <p:attrNameLst>
                                          <p:attrName>style.visibility</p:attrName>
                                        </p:attrNameLst>
                                      </p:cBhvr>
                                      <p:to>
                                        <p:strVal val="visible"/>
                                      </p:to>
                                    </p:set>
                                    <p:animEffect transition="in" filter="fade">
                                      <p:cBhvr>
                                        <p:cTn id="15" dur="1000"/>
                                        <p:tgtEl>
                                          <p:spTgt spid="2785"/>
                                        </p:tgtEl>
                                      </p:cBhvr>
                                    </p:animEffect>
                                  </p:childTnLst>
                                </p:cTn>
                              </p:par>
                              <p:par>
                                <p:cTn id="16" presetID="10" presetClass="entr" presetSubtype="0" fill="hold" nodeType="withEffect">
                                  <p:stCondLst>
                                    <p:cond delay="0"/>
                                  </p:stCondLst>
                                  <p:childTnLst>
                                    <p:set>
                                      <p:cBhvr>
                                        <p:cTn id="17" dur="1" fill="hold">
                                          <p:stCondLst>
                                            <p:cond delay="0"/>
                                          </p:stCondLst>
                                        </p:cTn>
                                        <p:tgtEl>
                                          <p:spTgt spid="2786"/>
                                        </p:tgtEl>
                                        <p:attrNameLst>
                                          <p:attrName>style.visibility</p:attrName>
                                        </p:attrNameLst>
                                      </p:cBhvr>
                                      <p:to>
                                        <p:strVal val="visible"/>
                                      </p:to>
                                    </p:set>
                                    <p:animEffect transition="in" filter="fade">
                                      <p:cBhvr>
                                        <p:cTn id="18" dur="1000"/>
                                        <p:tgtEl>
                                          <p:spTgt spid="2786"/>
                                        </p:tgtEl>
                                      </p:cBhvr>
                                    </p:animEffect>
                                  </p:childTnLst>
                                </p:cTn>
                              </p:par>
                              <p:par>
                                <p:cTn id="19" presetID="10" presetClass="entr" presetSubtype="0" fill="hold" nodeType="withEffect">
                                  <p:stCondLst>
                                    <p:cond delay="0"/>
                                  </p:stCondLst>
                                  <p:childTnLst>
                                    <p:set>
                                      <p:cBhvr>
                                        <p:cTn id="20" dur="1" fill="hold">
                                          <p:stCondLst>
                                            <p:cond delay="0"/>
                                          </p:stCondLst>
                                        </p:cTn>
                                        <p:tgtEl>
                                          <p:spTgt spid="2787"/>
                                        </p:tgtEl>
                                        <p:attrNameLst>
                                          <p:attrName>style.visibility</p:attrName>
                                        </p:attrNameLst>
                                      </p:cBhvr>
                                      <p:to>
                                        <p:strVal val="visible"/>
                                      </p:to>
                                    </p:set>
                                    <p:animEffect transition="in" filter="fade">
                                      <p:cBhvr>
                                        <p:cTn id="21" dur="1000"/>
                                        <p:tgtEl>
                                          <p:spTgt spid="2787"/>
                                        </p:tgtEl>
                                      </p:cBhvr>
                                    </p:animEffect>
                                  </p:childTnLst>
                                </p:cTn>
                              </p:par>
                              <p:par>
                                <p:cTn id="22" presetID="10" presetClass="entr" presetSubtype="0" fill="hold" nodeType="withEffect">
                                  <p:stCondLst>
                                    <p:cond delay="0"/>
                                  </p:stCondLst>
                                  <p:childTnLst>
                                    <p:set>
                                      <p:cBhvr>
                                        <p:cTn id="23" dur="1" fill="hold">
                                          <p:stCondLst>
                                            <p:cond delay="0"/>
                                          </p:stCondLst>
                                        </p:cTn>
                                        <p:tgtEl>
                                          <p:spTgt spid="2788"/>
                                        </p:tgtEl>
                                        <p:attrNameLst>
                                          <p:attrName>style.visibility</p:attrName>
                                        </p:attrNameLst>
                                      </p:cBhvr>
                                      <p:to>
                                        <p:strVal val="visible"/>
                                      </p:to>
                                    </p:set>
                                    <p:animEffect transition="in" filter="fade">
                                      <p:cBhvr>
                                        <p:cTn id="24" dur="1000"/>
                                        <p:tgtEl>
                                          <p:spTgt spid="2788"/>
                                        </p:tgtEl>
                                      </p:cBhvr>
                                    </p:animEffect>
                                  </p:childTnLst>
                                </p:cTn>
                              </p:par>
                              <p:par>
                                <p:cTn id="25" presetID="10" presetClass="entr" presetSubtype="0" fill="hold" nodeType="withEffect">
                                  <p:stCondLst>
                                    <p:cond delay="0"/>
                                  </p:stCondLst>
                                  <p:childTnLst>
                                    <p:set>
                                      <p:cBhvr>
                                        <p:cTn id="26" dur="1" fill="hold">
                                          <p:stCondLst>
                                            <p:cond delay="0"/>
                                          </p:stCondLst>
                                        </p:cTn>
                                        <p:tgtEl>
                                          <p:spTgt spid="2789"/>
                                        </p:tgtEl>
                                        <p:attrNameLst>
                                          <p:attrName>style.visibility</p:attrName>
                                        </p:attrNameLst>
                                      </p:cBhvr>
                                      <p:to>
                                        <p:strVal val="visible"/>
                                      </p:to>
                                    </p:set>
                                    <p:animEffect transition="in" filter="fade">
                                      <p:cBhvr>
                                        <p:cTn id="27" dur="1000"/>
                                        <p:tgtEl>
                                          <p:spTgt spid="2789"/>
                                        </p:tgtEl>
                                      </p:cBhvr>
                                    </p:animEffect>
                                  </p:childTnLst>
                                </p:cTn>
                              </p:par>
                              <p:par>
                                <p:cTn id="28" presetID="10" presetClass="entr" presetSubtype="0" fill="hold" nodeType="withEffect">
                                  <p:stCondLst>
                                    <p:cond delay="0"/>
                                  </p:stCondLst>
                                  <p:childTnLst>
                                    <p:set>
                                      <p:cBhvr>
                                        <p:cTn id="29" dur="1" fill="hold">
                                          <p:stCondLst>
                                            <p:cond delay="0"/>
                                          </p:stCondLst>
                                        </p:cTn>
                                        <p:tgtEl>
                                          <p:spTgt spid="2790"/>
                                        </p:tgtEl>
                                        <p:attrNameLst>
                                          <p:attrName>style.visibility</p:attrName>
                                        </p:attrNameLst>
                                      </p:cBhvr>
                                      <p:to>
                                        <p:strVal val="visible"/>
                                      </p:to>
                                    </p:set>
                                    <p:animEffect transition="in" filter="fade">
                                      <p:cBhvr>
                                        <p:cTn id="30" dur="1000"/>
                                        <p:tgtEl>
                                          <p:spTgt spid="2790"/>
                                        </p:tgtEl>
                                      </p:cBhvr>
                                    </p:animEffect>
                                  </p:childTnLst>
                                </p:cTn>
                              </p:par>
                              <p:par>
                                <p:cTn id="31" presetID="23" presetClass="entr" presetSubtype="16" fill="hold" nodeType="withEffect">
                                  <p:stCondLst>
                                    <p:cond delay="0"/>
                                  </p:stCondLst>
                                  <p:childTnLst>
                                    <p:set>
                                      <p:cBhvr>
                                        <p:cTn id="32" dur="1" fill="hold">
                                          <p:stCondLst>
                                            <p:cond delay="0"/>
                                          </p:stCondLst>
                                        </p:cTn>
                                        <p:tgtEl>
                                          <p:spTgt spid="2846"/>
                                        </p:tgtEl>
                                        <p:attrNameLst>
                                          <p:attrName>style.visibility</p:attrName>
                                        </p:attrNameLst>
                                      </p:cBhvr>
                                      <p:to>
                                        <p:strVal val="visible"/>
                                      </p:to>
                                    </p:set>
                                    <p:anim calcmode="lin" valueType="num">
                                      <p:cBhvr additive="base">
                                        <p:cTn id="33" dur="1000"/>
                                        <p:tgtEl>
                                          <p:spTgt spid="2846"/>
                                        </p:tgtEl>
                                        <p:attrNameLst>
                                          <p:attrName>ppt_w</p:attrName>
                                        </p:attrNameLst>
                                      </p:cBhvr>
                                      <p:tavLst>
                                        <p:tav tm="0">
                                          <p:val>
                                            <p:strVal val="0"/>
                                          </p:val>
                                        </p:tav>
                                        <p:tav tm="100000">
                                          <p:val>
                                            <p:strVal val="#ppt_w"/>
                                          </p:val>
                                        </p:tav>
                                      </p:tavLst>
                                    </p:anim>
                                    <p:anim calcmode="lin" valueType="num">
                                      <p:cBhvr additive="base">
                                        <p:cTn id="34" dur="1000"/>
                                        <p:tgtEl>
                                          <p:spTgt spid="2846"/>
                                        </p:tgtEl>
                                        <p:attrNameLst>
                                          <p:attrName>ppt_h</p:attrName>
                                        </p:attrNameLst>
                                      </p:cBhvr>
                                      <p:tavLst>
                                        <p:tav tm="0">
                                          <p:val>
                                            <p:strVal val="0"/>
                                          </p:val>
                                        </p:tav>
                                        <p:tav tm="100000">
                                          <p:val>
                                            <p:strVal val="#ppt_h"/>
                                          </p:val>
                                        </p:tav>
                                      </p:tavLst>
                                    </p:anim>
                                  </p:childTnLst>
                                </p:cTn>
                              </p:par>
                              <p:par>
                                <p:cTn id="35" presetID="23" presetClass="entr" presetSubtype="16" fill="hold" nodeType="withEffect">
                                  <p:stCondLst>
                                    <p:cond delay="0"/>
                                  </p:stCondLst>
                                  <p:childTnLst>
                                    <p:set>
                                      <p:cBhvr>
                                        <p:cTn id="36" dur="1" fill="hold">
                                          <p:stCondLst>
                                            <p:cond delay="0"/>
                                          </p:stCondLst>
                                        </p:cTn>
                                        <p:tgtEl>
                                          <p:spTgt spid="2848"/>
                                        </p:tgtEl>
                                        <p:attrNameLst>
                                          <p:attrName>style.visibility</p:attrName>
                                        </p:attrNameLst>
                                      </p:cBhvr>
                                      <p:to>
                                        <p:strVal val="visible"/>
                                      </p:to>
                                    </p:set>
                                    <p:anim calcmode="lin" valueType="num">
                                      <p:cBhvr additive="base">
                                        <p:cTn id="37" dur="1000"/>
                                        <p:tgtEl>
                                          <p:spTgt spid="2848"/>
                                        </p:tgtEl>
                                        <p:attrNameLst>
                                          <p:attrName>ppt_w</p:attrName>
                                        </p:attrNameLst>
                                      </p:cBhvr>
                                      <p:tavLst>
                                        <p:tav tm="0">
                                          <p:val>
                                            <p:strVal val="0"/>
                                          </p:val>
                                        </p:tav>
                                        <p:tav tm="100000">
                                          <p:val>
                                            <p:strVal val="#ppt_w"/>
                                          </p:val>
                                        </p:tav>
                                      </p:tavLst>
                                    </p:anim>
                                    <p:anim calcmode="lin" valueType="num">
                                      <p:cBhvr additive="base">
                                        <p:cTn id="38" dur="1000"/>
                                        <p:tgtEl>
                                          <p:spTgt spid="2848"/>
                                        </p:tgtEl>
                                        <p:attrNameLst>
                                          <p:attrName>ppt_h</p:attrName>
                                        </p:attrNameLst>
                                      </p:cBhvr>
                                      <p:tavLst>
                                        <p:tav tm="0">
                                          <p:val>
                                            <p:strVal val="0"/>
                                          </p:val>
                                        </p:tav>
                                        <p:tav tm="100000">
                                          <p:val>
                                            <p:strVal val="#ppt_h"/>
                                          </p:val>
                                        </p:tav>
                                      </p:tavLst>
                                    </p:anim>
                                  </p:childTnLst>
                                </p:cTn>
                              </p:par>
                              <p:par>
                                <p:cTn id="39" presetID="23" presetClass="entr" presetSubtype="16" fill="hold" nodeType="withEffect">
                                  <p:stCondLst>
                                    <p:cond delay="0"/>
                                  </p:stCondLst>
                                  <p:childTnLst>
                                    <p:set>
                                      <p:cBhvr>
                                        <p:cTn id="40" dur="1" fill="hold">
                                          <p:stCondLst>
                                            <p:cond delay="0"/>
                                          </p:stCondLst>
                                        </p:cTn>
                                        <p:tgtEl>
                                          <p:spTgt spid="2847"/>
                                        </p:tgtEl>
                                        <p:attrNameLst>
                                          <p:attrName>style.visibility</p:attrName>
                                        </p:attrNameLst>
                                      </p:cBhvr>
                                      <p:to>
                                        <p:strVal val="visible"/>
                                      </p:to>
                                    </p:set>
                                    <p:anim calcmode="lin" valueType="num">
                                      <p:cBhvr additive="base">
                                        <p:cTn id="41" dur="1000"/>
                                        <p:tgtEl>
                                          <p:spTgt spid="2847"/>
                                        </p:tgtEl>
                                        <p:attrNameLst>
                                          <p:attrName>ppt_w</p:attrName>
                                        </p:attrNameLst>
                                      </p:cBhvr>
                                      <p:tavLst>
                                        <p:tav tm="0">
                                          <p:val>
                                            <p:strVal val="0"/>
                                          </p:val>
                                        </p:tav>
                                        <p:tav tm="100000">
                                          <p:val>
                                            <p:strVal val="#ppt_w"/>
                                          </p:val>
                                        </p:tav>
                                      </p:tavLst>
                                    </p:anim>
                                    <p:anim calcmode="lin" valueType="num">
                                      <p:cBhvr additive="base">
                                        <p:cTn id="42" dur="1000"/>
                                        <p:tgtEl>
                                          <p:spTgt spid="2847"/>
                                        </p:tgtEl>
                                        <p:attrNameLst>
                                          <p:attrName>ppt_h</p:attrName>
                                        </p:attrNameLst>
                                      </p:cBhvr>
                                      <p:tavLst>
                                        <p:tav tm="0">
                                          <p:val>
                                            <p:strVal val="0"/>
                                          </p:val>
                                        </p:tav>
                                        <p:tav tm="100000">
                                          <p:val>
                                            <p:strVal val="#ppt_h"/>
                                          </p:val>
                                        </p:tav>
                                      </p:tavLst>
                                    </p:anim>
                                  </p:childTnLst>
                                </p:cTn>
                              </p:par>
                              <p:par>
                                <p:cTn id="43" presetID="10" presetClass="entr" presetSubtype="0" fill="hold" nodeType="withEffect">
                                  <p:stCondLst>
                                    <p:cond delay="0"/>
                                  </p:stCondLst>
                                  <p:childTnLst>
                                    <p:set>
                                      <p:cBhvr>
                                        <p:cTn id="44" dur="1" fill="hold">
                                          <p:stCondLst>
                                            <p:cond delay="0"/>
                                          </p:stCondLst>
                                        </p:cTn>
                                        <p:tgtEl>
                                          <p:spTgt spid="2853"/>
                                        </p:tgtEl>
                                        <p:attrNameLst>
                                          <p:attrName>style.visibility</p:attrName>
                                        </p:attrNameLst>
                                      </p:cBhvr>
                                      <p:to>
                                        <p:strVal val="visible"/>
                                      </p:to>
                                    </p:set>
                                    <p:animEffect transition="in" filter="fade">
                                      <p:cBhvr>
                                        <p:cTn id="45" dur="1000"/>
                                        <p:tgtEl>
                                          <p:spTgt spid="2853"/>
                                        </p:tgtEl>
                                      </p:cBhvr>
                                    </p:animEffect>
                                  </p:childTnLst>
                                </p:cTn>
                              </p:par>
                              <p:par>
                                <p:cTn id="46" presetID="10" presetClass="entr" presetSubtype="0" fill="hold" nodeType="withEffect">
                                  <p:stCondLst>
                                    <p:cond delay="0"/>
                                  </p:stCondLst>
                                  <p:childTnLst>
                                    <p:set>
                                      <p:cBhvr>
                                        <p:cTn id="47" dur="1" fill="hold">
                                          <p:stCondLst>
                                            <p:cond delay="0"/>
                                          </p:stCondLst>
                                        </p:cTn>
                                        <p:tgtEl>
                                          <p:spTgt spid="2858"/>
                                        </p:tgtEl>
                                        <p:attrNameLst>
                                          <p:attrName>style.visibility</p:attrName>
                                        </p:attrNameLst>
                                      </p:cBhvr>
                                      <p:to>
                                        <p:strVal val="visible"/>
                                      </p:to>
                                    </p:set>
                                    <p:animEffect transition="in" filter="fade">
                                      <p:cBhvr>
                                        <p:cTn id="48" dur="1000"/>
                                        <p:tgtEl>
                                          <p:spTgt spid="2858"/>
                                        </p:tgtEl>
                                      </p:cBhvr>
                                    </p:animEffect>
                                  </p:childTnLst>
                                </p:cTn>
                              </p:par>
                              <p:par>
                                <p:cTn id="49" presetID="10" presetClass="entr" presetSubtype="0" fill="hold" nodeType="withEffect">
                                  <p:stCondLst>
                                    <p:cond delay="0"/>
                                  </p:stCondLst>
                                  <p:childTnLst>
                                    <p:set>
                                      <p:cBhvr>
                                        <p:cTn id="50" dur="1" fill="hold">
                                          <p:stCondLst>
                                            <p:cond delay="0"/>
                                          </p:stCondLst>
                                        </p:cTn>
                                        <p:tgtEl>
                                          <p:spTgt spid="2859"/>
                                        </p:tgtEl>
                                        <p:attrNameLst>
                                          <p:attrName>style.visibility</p:attrName>
                                        </p:attrNameLst>
                                      </p:cBhvr>
                                      <p:to>
                                        <p:strVal val="visible"/>
                                      </p:to>
                                    </p:set>
                                    <p:animEffect transition="in" filter="fade">
                                      <p:cBhvr>
                                        <p:cTn id="51" dur="1000"/>
                                        <p:tgtEl>
                                          <p:spTgt spid="2859"/>
                                        </p:tgtEl>
                                      </p:cBhvr>
                                    </p:animEffect>
                                  </p:childTnLst>
                                </p:cTn>
                              </p:par>
                              <p:par>
                                <p:cTn id="52" presetID="10" presetClass="entr" presetSubtype="0" fill="hold" nodeType="withEffect">
                                  <p:stCondLst>
                                    <p:cond delay="0"/>
                                  </p:stCondLst>
                                  <p:childTnLst>
                                    <p:set>
                                      <p:cBhvr>
                                        <p:cTn id="53" dur="1" fill="hold">
                                          <p:stCondLst>
                                            <p:cond delay="0"/>
                                          </p:stCondLst>
                                        </p:cTn>
                                        <p:tgtEl>
                                          <p:spTgt spid="2860"/>
                                        </p:tgtEl>
                                        <p:attrNameLst>
                                          <p:attrName>style.visibility</p:attrName>
                                        </p:attrNameLst>
                                      </p:cBhvr>
                                      <p:to>
                                        <p:strVal val="visible"/>
                                      </p:to>
                                    </p:set>
                                    <p:animEffect transition="in" filter="fade">
                                      <p:cBhvr>
                                        <p:cTn id="54" dur="1000"/>
                                        <p:tgtEl>
                                          <p:spTgt spid="2860"/>
                                        </p:tgtEl>
                                      </p:cBhvr>
                                    </p:animEffect>
                                  </p:childTnLst>
                                </p:cTn>
                              </p:par>
                              <p:par>
                                <p:cTn id="55" presetID="10" presetClass="entr" presetSubtype="0" fill="hold" nodeType="withEffect">
                                  <p:stCondLst>
                                    <p:cond delay="0"/>
                                  </p:stCondLst>
                                  <p:childTnLst>
                                    <p:set>
                                      <p:cBhvr>
                                        <p:cTn id="56" dur="1" fill="hold">
                                          <p:stCondLst>
                                            <p:cond delay="0"/>
                                          </p:stCondLst>
                                        </p:cTn>
                                        <p:tgtEl>
                                          <p:spTgt spid="2861"/>
                                        </p:tgtEl>
                                        <p:attrNameLst>
                                          <p:attrName>style.visibility</p:attrName>
                                        </p:attrNameLst>
                                      </p:cBhvr>
                                      <p:to>
                                        <p:strVal val="visible"/>
                                      </p:to>
                                    </p:set>
                                    <p:animEffect transition="in" filter="fade">
                                      <p:cBhvr>
                                        <p:cTn id="57" dur="1000"/>
                                        <p:tgtEl>
                                          <p:spTgt spid="2861"/>
                                        </p:tgtEl>
                                      </p:cBhvr>
                                    </p:animEffect>
                                  </p:childTnLst>
                                </p:cTn>
                              </p:par>
                              <p:par>
                                <p:cTn id="58" presetID="10" presetClass="entr" presetSubtype="0" fill="hold" nodeType="withEffect">
                                  <p:stCondLst>
                                    <p:cond delay="0"/>
                                  </p:stCondLst>
                                  <p:childTnLst>
                                    <p:set>
                                      <p:cBhvr>
                                        <p:cTn id="59" dur="1" fill="hold">
                                          <p:stCondLst>
                                            <p:cond delay="0"/>
                                          </p:stCondLst>
                                        </p:cTn>
                                        <p:tgtEl>
                                          <p:spTgt spid="2862"/>
                                        </p:tgtEl>
                                        <p:attrNameLst>
                                          <p:attrName>style.visibility</p:attrName>
                                        </p:attrNameLst>
                                      </p:cBhvr>
                                      <p:to>
                                        <p:strVal val="visible"/>
                                      </p:to>
                                    </p:set>
                                    <p:animEffect transition="in" filter="fade">
                                      <p:cBhvr>
                                        <p:cTn id="60" dur="1000"/>
                                        <p:tgtEl>
                                          <p:spTgt spid="2862"/>
                                        </p:tgtEl>
                                      </p:cBhvr>
                                    </p:animEffect>
                                  </p:childTnLst>
                                </p:cTn>
                              </p:par>
                              <p:par>
                                <p:cTn id="61" presetID="10" presetClass="entr" presetSubtype="0" fill="hold" nodeType="withEffect">
                                  <p:stCondLst>
                                    <p:cond delay="0"/>
                                  </p:stCondLst>
                                  <p:childTnLst>
                                    <p:set>
                                      <p:cBhvr>
                                        <p:cTn id="62" dur="1" fill="hold">
                                          <p:stCondLst>
                                            <p:cond delay="0"/>
                                          </p:stCondLst>
                                        </p:cTn>
                                        <p:tgtEl>
                                          <p:spTgt spid="2863"/>
                                        </p:tgtEl>
                                        <p:attrNameLst>
                                          <p:attrName>style.visibility</p:attrName>
                                        </p:attrNameLst>
                                      </p:cBhvr>
                                      <p:to>
                                        <p:strVal val="visible"/>
                                      </p:to>
                                    </p:set>
                                    <p:animEffect transition="in" filter="fade">
                                      <p:cBhvr>
                                        <p:cTn id="63" dur="1000"/>
                                        <p:tgtEl>
                                          <p:spTgt spid="2863"/>
                                        </p:tgtEl>
                                      </p:cBhvr>
                                    </p:animEffect>
                                  </p:childTnLst>
                                </p:cTn>
                              </p:par>
                              <p:par>
                                <p:cTn id="64" presetID="10" presetClass="entr" presetSubtype="0" fill="hold" nodeType="withEffect">
                                  <p:stCondLst>
                                    <p:cond delay="0"/>
                                  </p:stCondLst>
                                  <p:childTnLst>
                                    <p:set>
                                      <p:cBhvr>
                                        <p:cTn id="65" dur="1" fill="hold">
                                          <p:stCondLst>
                                            <p:cond delay="0"/>
                                          </p:stCondLst>
                                        </p:cTn>
                                        <p:tgtEl>
                                          <p:spTgt spid="2864"/>
                                        </p:tgtEl>
                                        <p:attrNameLst>
                                          <p:attrName>style.visibility</p:attrName>
                                        </p:attrNameLst>
                                      </p:cBhvr>
                                      <p:to>
                                        <p:strVal val="visible"/>
                                      </p:to>
                                    </p:set>
                                    <p:animEffect transition="in" filter="fade">
                                      <p:cBhvr>
                                        <p:cTn id="66" dur="1000"/>
                                        <p:tgtEl>
                                          <p:spTgt spid="2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3"/>
        <p:cNvGrpSpPr/>
        <p:nvPr/>
      </p:nvGrpSpPr>
      <p:grpSpPr>
        <a:xfrm>
          <a:off x="0" y="0"/>
          <a:ext cx="0" cy="0"/>
          <a:chOff x="0" y="0"/>
          <a:chExt cx="0" cy="0"/>
        </a:xfrm>
      </p:grpSpPr>
      <p:sp>
        <p:nvSpPr>
          <p:cNvPr id="2784" name="Google Shape;2784;p65"/>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METRICS OF EVALUATION</a:t>
            </a:r>
            <a:endParaRPr/>
          </a:p>
        </p:txBody>
      </p:sp>
      <p:sp>
        <p:nvSpPr>
          <p:cNvPr id="2785" name="Google Shape;2785;p65"/>
          <p:cNvSpPr txBox="1">
            <a:spLocks noGrp="1"/>
          </p:cNvSpPr>
          <p:nvPr>
            <p:ph type="subTitle" idx="1"/>
          </p:nvPr>
        </p:nvSpPr>
        <p:spPr>
          <a:xfrm>
            <a:off x="3189957" y="948778"/>
            <a:ext cx="220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IN" sz="1800"/>
              <a:t>Precision</a:t>
            </a:r>
          </a:p>
        </p:txBody>
      </p:sp>
      <p:sp>
        <p:nvSpPr>
          <p:cNvPr id="2786" name="Google Shape;2786;p65"/>
          <p:cNvSpPr txBox="1">
            <a:spLocks noGrp="1"/>
          </p:cNvSpPr>
          <p:nvPr>
            <p:ph type="subTitle" idx="2"/>
          </p:nvPr>
        </p:nvSpPr>
        <p:spPr>
          <a:xfrm>
            <a:off x="3191329" y="1305524"/>
            <a:ext cx="3673202" cy="481800"/>
          </a:xfrm>
          <a:prstGeom prst="rect">
            <a:avLst/>
          </a:prstGeom>
        </p:spPr>
        <p:txBody>
          <a:bodyPr spcFirstLastPara="1" wrap="square" lIns="91425" tIns="0" rIns="91425" bIns="91425" anchor="t" anchorCtr="0">
            <a:noAutofit/>
          </a:bodyPr>
          <a:lstStyle/>
          <a:p>
            <a:pPr marL="0" indent="0"/>
            <a:r>
              <a:rPr lang="en-US">
                <a:solidFill>
                  <a:schemeClr val="bg1"/>
                </a:solidFill>
              </a:rPr>
              <a:t>Precision is the ratio of true positives to the summation of true positives and false positives. It basically analyses the positive predictions.</a:t>
            </a:r>
          </a:p>
        </p:txBody>
      </p:sp>
      <p:sp>
        <p:nvSpPr>
          <p:cNvPr id="2787" name="Google Shape;2787;p65"/>
          <p:cNvSpPr txBox="1">
            <a:spLocks noGrp="1"/>
          </p:cNvSpPr>
          <p:nvPr>
            <p:ph type="subTitle" idx="3"/>
          </p:nvPr>
        </p:nvSpPr>
        <p:spPr>
          <a:xfrm>
            <a:off x="3189957" y="2139544"/>
            <a:ext cx="220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800"/>
              <a:t>Sensitivity</a:t>
            </a:r>
          </a:p>
          <a:p>
            <a:pPr marL="0" lvl="0" indent="0" algn="l" rtl="0">
              <a:spcBef>
                <a:spcPts val="0"/>
              </a:spcBef>
              <a:spcAft>
                <a:spcPts val="1200"/>
              </a:spcAft>
              <a:buNone/>
            </a:pPr>
            <a:r>
              <a:rPr lang="en"/>
              <a:t> </a:t>
            </a:r>
            <a:endParaRPr/>
          </a:p>
        </p:txBody>
      </p:sp>
      <p:sp>
        <p:nvSpPr>
          <p:cNvPr id="2788" name="Google Shape;2788;p65"/>
          <p:cNvSpPr txBox="1">
            <a:spLocks noGrp="1"/>
          </p:cNvSpPr>
          <p:nvPr>
            <p:ph type="subTitle" idx="4"/>
          </p:nvPr>
        </p:nvSpPr>
        <p:spPr>
          <a:xfrm>
            <a:off x="3179671" y="2541226"/>
            <a:ext cx="3673202" cy="481800"/>
          </a:xfrm>
          <a:prstGeom prst="rect">
            <a:avLst/>
          </a:prstGeom>
        </p:spPr>
        <p:txBody>
          <a:bodyPr spcFirstLastPara="1" wrap="square" lIns="91425" tIns="0" rIns="91425" bIns="91425" anchor="t" anchorCtr="0">
            <a:noAutofit/>
          </a:bodyPr>
          <a:lstStyle/>
          <a:p>
            <a:pPr marL="0" indent="0"/>
            <a:r>
              <a:rPr lang="en-US">
                <a:solidFill>
                  <a:schemeClr val="bg1"/>
                </a:solidFill>
              </a:rPr>
              <a:t>Calculated as the ratio of true positive predictions to the sum of true positive and false negative predictions.</a:t>
            </a:r>
          </a:p>
          <a:p>
            <a:pPr marL="0" lvl="0" indent="0">
              <a:buSzPts val="1100"/>
            </a:pPr>
            <a:endParaRPr/>
          </a:p>
        </p:txBody>
      </p:sp>
      <p:sp>
        <p:nvSpPr>
          <p:cNvPr id="2789" name="Google Shape;2789;p65"/>
          <p:cNvSpPr txBox="1">
            <a:spLocks noGrp="1"/>
          </p:cNvSpPr>
          <p:nvPr>
            <p:ph type="subTitle" idx="5"/>
          </p:nvPr>
        </p:nvSpPr>
        <p:spPr>
          <a:xfrm>
            <a:off x="3155097" y="3420883"/>
            <a:ext cx="2566798" cy="443400"/>
          </a:xfrm>
          <a:prstGeom prst="rect">
            <a:avLst/>
          </a:prstGeom>
        </p:spPr>
        <p:txBody>
          <a:bodyPr spcFirstLastPara="1" wrap="square" lIns="91425" tIns="91425" rIns="91425" bIns="91425" anchor="t" anchorCtr="0">
            <a:noAutofit/>
          </a:bodyPr>
          <a:lstStyle/>
          <a:p>
            <a:pPr marL="0" indent="0">
              <a:spcAft>
                <a:spcPts val="1200"/>
              </a:spcAft>
            </a:pPr>
            <a:r>
              <a:rPr lang="en" sz="1800"/>
              <a:t>F1 Score</a:t>
            </a:r>
          </a:p>
        </p:txBody>
      </p:sp>
      <p:grpSp>
        <p:nvGrpSpPr>
          <p:cNvPr id="2791" name="Google Shape;2791;p65"/>
          <p:cNvGrpSpPr/>
          <p:nvPr/>
        </p:nvGrpSpPr>
        <p:grpSpPr>
          <a:xfrm rot="10800000" flipH="1">
            <a:off x="7350014" y="2136383"/>
            <a:ext cx="793256" cy="182899"/>
            <a:chOff x="2685575" y="2835950"/>
            <a:chExt cx="433000" cy="99825"/>
          </a:xfrm>
        </p:grpSpPr>
        <p:sp>
          <p:nvSpPr>
            <p:cNvPr id="2792" name="Google Shape;2792;p65"/>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5"/>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65"/>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5"/>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65"/>
          <p:cNvGrpSpPr/>
          <p:nvPr/>
        </p:nvGrpSpPr>
        <p:grpSpPr>
          <a:xfrm flipH="1">
            <a:off x="6737051" y="-686940"/>
            <a:ext cx="2019176" cy="2019176"/>
            <a:chOff x="1943325" y="-220375"/>
            <a:chExt cx="1298672" cy="1298672"/>
          </a:xfrm>
        </p:grpSpPr>
        <p:sp>
          <p:nvSpPr>
            <p:cNvPr id="2797" name="Google Shape;2797;p65"/>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5"/>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5"/>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5"/>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5"/>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65"/>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5"/>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5"/>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5"/>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5"/>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5"/>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5"/>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5"/>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5"/>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5"/>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5"/>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5"/>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5"/>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5"/>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5"/>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5"/>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5"/>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5"/>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5"/>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5"/>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5"/>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5"/>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5"/>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5"/>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5"/>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5"/>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5"/>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5"/>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5"/>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5"/>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5"/>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5"/>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5"/>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5"/>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5"/>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5"/>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5"/>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5"/>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5"/>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5"/>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5"/>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5"/>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5"/>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5" name="Google Shape;2845;p65"/>
          <p:cNvSpPr/>
          <p:nvPr/>
        </p:nvSpPr>
        <p:spPr>
          <a:xfrm rot="5400000" flipH="1">
            <a:off x="7369961" y="284407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65"/>
          <p:cNvSpPr/>
          <p:nvPr/>
        </p:nvSpPr>
        <p:spPr>
          <a:xfrm>
            <a:off x="2562210" y="224340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65"/>
          <p:cNvSpPr/>
          <p:nvPr/>
        </p:nvSpPr>
        <p:spPr>
          <a:xfrm>
            <a:off x="2583087" y="102841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65"/>
          <p:cNvSpPr/>
          <p:nvPr/>
        </p:nvSpPr>
        <p:spPr>
          <a:xfrm>
            <a:off x="2560664" y="3477338"/>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9" name="Google Shape;2849;p65"/>
          <p:cNvGrpSpPr/>
          <p:nvPr/>
        </p:nvGrpSpPr>
        <p:grpSpPr>
          <a:xfrm rot="10800000">
            <a:off x="-2065912" y="3101271"/>
            <a:ext cx="4000413" cy="3175881"/>
            <a:chOff x="5207925" y="-1994879"/>
            <a:chExt cx="4000413" cy="3175881"/>
          </a:xfrm>
        </p:grpSpPr>
        <p:sp>
          <p:nvSpPr>
            <p:cNvPr id="2850" name="Google Shape;2850;p65"/>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5"/>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65"/>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3" name="Google Shape;2853;p65"/>
          <p:cNvGrpSpPr/>
          <p:nvPr/>
        </p:nvGrpSpPr>
        <p:grpSpPr>
          <a:xfrm>
            <a:off x="2710833" y="1171479"/>
            <a:ext cx="299787" cy="301002"/>
            <a:chOff x="7025531" y="2456707"/>
            <a:chExt cx="337712" cy="339119"/>
          </a:xfrm>
        </p:grpSpPr>
        <p:sp>
          <p:nvSpPr>
            <p:cNvPr id="2854" name="Google Shape;2854;p65"/>
            <p:cNvSpPr/>
            <p:nvPr/>
          </p:nvSpPr>
          <p:spPr>
            <a:xfrm>
              <a:off x="7025531" y="2456707"/>
              <a:ext cx="337712" cy="287286"/>
            </a:xfrm>
            <a:custGeom>
              <a:avLst/>
              <a:gdLst/>
              <a:ahLst/>
              <a:cxnLst/>
              <a:rect l="l" t="t" r="r" b="b"/>
              <a:pathLst>
                <a:path w="11479" h="9765" extrusionOk="0">
                  <a:moveTo>
                    <a:pt x="9074" y="691"/>
                  </a:moveTo>
                  <a:lnTo>
                    <a:pt x="9074" y="4406"/>
                  </a:lnTo>
                  <a:lnTo>
                    <a:pt x="8312" y="4406"/>
                  </a:lnTo>
                  <a:lnTo>
                    <a:pt x="8312" y="691"/>
                  </a:lnTo>
                  <a:close/>
                  <a:moveTo>
                    <a:pt x="6121" y="2144"/>
                  </a:moveTo>
                  <a:lnTo>
                    <a:pt x="6121" y="5883"/>
                  </a:lnTo>
                  <a:lnTo>
                    <a:pt x="5359" y="5883"/>
                  </a:lnTo>
                  <a:lnTo>
                    <a:pt x="5359" y="2144"/>
                  </a:lnTo>
                  <a:close/>
                  <a:moveTo>
                    <a:pt x="3215" y="3620"/>
                  </a:moveTo>
                  <a:lnTo>
                    <a:pt x="3215" y="7335"/>
                  </a:lnTo>
                  <a:lnTo>
                    <a:pt x="2429" y="7335"/>
                  </a:lnTo>
                  <a:lnTo>
                    <a:pt x="2429" y="3620"/>
                  </a:lnTo>
                  <a:close/>
                  <a:moveTo>
                    <a:pt x="3215" y="7978"/>
                  </a:moveTo>
                  <a:lnTo>
                    <a:pt x="3215" y="9097"/>
                  </a:lnTo>
                  <a:lnTo>
                    <a:pt x="2429" y="9097"/>
                  </a:lnTo>
                  <a:lnTo>
                    <a:pt x="2429" y="7978"/>
                  </a:lnTo>
                  <a:close/>
                  <a:moveTo>
                    <a:pt x="6121" y="6525"/>
                  </a:moveTo>
                  <a:lnTo>
                    <a:pt x="6121" y="9097"/>
                  </a:lnTo>
                  <a:lnTo>
                    <a:pt x="5359" y="9097"/>
                  </a:lnTo>
                  <a:lnTo>
                    <a:pt x="5359" y="6525"/>
                  </a:lnTo>
                  <a:close/>
                  <a:moveTo>
                    <a:pt x="9050" y="5073"/>
                  </a:moveTo>
                  <a:lnTo>
                    <a:pt x="9050" y="9097"/>
                  </a:lnTo>
                  <a:lnTo>
                    <a:pt x="8264" y="9097"/>
                  </a:lnTo>
                  <a:lnTo>
                    <a:pt x="8264" y="5073"/>
                  </a:lnTo>
                  <a:close/>
                  <a:moveTo>
                    <a:pt x="7597" y="0"/>
                  </a:moveTo>
                  <a:lnTo>
                    <a:pt x="7597" y="9097"/>
                  </a:lnTo>
                  <a:lnTo>
                    <a:pt x="6811" y="9097"/>
                  </a:lnTo>
                  <a:lnTo>
                    <a:pt x="6811" y="1477"/>
                  </a:lnTo>
                  <a:lnTo>
                    <a:pt x="4668" y="1477"/>
                  </a:lnTo>
                  <a:lnTo>
                    <a:pt x="4668" y="9097"/>
                  </a:lnTo>
                  <a:lnTo>
                    <a:pt x="3882" y="9097"/>
                  </a:lnTo>
                  <a:lnTo>
                    <a:pt x="3882" y="2930"/>
                  </a:lnTo>
                  <a:lnTo>
                    <a:pt x="1739" y="2930"/>
                  </a:lnTo>
                  <a:lnTo>
                    <a:pt x="1739" y="9097"/>
                  </a:lnTo>
                  <a:lnTo>
                    <a:pt x="0" y="9097"/>
                  </a:lnTo>
                  <a:lnTo>
                    <a:pt x="0" y="9764"/>
                  </a:lnTo>
                  <a:lnTo>
                    <a:pt x="11479" y="9764"/>
                  </a:lnTo>
                  <a:lnTo>
                    <a:pt x="11479" y="9097"/>
                  </a:lnTo>
                  <a:lnTo>
                    <a:pt x="9740" y="9097"/>
                  </a:lnTo>
                  <a:lnTo>
                    <a:pt x="9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55" name="Google Shape;2855;p65"/>
            <p:cNvSpPr/>
            <p:nvPr/>
          </p:nvSpPr>
          <p:spPr>
            <a:xfrm>
              <a:off x="7087871" y="2775468"/>
              <a:ext cx="42777" cy="20359"/>
            </a:xfrm>
            <a:custGeom>
              <a:avLst/>
              <a:gdLst/>
              <a:ahLst/>
              <a:cxnLst/>
              <a:rect l="l" t="t" r="r" b="b"/>
              <a:pathLst>
                <a:path w="1454" h="692" extrusionOk="0">
                  <a:moveTo>
                    <a:pt x="1" y="1"/>
                  </a:moveTo>
                  <a:lnTo>
                    <a:pt x="1" y="692"/>
                  </a:lnTo>
                  <a:lnTo>
                    <a:pt x="1454" y="692"/>
                  </a:lnTo>
                  <a:lnTo>
                    <a:pt x="1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56" name="Google Shape;2856;p65"/>
            <p:cNvSpPr/>
            <p:nvPr/>
          </p:nvSpPr>
          <p:spPr>
            <a:xfrm>
              <a:off x="7173364" y="2775468"/>
              <a:ext cx="42747" cy="20359"/>
            </a:xfrm>
            <a:custGeom>
              <a:avLst/>
              <a:gdLst/>
              <a:ahLst/>
              <a:cxnLst/>
              <a:rect l="l" t="t" r="r" b="b"/>
              <a:pathLst>
                <a:path w="1453" h="692" extrusionOk="0">
                  <a:moveTo>
                    <a:pt x="0" y="1"/>
                  </a:moveTo>
                  <a:lnTo>
                    <a:pt x="0" y="692"/>
                  </a:lnTo>
                  <a:lnTo>
                    <a:pt x="1453" y="692"/>
                  </a:lnTo>
                  <a:lnTo>
                    <a:pt x="14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57" name="Google Shape;2857;p65"/>
            <p:cNvSpPr/>
            <p:nvPr/>
          </p:nvSpPr>
          <p:spPr>
            <a:xfrm>
              <a:off x="7259534" y="2775468"/>
              <a:ext cx="42777" cy="20359"/>
            </a:xfrm>
            <a:custGeom>
              <a:avLst/>
              <a:gdLst/>
              <a:ahLst/>
              <a:cxnLst/>
              <a:rect l="l" t="t" r="r" b="b"/>
              <a:pathLst>
                <a:path w="1454" h="692" extrusionOk="0">
                  <a:moveTo>
                    <a:pt x="0" y="1"/>
                  </a:moveTo>
                  <a:lnTo>
                    <a:pt x="0" y="692"/>
                  </a:lnTo>
                  <a:lnTo>
                    <a:pt x="1453" y="692"/>
                  </a:lnTo>
                  <a:lnTo>
                    <a:pt x="14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grpSp>
      <p:sp>
        <p:nvSpPr>
          <p:cNvPr id="2858" name="Google Shape;2858;p65"/>
          <p:cNvSpPr/>
          <p:nvPr/>
        </p:nvSpPr>
        <p:spPr>
          <a:xfrm>
            <a:off x="2681089" y="2370722"/>
            <a:ext cx="301028" cy="301628"/>
          </a:xfrm>
          <a:custGeom>
            <a:avLst/>
            <a:gdLst/>
            <a:ahLst/>
            <a:cxnLst/>
            <a:rect l="l" t="t" r="r" b="b"/>
            <a:pathLst>
              <a:path w="11527" h="11550" extrusionOk="0">
                <a:moveTo>
                  <a:pt x="2716" y="667"/>
                </a:moveTo>
                <a:lnTo>
                  <a:pt x="2716" y="2667"/>
                </a:lnTo>
                <a:lnTo>
                  <a:pt x="715" y="2667"/>
                </a:lnTo>
                <a:lnTo>
                  <a:pt x="715" y="1667"/>
                </a:lnTo>
                <a:cubicBezTo>
                  <a:pt x="691" y="1119"/>
                  <a:pt x="1144" y="667"/>
                  <a:pt x="1715" y="667"/>
                </a:cubicBezTo>
                <a:close/>
                <a:moveTo>
                  <a:pt x="9884" y="667"/>
                </a:moveTo>
                <a:cubicBezTo>
                  <a:pt x="10431" y="667"/>
                  <a:pt x="10884" y="1119"/>
                  <a:pt x="10884" y="1667"/>
                </a:cubicBezTo>
                <a:lnTo>
                  <a:pt x="10884" y="2667"/>
                </a:lnTo>
                <a:lnTo>
                  <a:pt x="8884" y="2667"/>
                </a:lnTo>
                <a:lnTo>
                  <a:pt x="8884" y="667"/>
                </a:lnTo>
                <a:close/>
                <a:moveTo>
                  <a:pt x="5454" y="1334"/>
                </a:moveTo>
                <a:lnTo>
                  <a:pt x="5454" y="2786"/>
                </a:lnTo>
                <a:cubicBezTo>
                  <a:pt x="5454" y="4239"/>
                  <a:pt x="4264" y="5430"/>
                  <a:pt x="2811" y="5430"/>
                </a:cubicBezTo>
                <a:lnTo>
                  <a:pt x="1358" y="5430"/>
                </a:lnTo>
                <a:lnTo>
                  <a:pt x="1358" y="3358"/>
                </a:lnTo>
                <a:lnTo>
                  <a:pt x="3382" y="3358"/>
                </a:lnTo>
                <a:lnTo>
                  <a:pt x="3382" y="1334"/>
                </a:lnTo>
                <a:close/>
                <a:moveTo>
                  <a:pt x="8193" y="1334"/>
                </a:moveTo>
                <a:lnTo>
                  <a:pt x="8193" y="3358"/>
                </a:lnTo>
                <a:lnTo>
                  <a:pt x="10217" y="3358"/>
                </a:lnTo>
                <a:lnTo>
                  <a:pt x="10217" y="5430"/>
                </a:lnTo>
                <a:lnTo>
                  <a:pt x="8764" y="5430"/>
                </a:lnTo>
                <a:cubicBezTo>
                  <a:pt x="7312" y="5430"/>
                  <a:pt x="6121" y="4239"/>
                  <a:pt x="6121" y="2786"/>
                </a:cubicBezTo>
                <a:lnTo>
                  <a:pt x="6121" y="1334"/>
                </a:lnTo>
                <a:close/>
                <a:moveTo>
                  <a:pt x="5811" y="4239"/>
                </a:moveTo>
                <a:cubicBezTo>
                  <a:pt x="6121" y="4906"/>
                  <a:pt x="6645" y="5430"/>
                  <a:pt x="7336" y="5763"/>
                </a:cubicBezTo>
                <a:cubicBezTo>
                  <a:pt x="6693" y="6097"/>
                  <a:pt x="6145" y="6620"/>
                  <a:pt x="5811" y="7287"/>
                </a:cubicBezTo>
                <a:cubicBezTo>
                  <a:pt x="5502" y="6620"/>
                  <a:pt x="4954" y="6097"/>
                  <a:pt x="4311" y="5763"/>
                </a:cubicBezTo>
                <a:cubicBezTo>
                  <a:pt x="4954" y="5430"/>
                  <a:pt x="5502" y="4906"/>
                  <a:pt x="5811" y="4239"/>
                </a:cubicBezTo>
                <a:close/>
                <a:moveTo>
                  <a:pt x="2811" y="6097"/>
                </a:moveTo>
                <a:cubicBezTo>
                  <a:pt x="4264" y="6097"/>
                  <a:pt x="5454" y="7287"/>
                  <a:pt x="5454" y="8740"/>
                </a:cubicBezTo>
                <a:lnTo>
                  <a:pt x="5454" y="10193"/>
                </a:lnTo>
                <a:lnTo>
                  <a:pt x="3382" y="10193"/>
                </a:lnTo>
                <a:lnTo>
                  <a:pt x="3382" y="8145"/>
                </a:lnTo>
                <a:lnTo>
                  <a:pt x="1358" y="8145"/>
                </a:lnTo>
                <a:lnTo>
                  <a:pt x="1358" y="6097"/>
                </a:lnTo>
                <a:close/>
                <a:moveTo>
                  <a:pt x="10217" y="6097"/>
                </a:moveTo>
                <a:lnTo>
                  <a:pt x="10217" y="8168"/>
                </a:lnTo>
                <a:lnTo>
                  <a:pt x="8193" y="8168"/>
                </a:lnTo>
                <a:lnTo>
                  <a:pt x="8193" y="10193"/>
                </a:lnTo>
                <a:lnTo>
                  <a:pt x="6121" y="10193"/>
                </a:lnTo>
                <a:lnTo>
                  <a:pt x="6121" y="8740"/>
                </a:lnTo>
                <a:cubicBezTo>
                  <a:pt x="6121" y="7287"/>
                  <a:pt x="7312" y="6097"/>
                  <a:pt x="8764" y="6097"/>
                </a:cubicBezTo>
                <a:close/>
                <a:moveTo>
                  <a:pt x="2716" y="8835"/>
                </a:moveTo>
                <a:lnTo>
                  <a:pt x="2716" y="10836"/>
                </a:lnTo>
                <a:lnTo>
                  <a:pt x="1715" y="10836"/>
                </a:lnTo>
                <a:cubicBezTo>
                  <a:pt x="1168" y="10836"/>
                  <a:pt x="739" y="10383"/>
                  <a:pt x="739" y="9835"/>
                </a:cubicBezTo>
                <a:lnTo>
                  <a:pt x="739" y="8835"/>
                </a:lnTo>
                <a:close/>
                <a:moveTo>
                  <a:pt x="10884" y="8835"/>
                </a:moveTo>
                <a:lnTo>
                  <a:pt x="10884" y="9835"/>
                </a:lnTo>
                <a:cubicBezTo>
                  <a:pt x="10884" y="10383"/>
                  <a:pt x="10431" y="10836"/>
                  <a:pt x="9884" y="10836"/>
                </a:cubicBezTo>
                <a:lnTo>
                  <a:pt x="8884" y="10836"/>
                </a:lnTo>
                <a:lnTo>
                  <a:pt x="8884" y="8835"/>
                </a:lnTo>
                <a:close/>
                <a:moveTo>
                  <a:pt x="8193" y="0"/>
                </a:moveTo>
                <a:lnTo>
                  <a:pt x="8193" y="643"/>
                </a:lnTo>
                <a:lnTo>
                  <a:pt x="3382" y="643"/>
                </a:lnTo>
                <a:lnTo>
                  <a:pt x="3382" y="24"/>
                </a:lnTo>
                <a:lnTo>
                  <a:pt x="1668" y="24"/>
                </a:lnTo>
                <a:cubicBezTo>
                  <a:pt x="763" y="24"/>
                  <a:pt x="1" y="762"/>
                  <a:pt x="1" y="1691"/>
                </a:cubicBezTo>
                <a:lnTo>
                  <a:pt x="1" y="3358"/>
                </a:lnTo>
                <a:lnTo>
                  <a:pt x="668" y="3358"/>
                </a:lnTo>
                <a:lnTo>
                  <a:pt x="668" y="8168"/>
                </a:lnTo>
                <a:lnTo>
                  <a:pt x="1" y="8168"/>
                </a:lnTo>
                <a:lnTo>
                  <a:pt x="1" y="9883"/>
                </a:lnTo>
                <a:cubicBezTo>
                  <a:pt x="1" y="10788"/>
                  <a:pt x="763" y="11550"/>
                  <a:pt x="1668" y="11550"/>
                </a:cubicBezTo>
                <a:lnTo>
                  <a:pt x="3382" y="11550"/>
                </a:lnTo>
                <a:lnTo>
                  <a:pt x="3382" y="10907"/>
                </a:lnTo>
                <a:lnTo>
                  <a:pt x="8193" y="10907"/>
                </a:lnTo>
                <a:lnTo>
                  <a:pt x="8193" y="11550"/>
                </a:lnTo>
                <a:lnTo>
                  <a:pt x="9860" y="11550"/>
                </a:lnTo>
                <a:cubicBezTo>
                  <a:pt x="10789" y="11550"/>
                  <a:pt x="11527" y="10788"/>
                  <a:pt x="11527" y="9883"/>
                </a:cubicBezTo>
                <a:lnTo>
                  <a:pt x="11527" y="8216"/>
                </a:lnTo>
                <a:lnTo>
                  <a:pt x="10908" y="8216"/>
                </a:lnTo>
                <a:lnTo>
                  <a:pt x="10908" y="3358"/>
                </a:lnTo>
                <a:lnTo>
                  <a:pt x="11527" y="3358"/>
                </a:lnTo>
                <a:lnTo>
                  <a:pt x="11527" y="1667"/>
                </a:lnTo>
                <a:cubicBezTo>
                  <a:pt x="11527" y="738"/>
                  <a:pt x="10789" y="0"/>
                  <a:pt x="98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59" name="Google Shape;2859;p65"/>
          <p:cNvSpPr/>
          <p:nvPr/>
        </p:nvSpPr>
        <p:spPr>
          <a:xfrm>
            <a:off x="2706740" y="3623247"/>
            <a:ext cx="302281" cy="302908"/>
          </a:xfrm>
          <a:custGeom>
            <a:avLst/>
            <a:gdLst/>
            <a:ahLst/>
            <a:cxnLst/>
            <a:rect l="l" t="t" r="r" b="b"/>
            <a:pathLst>
              <a:path w="11575" h="11599" extrusionOk="0">
                <a:moveTo>
                  <a:pt x="5811" y="2001"/>
                </a:moveTo>
                <a:cubicBezTo>
                  <a:pt x="6002" y="2001"/>
                  <a:pt x="6192" y="2168"/>
                  <a:pt x="6192" y="2382"/>
                </a:cubicBezTo>
                <a:cubicBezTo>
                  <a:pt x="6192" y="2597"/>
                  <a:pt x="6002" y="2763"/>
                  <a:pt x="5811" y="2763"/>
                </a:cubicBezTo>
                <a:cubicBezTo>
                  <a:pt x="5597" y="2763"/>
                  <a:pt x="5406" y="2597"/>
                  <a:pt x="5406" y="2382"/>
                </a:cubicBezTo>
                <a:cubicBezTo>
                  <a:pt x="5382" y="2168"/>
                  <a:pt x="5573" y="2001"/>
                  <a:pt x="5811" y="2001"/>
                </a:cubicBezTo>
                <a:close/>
                <a:moveTo>
                  <a:pt x="2787" y="1620"/>
                </a:moveTo>
                <a:lnTo>
                  <a:pt x="3358" y="2406"/>
                </a:lnTo>
                <a:lnTo>
                  <a:pt x="2787" y="3216"/>
                </a:lnTo>
                <a:lnTo>
                  <a:pt x="739" y="3216"/>
                </a:lnTo>
                <a:lnTo>
                  <a:pt x="739" y="1620"/>
                </a:lnTo>
                <a:close/>
                <a:moveTo>
                  <a:pt x="5811" y="5383"/>
                </a:moveTo>
                <a:cubicBezTo>
                  <a:pt x="6002" y="5383"/>
                  <a:pt x="6192" y="5574"/>
                  <a:pt x="6192" y="5788"/>
                </a:cubicBezTo>
                <a:cubicBezTo>
                  <a:pt x="6192" y="5978"/>
                  <a:pt x="6002" y="6169"/>
                  <a:pt x="5811" y="6169"/>
                </a:cubicBezTo>
                <a:cubicBezTo>
                  <a:pt x="5597" y="6169"/>
                  <a:pt x="5406" y="5978"/>
                  <a:pt x="5406" y="5788"/>
                </a:cubicBezTo>
                <a:cubicBezTo>
                  <a:pt x="5406" y="5574"/>
                  <a:pt x="5597" y="5383"/>
                  <a:pt x="5811" y="5383"/>
                </a:cubicBezTo>
                <a:close/>
                <a:moveTo>
                  <a:pt x="10860" y="4978"/>
                </a:moveTo>
                <a:lnTo>
                  <a:pt x="10860" y="6574"/>
                </a:lnTo>
                <a:lnTo>
                  <a:pt x="8812" y="6574"/>
                </a:lnTo>
                <a:lnTo>
                  <a:pt x="8240" y="5788"/>
                </a:lnTo>
                <a:lnTo>
                  <a:pt x="8812" y="4978"/>
                </a:lnTo>
                <a:close/>
                <a:moveTo>
                  <a:pt x="5811" y="8765"/>
                </a:moveTo>
                <a:cubicBezTo>
                  <a:pt x="6002" y="8765"/>
                  <a:pt x="6192" y="8931"/>
                  <a:pt x="6192" y="9146"/>
                </a:cubicBezTo>
                <a:cubicBezTo>
                  <a:pt x="6192" y="9360"/>
                  <a:pt x="6002" y="9527"/>
                  <a:pt x="5811" y="9527"/>
                </a:cubicBezTo>
                <a:cubicBezTo>
                  <a:pt x="5597" y="9527"/>
                  <a:pt x="5406" y="9360"/>
                  <a:pt x="5406" y="9146"/>
                </a:cubicBezTo>
                <a:cubicBezTo>
                  <a:pt x="5406" y="8931"/>
                  <a:pt x="5597" y="8765"/>
                  <a:pt x="5811" y="8765"/>
                </a:cubicBezTo>
                <a:close/>
                <a:moveTo>
                  <a:pt x="2787" y="8336"/>
                </a:moveTo>
                <a:lnTo>
                  <a:pt x="3358" y="9146"/>
                </a:lnTo>
                <a:lnTo>
                  <a:pt x="2787" y="9955"/>
                </a:lnTo>
                <a:lnTo>
                  <a:pt x="739" y="9955"/>
                </a:lnTo>
                <a:lnTo>
                  <a:pt x="739" y="8336"/>
                </a:lnTo>
                <a:close/>
                <a:moveTo>
                  <a:pt x="5454" y="1"/>
                </a:moveTo>
                <a:lnTo>
                  <a:pt x="5454" y="1382"/>
                </a:lnTo>
                <a:cubicBezTo>
                  <a:pt x="5120" y="1501"/>
                  <a:pt x="4882" y="1739"/>
                  <a:pt x="4763" y="2049"/>
                </a:cubicBezTo>
                <a:lnTo>
                  <a:pt x="3906" y="2049"/>
                </a:lnTo>
                <a:lnTo>
                  <a:pt x="3096" y="930"/>
                </a:lnTo>
                <a:lnTo>
                  <a:pt x="0" y="930"/>
                </a:lnTo>
                <a:lnTo>
                  <a:pt x="0" y="3906"/>
                </a:lnTo>
                <a:lnTo>
                  <a:pt x="3096" y="3906"/>
                </a:lnTo>
                <a:lnTo>
                  <a:pt x="3906" y="2763"/>
                </a:lnTo>
                <a:lnTo>
                  <a:pt x="4763" y="2763"/>
                </a:lnTo>
                <a:cubicBezTo>
                  <a:pt x="4882" y="3097"/>
                  <a:pt x="5120" y="3335"/>
                  <a:pt x="5454" y="3454"/>
                </a:cubicBezTo>
                <a:lnTo>
                  <a:pt x="5454" y="4788"/>
                </a:lnTo>
                <a:cubicBezTo>
                  <a:pt x="5025" y="4954"/>
                  <a:pt x="4692" y="5335"/>
                  <a:pt x="4692" y="5812"/>
                </a:cubicBezTo>
                <a:cubicBezTo>
                  <a:pt x="4692" y="6288"/>
                  <a:pt x="5001" y="6669"/>
                  <a:pt x="5454" y="6812"/>
                </a:cubicBezTo>
                <a:lnTo>
                  <a:pt x="5454" y="8169"/>
                </a:lnTo>
                <a:cubicBezTo>
                  <a:pt x="5120" y="8288"/>
                  <a:pt x="4882" y="8526"/>
                  <a:pt x="4763" y="8836"/>
                </a:cubicBezTo>
                <a:lnTo>
                  <a:pt x="3906" y="8836"/>
                </a:lnTo>
                <a:lnTo>
                  <a:pt x="3096" y="7717"/>
                </a:lnTo>
                <a:lnTo>
                  <a:pt x="0" y="7717"/>
                </a:lnTo>
                <a:lnTo>
                  <a:pt x="0" y="10694"/>
                </a:lnTo>
                <a:lnTo>
                  <a:pt x="3096" y="10694"/>
                </a:lnTo>
                <a:lnTo>
                  <a:pt x="3906" y="9551"/>
                </a:lnTo>
                <a:lnTo>
                  <a:pt x="4763" y="9551"/>
                </a:lnTo>
                <a:cubicBezTo>
                  <a:pt x="4882" y="9884"/>
                  <a:pt x="5120" y="10122"/>
                  <a:pt x="5454" y="10241"/>
                </a:cubicBezTo>
                <a:lnTo>
                  <a:pt x="5454" y="11599"/>
                </a:lnTo>
                <a:lnTo>
                  <a:pt x="6121" y="11599"/>
                </a:lnTo>
                <a:lnTo>
                  <a:pt x="6121" y="10241"/>
                </a:lnTo>
                <a:cubicBezTo>
                  <a:pt x="6549" y="10098"/>
                  <a:pt x="6883" y="9717"/>
                  <a:pt x="6883" y="9217"/>
                </a:cubicBezTo>
                <a:cubicBezTo>
                  <a:pt x="6883" y="8741"/>
                  <a:pt x="6573" y="8360"/>
                  <a:pt x="6121" y="8217"/>
                </a:cubicBezTo>
                <a:lnTo>
                  <a:pt x="6121" y="6883"/>
                </a:lnTo>
                <a:cubicBezTo>
                  <a:pt x="6454" y="6764"/>
                  <a:pt x="6692" y="6526"/>
                  <a:pt x="6811" y="6193"/>
                </a:cubicBezTo>
                <a:lnTo>
                  <a:pt x="7669" y="6193"/>
                </a:lnTo>
                <a:lnTo>
                  <a:pt x="8478" y="7312"/>
                </a:lnTo>
                <a:lnTo>
                  <a:pt x="11574" y="7312"/>
                </a:lnTo>
                <a:lnTo>
                  <a:pt x="11574" y="4335"/>
                </a:lnTo>
                <a:lnTo>
                  <a:pt x="8454" y="4335"/>
                </a:lnTo>
                <a:lnTo>
                  <a:pt x="8454" y="4288"/>
                </a:lnTo>
                <a:lnTo>
                  <a:pt x="7645" y="5407"/>
                </a:lnTo>
                <a:lnTo>
                  <a:pt x="6811" y="5407"/>
                </a:lnTo>
                <a:cubicBezTo>
                  <a:pt x="6692" y="5097"/>
                  <a:pt x="6454" y="4859"/>
                  <a:pt x="6121" y="4740"/>
                </a:cubicBezTo>
                <a:lnTo>
                  <a:pt x="6121" y="3406"/>
                </a:lnTo>
                <a:cubicBezTo>
                  <a:pt x="6549" y="3240"/>
                  <a:pt x="6883" y="2859"/>
                  <a:pt x="6883" y="2382"/>
                </a:cubicBezTo>
                <a:cubicBezTo>
                  <a:pt x="6883" y="1906"/>
                  <a:pt x="6573" y="1525"/>
                  <a:pt x="6121" y="1382"/>
                </a:cubicBezTo>
                <a:lnTo>
                  <a:pt x="61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60" name="Google Shape;2860;p6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6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65">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6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6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6972AB5E-D35A-D6BB-72F1-99FD17855F15}"/>
              </a:ext>
            </a:extLst>
          </p:cNvPr>
          <p:cNvSpPr>
            <a:spLocks noGrp="1"/>
          </p:cNvSpPr>
          <p:nvPr>
            <p:ph type="subTitle" idx="6"/>
          </p:nvPr>
        </p:nvSpPr>
        <p:spPr>
          <a:xfrm>
            <a:off x="3156003" y="3788906"/>
            <a:ext cx="3280200" cy="481800"/>
          </a:xfrm>
        </p:spPr>
        <p:txBody>
          <a:bodyPr/>
          <a:lstStyle/>
          <a:p>
            <a:pPr marL="0" indent="0"/>
            <a:r>
              <a:rPr lang="en-US">
                <a:solidFill>
                  <a:schemeClr val="bg1"/>
                </a:solidFill>
              </a:rPr>
              <a:t>Represents the harmonic mean of precision and recall. Provides a balanced measure of the model's performance.</a:t>
            </a:r>
          </a:p>
          <a:p>
            <a:endParaRPr lang="en-US">
              <a:solidFill>
                <a:schemeClr val="bg1"/>
              </a:solidFill>
            </a:endParaRPr>
          </a:p>
        </p:txBody>
      </p:sp>
    </p:spTree>
    <p:extLst>
      <p:ext uri="{BB962C8B-B14F-4D97-AF65-F5344CB8AC3E}">
        <p14:creationId xmlns:p14="http://schemas.microsoft.com/office/powerpoint/2010/main" val="36237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784"/>
                                        </p:tgtEl>
                                        <p:attrNameLst>
                                          <p:attrName>style.visibility</p:attrName>
                                        </p:attrNameLst>
                                      </p:cBhvr>
                                      <p:to>
                                        <p:strVal val="visible"/>
                                      </p:to>
                                    </p:set>
                                    <p:anim calcmode="lin" valueType="num">
                                      <p:cBhvr additive="base">
                                        <p:cTn id="7" dur="1000"/>
                                        <p:tgtEl>
                                          <p:spTgt spid="278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791"/>
                                        </p:tgtEl>
                                        <p:attrNameLst>
                                          <p:attrName>style.visibility</p:attrName>
                                        </p:attrNameLst>
                                      </p:cBhvr>
                                      <p:to>
                                        <p:strVal val="visible"/>
                                      </p:to>
                                    </p:set>
                                    <p:anim calcmode="lin" valueType="num">
                                      <p:cBhvr additive="base">
                                        <p:cTn id="10" dur="1000"/>
                                        <p:tgtEl>
                                          <p:spTgt spid="2791"/>
                                        </p:tgtEl>
                                        <p:attrNameLst>
                                          <p:attrName>ppt_x</p:attrName>
                                        </p:attrNameLst>
                                      </p:cBhvr>
                                      <p:tavLst>
                                        <p:tav tm="0">
                                          <p:val>
                                            <p:strVal val="#ppt_x+1"/>
                                          </p:val>
                                        </p:tav>
                                        <p:tav tm="100000">
                                          <p:val>
                                            <p:strVal val="#ppt_x"/>
                                          </p:val>
                                        </p:tav>
                                      </p:tavLst>
                                    </p:anim>
                                  </p:childTnLst>
                                </p:cTn>
                              </p:par>
                              <p:par>
                                <p:cTn id="11" presetID="8" presetClass="emph" presetSubtype="0" fill="hold" nodeType="withEffect">
                                  <p:stCondLst>
                                    <p:cond delay="0"/>
                                  </p:stCondLst>
                                  <p:childTnLst>
                                    <p:animRot by="-21600000">
                                      <p:cBhvr>
                                        <p:cTn id="12" dur="1000" fill="hold"/>
                                        <p:tgtEl>
                                          <p:spTgt spid="2845"/>
                                        </p:tgtEl>
                                        <p:attrNameLst>
                                          <p:attrName>r</p:attrName>
                                        </p:attrNameLst>
                                      </p:cBhvr>
                                    </p:animRot>
                                  </p:childTnLst>
                                </p:cTn>
                              </p:par>
                              <p:par>
                                <p:cTn id="13" presetID="10" presetClass="entr" presetSubtype="0" fill="hold" nodeType="withEffect">
                                  <p:stCondLst>
                                    <p:cond delay="0"/>
                                  </p:stCondLst>
                                  <p:childTnLst>
                                    <p:set>
                                      <p:cBhvr>
                                        <p:cTn id="14" dur="1" fill="hold">
                                          <p:stCondLst>
                                            <p:cond delay="0"/>
                                          </p:stCondLst>
                                        </p:cTn>
                                        <p:tgtEl>
                                          <p:spTgt spid="2785"/>
                                        </p:tgtEl>
                                        <p:attrNameLst>
                                          <p:attrName>style.visibility</p:attrName>
                                        </p:attrNameLst>
                                      </p:cBhvr>
                                      <p:to>
                                        <p:strVal val="visible"/>
                                      </p:to>
                                    </p:set>
                                    <p:animEffect transition="in" filter="fade">
                                      <p:cBhvr>
                                        <p:cTn id="15" dur="1000"/>
                                        <p:tgtEl>
                                          <p:spTgt spid="2785"/>
                                        </p:tgtEl>
                                      </p:cBhvr>
                                    </p:animEffect>
                                  </p:childTnLst>
                                </p:cTn>
                              </p:par>
                              <p:par>
                                <p:cTn id="16" presetID="10" presetClass="entr" presetSubtype="0" fill="hold" nodeType="withEffect">
                                  <p:stCondLst>
                                    <p:cond delay="0"/>
                                  </p:stCondLst>
                                  <p:childTnLst>
                                    <p:set>
                                      <p:cBhvr>
                                        <p:cTn id="17" dur="1" fill="hold">
                                          <p:stCondLst>
                                            <p:cond delay="0"/>
                                          </p:stCondLst>
                                        </p:cTn>
                                        <p:tgtEl>
                                          <p:spTgt spid="2786"/>
                                        </p:tgtEl>
                                        <p:attrNameLst>
                                          <p:attrName>style.visibility</p:attrName>
                                        </p:attrNameLst>
                                      </p:cBhvr>
                                      <p:to>
                                        <p:strVal val="visible"/>
                                      </p:to>
                                    </p:set>
                                    <p:animEffect transition="in" filter="fade">
                                      <p:cBhvr>
                                        <p:cTn id="18" dur="1000"/>
                                        <p:tgtEl>
                                          <p:spTgt spid="2786"/>
                                        </p:tgtEl>
                                      </p:cBhvr>
                                    </p:animEffect>
                                  </p:childTnLst>
                                </p:cTn>
                              </p:par>
                              <p:par>
                                <p:cTn id="19" presetID="10" presetClass="entr" presetSubtype="0" fill="hold" nodeType="withEffect">
                                  <p:stCondLst>
                                    <p:cond delay="0"/>
                                  </p:stCondLst>
                                  <p:childTnLst>
                                    <p:set>
                                      <p:cBhvr>
                                        <p:cTn id="20" dur="1" fill="hold">
                                          <p:stCondLst>
                                            <p:cond delay="0"/>
                                          </p:stCondLst>
                                        </p:cTn>
                                        <p:tgtEl>
                                          <p:spTgt spid="2787"/>
                                        </p:tgtEl>
                                        <p:attrNameLst>
                                          <p:attrName>style.visibility</p:attrName>
                                        </p:attrNameLst>
                                      </p:cBhvr>
                                      <p:to>
                                        <p:strVal val="visible"/>
                                      </p:to>
                                    </p:set>
                                    <p:animEffect transition="in" filter="fade">
                                      <p:cBhvr>
                                        <p:cTn id="21" dur="1000"/>
                                        <p:tgtEl>
                                          <p:spTgt spid="2787"/>
                                        </p:tgtEl>
                                      </p:cBhvr>
                                    </p:animEffect>
                                  </p:childTnLst>
                                </p:cTn>
                              </p:par>
                              <p:par>
                                <p:cTn id="22" presetID="10" presetClass="entr" presetSubtype="0" fill="hold" nodeType="withEffect">
                                  <p:stCondLst>
                                    <p:cond delay="0"/>
                                  </p:stCondLst>
                                  <p:childTnLst>
                                    <p:set>
                                      <p:cBhvr>
                                        <p:cTn id="23" dur="1" fill="hold">
                                          <p:stCondLst>
                                            <p:cond delay="0"/>
                                          </p:stCondLst>
                                        </p:cTn>
                                        <p:tgtEl>
                                          <p:spTgt spid="2788"/>
                                        </p:tgtEl>
                                        <p:attrNameLst>
                                          <p:attrName>style.visibility</p:attrName>
                                        </p:attrNameLst>
                                      </p:cBhvr>
                                      <p:to>
                                        <p:strVal val="visible"/>
                                      </p:to>
                                    </p:set>
                                    <p:animEffect transition="in" filter="fade">
                                      <p:cBhvr>
                                        <p:cTn id="24" dur="1000"/>
                                        <p:tgtEl>
                                          <p:spTgt spid="2788"/>
                                        </p:tgtEl>
                                      </p:cBhvr>
                                    </p:animEffect>
                                  </p:childTnLst>
                                </p:cTn>
                              </p:par>
                              <p:par>
                                <p:cTn id="25" presetID="10" presetClass="entr" presetSubtype="0" fill="hold" nodeType="withEffect">
                                  <p:stCondLst>
                                    <p:cond delay="0"/>
                                  </p:stCondLst>
                                  <p:childTnLst>
                                    <p:set>
                                      <p:cBhvr>
                                        <p:cTn id="26" dur="1" fill="hold">
                                          <p:stCondLst>
                                            <p:cond delay="0"/>
                                          </p:stCondLst>
                                        </p:cTn>
                                        <p:tgtEl>
                                          <p:spTgt spid="2789"/>
                                        </p:tgtEl>
                                        <p:attrNameLst>
                                          <p:attrName>style.visibility</p:attrName>
                                        </p:attrNameLst>
                                      </p:cBhvr>
                                      <p:to>
                                        <p:strVal val="visible"/>
                                      </p:to>
                                    </p:set>
                                    <p:animEffect transition="in" filter="fade">
                                      <p:cBhvr>
                                        <p:cTn id="27" dur="1000"/>
                                        <p:tgtEl>
                                          <p:spTgt spid="2789"/>
                                        </p:tgtEl>
                                      </p:cBhvr>
                                    </p:animEffect>
                                  </p:childTnLst>
                                </p:cTn>
                              </p:par>
                              <p:par>
                                <p:cTn id="28" presetID="23" presetClass="entr" presetSubtype="16" fill="hold" nodeType="withEffect">
                                  <p:stCondLst>
                                    <p:cond delay="0"/>
                                  </p:stCondLst>
                                  <p:childTnLst>
                                    <p:set>
                                      <p:cBhvr>
                                        <p:cTn id="29" dur="1" fill="hold">
                                          <p:stCondLst>
                                            <p:cond delay="0"/>
                                          </p:stCondLst>
                                        </p:cTn>
                                        <p:tgtEl>
                                          <p:spTgt spid="2846"/>
                                        </p:tgtEl>
                                        <p:attrNameLst>
                                          <p:attrName>style.visibility</p:attrName>
                                        </p:attrNameLst>
                                      </p:cBhvr>
                                      <p:to>
                                        <p:strVal val="visible"/>
                                      </p:to>
                                    </p:set>
                                    <p:anim calcmode="lin" valueType="num">
                                      <p:cBhvr additive="base">
                                        <p:cTn id="30" dur="1000"/>
                                        <p:tgtEl>
                                          <p:spTgt spid="2846"/>
                                        </p:tgtEl>
                                        <p:attrNameLst>
                                          <p:attrName>ppt_w</p:attrName>
                                        </p:attrNameLst>
                                      </p:cBhvr>
                                      <p:tavLst>
                                        <p:tav tm="0">
                                          <p:val>
                                            <p:strVal val="0"/>
                                          </p:val>
                                        </p:tav>
                                        <p:tav tm="100000">
                                          <p:val>
                                            <p:strVal val="#ppt_w"/>
                                          </p:val>
                                        </p:tav>
                                      </p:tavLst>
                                    </p:anim>
                                    <p:anim calcmode="lin" valueType="num">
                                      <p:cBhvr additive="base">
                                        <p:cTn id="31" dur="1000"/>
                                        <p:tgtEl>
                                          <p:spTgt spid="2846"/>
                                        </p:tgtEl>
                                        <p:attrNameLst>
                                          <p:attrName>ppt_h</p:attrName>
                                        </p:attrNameLst>
                                      </p:cBhvr>
                                      <p:tavLst>
                                        <p:tav tm="0">
                                          <p:val>
                                            <p:strVal val="0"/>
                                          </p:val>
                                        </p:tav>
                                        <p:tav tm="100000">
                                          <p:val>
                                            <p:strVal val="#ppt_h"/>
                                          </p:val>
                                        </p:tav>
                                      </p:tavLst>
                                    </p:anim>
                                  </p:childTnLst>
                                </p:cTn>
                              </p:par>
                              <p:par>
                                <p:cTn id="32" presetID="23" presetClass="entr" presetSubtype="16" fill="hold" nodeType="withEffect">
                                  <p:stCondLst>
                                    <p:cond delay="0"/>
                                  </p:stCondLst>
                                  <p:childTnLst>
                                    <p:set>
                                      <p:cBhvr>
                                        <p:cTn id="33" dur="1" fill="hold">
                                          <p:stCondLst>
                                            <p:cond delay="0"/>
                                          </p:stCondLst>
                                        </p:cTn>
                                        <p:tgtEl>
                                          <p:spTgt spid="2848"/>
                                        </p:tgtEl>
                                        <p:attrNameLst>
                                          <p:attrName>style.visibility</p:attrName>
                                        </p:attrNameLst>
                                      </p:cBhvr>
                                      <p:to>
                                        <p:strVal val="visible"/>
                                      </p:to>
                                    </p:set>
                                    <p:anim calcmode="lin" valueType="num">
                                      <p:cBhvr additive="base">
                                        <p:cTn id="34" dur="1000"/>
                                        <p:tgtEl>
                                          <p:spTgt spid="2848"/>
                                        </p:tgtEl>
                                        <p:attrNameLst>
                                          <p:attrName>ppt_w</p:attrName>
                                        </p:attrNameLst>
                                      </p:cBhvr>
                                      <p:tavLst>
                                        <p:tav tm="0">
                                          <p:val>
                                            <p:strVal val="0"/>
                                          </p:val>
                                        </p:tav>
                                        <p:tav tm="100000">
                                          <p:val>
                                            <p:strVal val="#ppt_w"/>
                                          </p:val>
                                        </p:tav>
                                      </p:tavLst>
                                    </p:anim>
                                    <p:anim calcmode="lin" valueType="num">
                                      <p:cBhvr additive="base">
                                        <p:cTn id="35" dur="1000"/>
                                        <p:tgtEl>
                                          <p:spTgt spid="2848"/>
                                        </p:tgtEl>
                                        <p:attrNameLst>
                                          <p:attrName>ppt_h</p:attrName>
                                        </p:attrNameLst>
                                      </p:cBhvr>
                                      <p:tavLst>
                                        <p:tav tm="0">
                                          <p:val>
                                            <p:strVal val="0"/>
                                          </p:val>
                                        </p:tav>
                                        <p:tav tm="100000">
                                          <p:val>
                                            <p:strVal val="#ppt_h"/>
                                          </p:val>
                                        </p:tav>
                                      </p:tavLst>
                                    </p:anim>
                                  </p:childTnLst>
                                </p:cTn>
                              </p:par>
                              <p:par>
                                <p:cTn id="36" presetID="23" presetClass="entr" presetSubtype="16" fill="hold" nodeType="withEffect">
                                  <p:stCondLst>
                                    <p:cond delay="0"/>
                                  </p:stCondLst>
                                  <p:childTnLst>
                                    <p:set>
                                      <p:cBhvr>
                                        <p:cTn id="37" dur="1" fill="hold">
                                          <p:stCondLst>
                                            <p:cond delay="0"/>
                                          </p:stCondLst>
                                        </p:cTn>
                                        <p:tgtEl>
                                          <p:spTgt spid="2847"/>
                                        </p:tgtEl>
                                        <p:attrNameLst>
                                          <p:attrName>style.visibility</p:attrName>
                                        </p:attrNameLst>
                                      </p:cBhvr>
                                      <p:to>
                                        <p:strVal val="visible"/>
                                      </p:to>
                                    </p:set>
                                    <p:anim calcmode="lin" valueType="num">
                                      <p:cBhvr additive="base">
                                        <p:cTn id="38" dur="1000"/>
                                        <p:tgtEl>
                                          <p:spTgt spid="2847"/>
                                        </p:tgtEl>
                                        <p:attrNameLst>
                                          <p:attrName>ppt_w</p:attrName>
                                        </p:attrNameLst>
                                      </p:cBhvr>
                                      <p:tavLst>
                                        <p:tav tm="0">
                                          <p:val>
                                            <p:strVal val="0"/>
                                          </p:val>
                                        </p:tav>
                                        <p:tav tm="100000">
                                          <p:val>
                                            <p:strVal val="#ppt_w"/>
                                          </p:val>
                                        </p:tav>
                                      </p:tavLst>
                                    </p:anim>
                                    <p:anim calcmode="lin" valueType="num">
                                      <p:cBhvr additive="base">
                                        <p:cTn id="39" dur="1000"/>
                                        <p:tgtEl>
                                          <p:spTgt spid="2847"/>
                                        </p:tgtEl>
                                        <p:attrNameLst>
                                          <p:attrName>ppt_h</p:attrName>
                                        </p:attrNameLst>
                                      </p:cBhvr>
                                      <p:tavLst>
                                        <p:tav tm="0">
                                          <p:val>
                                            <p:strVal val="0"/>
                                          </p:val>
                                        </p:tav>
                                        <p:tav tm="100000">
                                          <p:val>
                                            <p:strVal val="#ppt_h"/>
                                          </p:val>
                                        </p:tav>
                                      </p:tavLst>
                                    </p:anim>
                                  </p:childTnLst>
                                </p:cTn>
                              </p:par>
                              <p:par>
                                <p:cTn id="40" presetID="10" presetClass="entr" presetSubtype="0" fill="hold" nodeType="withEffect">
                                  <p:stCondLst>
                                    <p:cond delay="0"/>
                                  </p:stCondLst>
                                  <p:childTnLst>
                                    <p:set>
                                      <p:cBhvr>
                                        <p:cTn id="41" dur="1" fill="hold">
                                          <p:stCondLst>
                                            <p:cond delay="0"/>
                                          </p:stCondLst>
                                        </p:cTn>
                                        <p:tgtEl>
                                          <p:spTgt spid="2853"/>
                                        </p:tgtEl>
                                        <p:attrNameLst>
                                          <p:attrName>style.visibility</p:attrName>
                                        </p:attrNameLst>
                                      </p:cBhvr>
                                      <p:to>
                                        <p:strVal val="visible"/>
                                      </p:to>
                                    </p:set>
                                    <p:animEffect transition="in" filter="fade">
                                      <p:cBhvr>
                                        <p:cTn id="42" dur="1000"/>
                                        <p:tgtEl>
                                          <p:spTgt spid="2853"/>
                                        </p:tgtEl>
                                      </p:cBhvr>
                                    </p:animEffect>
                                  </p:childTnLst>
                                </p:cTn>
                              </p:par>
                              <p:par>
                                <p:cTn id="43" presetID="10" presetClass="entr" presetSubtype="0" fill="hold" nodeType="withEffect">
                                  <p:stCondLst>
                                    <p:cond delay="0"/>
                                  </p:stCondLst>
                                  <p:childTnLst>
                                    <p:set>
                                      <p:cBhvr>
                                        <p:cTn id="44" dur="1" fill="hold">
                                          <p:stCondLst>
                                            <p:cond delay="0"/>
                                          </p:stCondLst>
                                        </p:cTn>
                                        <p:tgtEl>
                                          <p:spTgt spid="2858"/>
                                        </p:tgtEl>
                                        <p:attrNameLst>
                                          <p:attrName>style.visibility</p:attrName>
                                        </p:attrNameLst>
                                      </p:cBhvr>
                                      <p:to>
                                        <p:strVal val="visible"/>
                                      </p:to>
                                    </p:set>
                                    <p:animEffect transition="in" filter="fade">
                                      <p:cBhvr>
                                        <p:cTn id="45" dur="1000"/>
                                        <p:tgtEl>
                                          <p:spTgt spid="2858"/>
                                        </p:tgtEl>
                                      </p:cBhvr>
                                    </p:animEffect>
                                  </p:childTnLst>
                                </p:cTn>
                              </p:par>
                              <p:par>
                                <p:cTn id="46" presetID="10" presetClass="entr" presetSubtype="0" fill="hold" nodeType="withEffect">
                                  <p:stCondLst>
                                    <p:cond delay="0"/>
                                  </p:stCondLst>
                                  <p:childTnLst>
                                    <p:set>
                                      <p:cBhvr>
                                        <p:cTn id="47" dur="1" fill="hold">
                                          <p:stCondLst>
                                            <p:cond delay="0"/>
                                          </p:stCondLst>
                                        </p:cTn>
                                        <p:tgtEl>
                                          <p:spTgt spid="2859"/>
                                        </p:tgtEl>
                                        <p:attrNameLst>
                                          <p:attrName>style.visibility</p:attrName>
                                        </p:attrNameLst>
                                      </p:cBhvr>
                                      <p:to>
                                        <p:strVal val="visible"/>
                                      </p:to>
                                    </p:set>
                                    <p:animEffect transition="in" filter="fade">
                                      <p:cBhvr>
                                        <p:cTn id="48" dur="1000"/>
                                        <p:tgtEl>
                                          <p:spTgt spid="2859"/>
                                        </p:tgtEl>
                                      </p:cBhvr>
                                    </p:animEffect>
                                  </p:childTnLst>
                                </p:cTn>
                              </p:par>
                              <p:par>
                                <p:cTn id="49" presetID="10" presetClass="entr" presetSubtype="0" fill="hold" nodeType="withEffect">
                                  <p:stCondLst>
                                    <p:cond delay="0"/>
                                  </p:stCondLst>
                                  <p:childTnLst>
                                    <p:set>
                                      <p:cBhvr>
                                        <p:cTn id="50" dur="1" fill="hold">
                                          <p:stCondLst>
                                            <p:cond delay="0"/>
                                          </p:stCondLst>
                                        </p:cTn>
                                        <p:tgtEl>
                                          <p:spTgt spid="2860"/>
                                        </p:tgtEl>
                                        <p:attrNameLst>
                                          <p:attrName>style.visibility</p:attrName>
                                        </p:attrNameLst>
                                      </p:cBhvr>
                                      <p:to>
                                        <p:strVal val="visible"/>
                                      </p:to>
                                    </p:set>
                                    <p:animEffect transition="in" filter="fade">
                                      <p:cBhvr>
                                        <p:cTn id="51" dur="1000"/>
                                        <p:tgtEl>
                                          <p:spTgt spid="2860"/>
                                        </p:tgtEl>
                                      </p:cBhvr>
                                    </p:animEffect>
                                  </p:childTnLst>
                                </p:cTn>
                              </p:par>
                              <p:par>
                                <p:cTn id="52" presetID="10" presetClass="entr" presetSubtype="0" fill="hold" nodeType="withEffect">
                                  <p:stCondLst>
                                    <p:cond delay="0"/>
                                  </p:stCondLst>
                                  <p:childTnLst>
                                    <p:set>
                                      <p:cBhvr>
                                        <p:cTn id="53" dur="1" fill="hold">
                                          <p:stCondLst>
                                            <p:cond delay="0"/>
                                          </p:stCondLst>
                                        </p:cTn>
                                        <p:tgtEl>
                                          <p:spTgt spid="2861"/>
                                        </p:tgtEl>
                                        <p:attrNameLst>
                                          <p:attrName>style.visibility</p:attrName>
                                        </p:attrNameLst>
                                      </p:cBhvr>
                                      <p:to>
                                        <p:strVal val="visible"/>
                                      </p:to>
                                    </p:set>
                                    <p:animEffect transition="in" filter="fade">
                                      <p:cBhvr>
                                        <p:cTn id="54" dur="1000"/>
                                        <p:tgtEl>
                                          <p:spTgt spid="2861"/>
                                        </p:tgtEl>
                                      </p:cBhvr>
                                    </p:animEffect>
                                  </p:childTnLst>
                                </p:cTn>
                              </p:par>
                              <p:par>
                                <p:cTn id="55" presetID="10" presetClass="entr" presetSubtype="0" fill="hold" nodeType="withEffect">
                                  <p:stCondLst>
                                    <p:cond delay="0"/>
                                  </p:stCondLst>
                                  <p:childTnLst>
                                    <p:set>
                                      <p:cBhvr>
                                        <p:cTn id="56" dur="1" fill="hold">
                                          <p:stCondLst>
                                            <p:cond delay="0"/>
                                          </p:stCondLst>
                                        </p:cTn>
                                        <p:tgtEl>
                                          <p:spTgt spid="2862"/>
                                        </p:tgtEl>
                                        <p:attrNameLst>
                                          <p:attrName>style.visibility</p:attrName>
                                        </p:attrNameLst>
                                      </p:cBhvr>
                                      <p:to>
                                        <p:strVal val="visible"/>
                                      </p:to>
                                    </p:set>
                                    <p:animEffect transition="in" filter="fade">
                                      <p:cBhvr>
                                        <p:cTn id="57" dur="1000"/>
                                        <p:tgtEl>
                                          <p:spTgt spid="2862"/>
                                        </p:tgtEl>
                                      </p:cBhvr>
                                    </p:animEffect>
                                  </p:childTnLst>
                                </p:cTn>
                              </p:par>
                              <p:par>
                                <p:cTn id="58" presetID="10" presetClass="entr" presetSubtype="0" fill="hold" nodeType="withEffect">
                                  <p:stCondLst>
                                    <p:cond delay="0"/>
                                  </p:stCondLst>
                                  <p:childTnLst>
                                    <p:set>
                                      <p:cBhvr>
                                        <p:cTn id="59" dur="1" fill="hold">
                                          <p:stCondLst>
                                            <p:cond delay="0"/>
                                          </p:stCondLst>
                                        </p:cTn>
                                        <p:tgtEl>
                                          <p:spTgt spid="2863"/>
                                        </p:tgtEl>
                                        <p:attrNameLst>
                                          <p:attrName>style.visibility</p:attrName>
                                        </p:attrNameLst>
                                      </p:cBhvr>
                                      <p:to>
                                        <p:strVal val="visible"/>
                                      </p:to>
                                    </p:set>
                                    <p:animEffect transition="in" filter="fade">
                                      <p:cBhvr>
                                        <p:cTn id="60" dur="1000"/>
                                        <p:tgtEl>
                                          <p:spTgt spid="2863"/>
                                        </p:tgtEl>
                                      </p:cBhvr>
                                    </p:animEffect>
                                  </p:childTnLst>
                                </p:cTn>
                              </p:par>
                              <p:par>
                                <p:cTn id="61" presetID="10" presetClass="entr" presetSubtype="0" fill="hold" nodeType="withEffect">
                                  <p:stCondLst>
                                    <p:cond delay="0"/>
                                  </p:stCondLst>
                                  <p:childTnLst>
                                    <p:set>
                                      <p:cBhvr>
                                        <p:cTn id="62" dur="1" fill="hold">
                                          <p:stCondLst>
                                            <p:cond delay="0"/>
                                          </p:stCondLst>
                                        </p:cTn>
                                        <p:tgtEl>
                                          <p:spTgt spid="2864"/>
                                        </p:tgtEl>
                                        <p:attrNameLst>
                                          <p:attrName>style.visibility</p:attrName>
                                        </p:attrNameLst>
                                      </p:cBhvr>
                                      <p:to>
                                        <p:strVal val="visible"/>
                                      </p:to>
                                    </p:set>
                                    <p:animEffect transition="in" filter="fade">
                                      <p:cBhvr>
                                        <p:cTn id="63" dur="1000"/>
                                        <p:tgtEl>
                                          <p:spTgt spid="2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assification Metrics. Classification metrics and confusion… | by Maninder  Virk | Medium">
            <a:extLst>
              <a:ext uri="{FF2B5EF4-FFF2-40B4-BE49-F238E27FC236}">
                <a16:creationId xmlns:a16="http://schemas.microsoft.com/office/drawing/2014/main" id="{7DF13217-2DAA-B737-67B6-467714C06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335" y="581890"/>
            <a:ext cx="6450799" cy="3642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623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83"/>
        <p:cNvGrpSpPr/>
        <p:nvPr/>
      </p:nvGrpSpPr>
      <p:grpSpPr>
        <a:xfrm>
          <a:off x="0" y="0"/>
          <a:ext cx="0" cy="0"/>
          <a:chOff x="0" y="0"/>
          <a:chExt cx="0" cy="0"/>
        </a:xfrm>
      </p:grpSpPr>
      <p:sp>
        <p:nvSpPr>
          <p:cNvPr id="2784" name="Google Shape;2784;p65"/>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METRICS OF EVALUATION</a:t>
            </a:r>
            <a:endParaRPr/>
          </a:p>
        </p:txBody>
      </p:sp>
      <p:sp>
        <p:nvSpPr>
          <p:cNvPr id="2785" name="Google Shape;2785;p65"/>
          <p:cNvSpPr txBox="1">
            <a:spLocks noGrp="1"/>
          </p:cNvSpPr>
          <p:nvPr>
            <p:ph type="subTitle" idx="1"/>
          </p:nvPr>
        </p:nvSpPr>
        <p:spPr>
          <a:xfrm>
            <a:off x="1727589" y="931969"/>
            <a:ext cx="220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IN" sz="1800"/>
              <a:t>AUC-ROC</a:t>
            </a:r>
          </a:p>
        </p:txBody>
      </p:sp>
      <p:sp>
        <p:nvSpPr>
          <p:cNvPr id="2786" name="Google Shape;2786;p65"/>
          <p:cNvSpPr txBox="1">
            <a:spLocks noGrp="1"/>
          </p:cNvSpPr>
          <p:nvPr>
            <p:ph type="subTitle" idx="2"/>
          </p:nvPr>
        </p:nvSpPr>
        <p:spPr>
          <a:xfrm>
            <a:off x="1628108" y="1330738"/>
            <a:ext cx="6488680" cy="801167"/>
          </a:xfrm>
          <a:prstGeom prst="rect">
            <a:avLst/>
          </a:prstGeom>
        </p:spPr>
        <p:txBody>
          <a:bodyPr spcFirstLastPara="1" wrap="square" lIns="91425" tIns="0" rIns="91425" bIns="91425" anchor="t" anchorCtr="0">
            <a:noAutofit/>
          </a:bodyPr>
          <a:lstStyle/>
          <a:p>
            <a:pPr marL="0" indent="0"/>
            <a:r>
              <a:rPr lang="en-US" b="1" i="1">
                <a:solidFill>
                  <a:schemeClr val="bg1"/>
                </a:solidFill>
              </a:rPr>
              <a:t>ROC represents a graph to show the performance of a classification model at different threshold levels</a:t>
            </a:r>
            <a:r>
              <a:rPr lang="en-US">
                <a:solidFill>
                  <a:schemeClr val="bg1"/>
                </a:solidFill>
              </a:rPr>
              <a:t>. </a:t>
            </a:r>
            <a:r>
              <a:rPr lang="en-US" b="1" i="1">
                <a:solidFill>
                  <a:schemeClr val="bg1"/>
                </a:solidFill>
              </a:rPr>
              <a:t>Plots sensitivity against (1-specificity) . AUC calculates the performance across all the thresholds and provides an aggregate measure.</a:t>
            </a:r>
          </a:p>
          <a:p>
            <a:pPr marL="0" indent="0"/>
            <a:endParaRPr lang="en-US" b="1">
              <a:solidFill>
                <a:schemeClr val="bg1"/>
              </a:solidFill>
            </a:endParaRPr>
          </a:p>
        </p:txBody>
      </p:sp>
      <p:grpSp>
        <p:nvGrpSpPr>
          <p:cNvPr id="2791" name="Google Shape;2791;p65"/>
          <p:cNvGrpSpPr/>
          <p:nvPr/>
        </p:nvGrpSpPr>
        <p:grpSpPr>
          <a:xfrm rot="10800000" flipH="1">
            <a:off x="7350014" y="2136383"/>
            <a:ext cx="793256" cy="182899"/>
            <a:chOff x="2685575" y="2835950"/>
            <a:chExt cx="433000" cy="99825"/>
          </a:xfrm>
        </p:grpSpPr>
        <p:sp>
          <p:nvSpPr>
            <p:cNvPr id="2792" name="Google Shape;2792;p65"/>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5"/>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65"/>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5"/>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65"/>
          <p:cNvGrpSpPr/>
          <p:nvPr/>
        </p:nvGrpSpPr>
        <p:grpSpPr>
          <a:xfrm flipH="1">
            <a:off x="6737051" y="-686940"/>
            <a:ext cx="2019176" cy="2019176"/>
            <a:chOff x="1943325" y="-220375"/>
            <a:chExt cx="1298672" cy="1298672"/>
          </a:xfrm>
        </p:grpSpPr>
        <p:sp>
          <p:nvSpPr>
            <p:cNvPr id="2797" name="Google Shape;2797;p65"/>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5"/>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5"/>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5"/>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5"/>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65"/>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5"/>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5"/>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5"/>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5"/>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5"/>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5"/>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5"/>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5"/>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5"/>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5"/>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5"/>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5"/>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5"/>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5"/>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5"/>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5"/>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5"/>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5"/>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5"/>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5"/>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5"/>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5"/>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5"/>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5"/>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5"/>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5"/>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5"/>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5"/>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5"/>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5"/>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5"/>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5"/>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5"/>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5"/>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5"/>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5"/>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5"/>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5"/>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5"/>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5"/>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5"/>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5"/>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5" name="Google Shape;2845;p65"/>
          <p:cNvSpPr/>
          <p:nvPr/>
        </p:nvSpPr>
        <p:spPr>
          <a:xfrm rot="5400000" flipH="1">
            <a:off x="7369961" y="284407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65"/>
          <p:cNvSpPr/>
          <p:nvPr/>
        </p:nvSpPr>
        <p:spPr>
          <a:xfrm>
            <a:off x="1120719" y="1020011"/>
            <a:ext cx="555517" cy="537486"/>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3" name="Google Shape;2853;p65"/>
          <p:cNvGrpSpPr/>
          <p:nvPr/>
        </p:nvGrpSpPr>
        <p:grpSpPr>
          <a:xfrm>
            <a:off x="1198037" y="1137862"/>
            <a:ext cx="299787" cy="301004"/>
            <a:chOff x="7025529" y="2456706"/>
            <a:chExt cx="337712" cy="339121"/>
          </a:xfrm>
        </p:grpSpPr>
        <p:sp>
          <p:nvSpPr>
            <p:cNvPr id="2854" name="Google Shape;2854;p65"/>
            <p:cNvSpPr/>
            <p:nvPr/>
          </p:nvSpPr>
          <p:spPr>
            <a:xfrm>
              <a:off x="7025529" y="2456706"/>
              <a:ext cx="337712" cy="287286"/>
            </a:xfrm>
            <a:custGeom>
              <a:avLst/>
              <a:gdLst/>
              <a:ahLst/>
              <a:cxnLst/>
              <a:rect l="l" t="t" r="r" b="b"/>
              <a:pathLst>
                <a:path w="11479" h="9765" extrusionOk="0">
                  <a:moveTo>
                    <a:pt x="9074" y="691"/>
                  </a:moveTo>
                  <a:lnTo>
                    <a:pt x="9074" y="4406"/>
                  </a:lnTo>
                  <a:lnTo>
                    <a:pt x="8312" y="4406"/>
                  </a:lnTo>
                  <a:lnTo>
                    <a:pt x="8312" y="691"/>
                  </a:lnTo>
                  <a:close/>
                  <a:moveTo>
                    <a:pt x="6121" y="2144"/>
                  </a:moveTo>
                  <a:lnTo>
                    <a:pt x="6121" y="5883"/>
                  </a:lnTo>
                  <a:lnTo>
                    <a:pt x="5359" y="5883"/>
                  </a:lnTo>
                  <a:lnTo>
                    <a:pt x="5359" y="2144"/>
                  </a:lnTo>
                  <a:close/>
                  <a:moveTo>
                    <a:pt x="3215" y="3620"/>
                  </a:moveTo>
                  <a:lnTo>
                    <a:pt x="3215" y="7335"/>
                  </a:lnTo>
                  <a:lnTo>
                    <a:pt x="2429" y="7335"/>
                  </a:lnTo>
                  <a:lnTo>
                    <a:pt x="2429" y="3620"/>
                  </a:lnTo>
                  <a:close/>
                  <a:moveTo>
                    <a:pt x="3215" y="7978"/>
                  </a:moveTo>
                  <a:lnTo>
                    <a:pt x="3215" y="9097"/>
                  </a:lnTo>
                  <a:lnTo>
                    <a:pt x="2429" y="9097"/>
                  </a:lnTo>
                  <a:lnTo>
                    <a:pt x="2429" y="7978"/>
                  </a:lnTo>
                  <a:close/>
                  <a:moveTo>
                    <a:pt x="6121" y="6525"/>
                  </a:moveTo>
                  <a:lnTo>
                    <a:pt x="6121" y="9097"/>
                  </a:lnTo>
                  <a:lnTo>
                    <a:pt x="5359" y="9097"/>
                  </a:lnTo>
                  <a:lnTo>
                    <a:pt x="5359" y="6525"/>
                  </a:lnTo>
                  <a:close/>
                  <a:moveTo>
                    <a:pt x="9050" y="5073"/>
                  </a:moveTo>
                  <a:lnTo>
                    <a:pt x="9050" y="9097"/>
                  </a:lnTo>
                  <a:lnTo>
                    <a:pt x="8264" y="9097"/>
                  </a:lnTo>
                  <a:lnTo>
                    <a:pt x="8264" y="5073"/>
                  </a:lnTo>
                  <a:close/>
                  <a:moveTo>
                    <a:pt x="7597" y="0"/>
                  </a:moveTo>
                  <a:lnTo>
                    <a:pt x="7597" y="9097"/>
                  </a:lnTo>
                  <a:lnTo>
                    <a:pt x="6811" y="9097"/>
                  </a:lnTo>
                  <a:lnTo>
                    <a:pt x="6811" y="1477"/>
                  </a:lnTo>
                  <a:lnTo>
                    <a:pt x="4668" y="1477"/>
                  </a:lnTo>
                  <a:lnTo>
                    <a:pt x="4668" y="9097"/>
                  </a:lnTo>
                  <a:lnTo>
                    <a:pt x="3882" y="9097"/>
                  </a:lnTo>
                  <a:lnTo>
                    <a:pt x="3882" y="2930"/>
                  </a:lnTo>
                  <a:lnTo>
                    <a:pt x="1739" y="2930"/>
                  </a:lnTo>
                  <a:lnTo>
                    <a:pt x="1739" y="9097"/>
                  </a:lnTo>
                  <a:lnTo>
                    <a:pt x="0" y="9097"/>
                  </a:lnTo>
                  <a:lnTo>
                    <a:pt x="0" y="9764"/>
                  </a:lnTo>
                  <a:lnTo>
                    <a:pt x="11479" y="9764"/>
                  </a:lnTo>
                  <a:lnTo>
                    <a:pt x="11479" y="9097"/>
                  </a:lnTo>
                  <a:lnTo>
                    <a:pt x="9740" y="9097"/>
                  </a:lnTo>
                  <a:lnTo>
                    <a:pt x="9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55" name="Google Shape;2855;p65"/>
            <p:cNvSpPr/>
            <p:nvPr/>
          </p:nvSpPr>
          <p:spPr>
            <a:xfrm>
              <a:off x="7087871" y="2775468"/>
              <a:ext cx="42777" cy="20359"/>
            </a:xfrm>
            <a:custGeom>
              <a:avLst/>
              <a:gdLst/>
              <a:ahLst/>
              <a:cxnLst/>
              <a:rect l="l" t="t" r="r" b="b"/>
              <a:pathLst>
                <a:path w="1454" h="692" extrusionOk="0">
                  <a:moveTo>
                    <a:pt x="1" y="1"/>
                  </a:moveTo>
                  <a:lnTo>
                    <a:pt x="1" y="692"/>
                  </a:lnTo>
                  <a:lnTo>
                    <a:pt x="1454" y="692"/>
                  </a:lnTo>
                  <a:lnTo>
                    <a:pt x="1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56" name="Google Shape;2856;p65"/>
            <p:cNvSpPr/>
            <p:nvPr/>
          </p:nvSpPr>
          <p:spPr>
            <a:xfrm>
              <a:off x="7173364" y="2775468"/>
              <a:ext cx="42747" cy="20359"/>
            </a:xfrm>
            <a:custGeom>
              <a:avLst/>
              <a:gdLst/>
              <a:ahLst/>
              <a:cxnLst/>
              <a:rect l="l" t="t" r="r" b="b"/>
              <a:pathLst>
                <a:path w="1453" h="692" extrusionOk="0">
                  <a:moveTo>
                    <a:pt x="0" y="1"/>
                  </a:moveTo>
                  <a:lnTo>
                    <a:pt x="0" y="692"/>
                  </a:lnTo>
                  <a:lnTo>
                    <a:pt x="1453" y="692"/>
                  </a:lnTo>
                  <a:lnTo>
                    <a:pt x="14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57" name="Google Shape;2857;p65"/>
            <p:cNvSpPr/>
            <p:nvPr/>
          </p:nvSpPr>
          <p:spPr>
            <a:xfrm>
              <a:off x="7259534" y="2775468"/>
              <a:ext cx="42777" cy="20359"/>
            </a:xfrm>
            <a:custGeom>
              <a:avLst/>
              <a:gdLst/>
              <a:ahLst/>
              <a:cxnLst/>
              <a:rect l="l" t="t" r="r" b="b"/>
              <a:pathLst>
                <a:path w="1454" h="692" extrusionOk="0">
                  <a:moveTo>
                    <a:pt x="0" y="1"/>
                  </a:moveTo>
                  <a:lnTo>
                    <a:pt x="0" y="692"/>
                  </a:lnTo>
                  <a:lnTo>
                    <a:pt x="1453" y="692"/>
                  </a:lnTo>
                  <a:lnTo>
                    <a:pt x="14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grpSp>
      <p:sp>
        <p:nvSpPr>
          <p:cNvPr id="2858" name="Google Shape;2858;p65"/>
          <p:cNvSpPr/>
          <p:nvPr/>
        </p:nvSpPr>
        <p:spPr>
          <a:xfrm>
            <a:off x="2681089" y="2370722"/>
            <a:ext cx="301028" cy="301628"/>
          </a:xfrm>
          <a:custGeom>
            <a:avLst/>
            <a:gdLst/>
            <a:ahLst/>
            <a:cxnLst/>
            <a:rect l="l" t="t" r="r" b="b"/>
            <a:pathLst>
              <a:path w="11527" h="11550" extrusionOk="0">
                <a:moveTo>
                  <a:pt x="2716" y="667"/>
                </a:moveTo>
                <a:lnTo>
                  <a:pt x="2716" y="2667"/>
                </a:lnTo>
                <a:lnTo>
                  <a:pt x="715" y="2667"/>
                </a:lnTo>
                <a:lnTo>
                  <a:pt x="715" y="1667"/>
                </a:lnTo>
                <a:cubicBezTo>
                  <a:pt x="691" y="1119"/>
                  <a:pt x="1144" y="667"/>
                  <a:pt x="1715" y="667"/>
                </a:cubicBezTo>
                <a:close/>
                <a:moveTo>
                  <a:pt x="9884" y="667"/>
                </a:moveTo>
                <a:cubicBezTo>
                  <a:pt x="10431" y="667"/>
                  <a:pt x="10884" y="1119"/>
                  <a:pt x="10884" y="1667"/>
                </a:cubicBezTo>
                <a:lnTo>
                  <a:pt x="10884" y="2667"/>
                </a:lnTo>
                <a:lnTo>
                  <a:pt x="8884" y="2667"/>
                </a:lnTo>
                <a:lnTo>
                  <a:pt x="8884" y="667"/>
                </a:lnTo>
                <a:close/>
                <a:moveTo>
                  <a:pt x="5454" y="1334"/>
                </a:moveTo>
                <a:lnTo>
                  <a:pt x="5454" y="2786"/>
                </a:lnTo>
                <a:cubicBezTo>
                  <a:pt x="5454" y="4239"/>
                  <a:pt x="4264" y="5430"/>
                  <a:pt x="2811" y="5430"/>
                </a:cubicBezTo>
                <a:lnTo>
                  <a:pt x="1358" y="5430"/>
                </a:lnTo>
                <a:lnTo>
                  <a:pt x="1358" y="3358"/>
                </a:lnTo>
                <a:lnTo>
                  <a:pt x="3382" y="3358"/>
                </a:lnTo>
                <a:lnTo>
                  <a:pt x="3382" y="1334"/>
                </a:lnTo>
                <a:close/>
                <a:moveTo>
                  <a:pt x="8193" y="1334"/>
                </a:moveTo>
                <a:lnTo>
                  <a:pt x="8193" y="3358"/>
                </a:lnTo>
                <a:lnTo>
                  <a:pt x="10217" y="3358"/>
                </a:lnTo>
                <a:lnTo>
                  <a:pt x="10217" y="5430"/>
                </a:lnTo>
                <a:lnTo>
                  <a:pt x="8764" y="5430"/>
                </a:lnTo>
                <a:cubicBezTo>
                  <a:pt x="7312" y="5430"/>
                  <a:pt x="6121" y="4239"/>
                  <a:pt x="6121" y="2786"/>
                </a:cubicBezTo>
                <a:lnTo>
                  <a:pt x="6121" y="1334"/>
                </a:lnTo>
                <a:close/>
                <a:moveTo>
                  <a:pt x="5811" y="4239"/>
                </a:moveTo>
                <a:cubicBezTo>
                  <a:pt x="6121" y="4906"/>
                  <a:pt x="6645" y="5430"/>
                  <a:pt x="7336" y="5763"/>
                </a:cubicBezTo>
                <a:cubicBezTo>
                  <a:pt x="6693" y="6097"/>
                  <a:pt x="6145" y="6620"/>
                  <a:pt x="5811" y="7287"/>
                </a:cubicBezTo>
                <a:cubicBezTo>
                  <a:pt x="5502" y="6620"/>
                  <a:pt x="4954" y="6097"/>
                  <a:pt x="4311" y="5763"/>
                </a:cubicBezTo>
                <a:cubicBezTo>
                  <a:pt x="4954" y="5430"/>
                  <a:pt x="5502" y="4906"/>
                  <a:pt x="5811" y="4239"/>
                </a:cubicBezTo>
                <a:close/>
                <a:moveTo>
                  <a:pt x="2811" y="6097"/>
                </a:moveTo>
                <a:cubicBezTo>
                  <a:pt x="4264" y="6097"/>
                  <a:pt x="5454" y="7287"/>
                  <a:pt x="5454" y="8740"/>
                </a:cubicBezTo>
                <a:lnTo>
                  <a:pt x="5454" y="10193"/>
                </a:lnTo>
                <a:lnTo>
                  <a:pt x="3382" y="10193"/>
                </a:lnTo>
                <a:lnTo>
                  <a:pt x="3382" y="8145"/>
                </a:lnTo>
                <a:lnTo>
                  <a:pt x="1358" y="8145"/>
                </a:lnTo>
                <a:lnTo>
                  <a:pt x="1358" y="6097"/>
                </a:lnTo>
                <a:close/>
                <a:moveTo>
                  <a:pt x="10217" y="6097"/>
                </a:moveTo>
                <a:lnTo>
                  <a:pt x="10217" y="8168"/>
                </a:lnTo>
                <a:lnTo>
                  <a:pt x="8193" y="8168"/>
                </a:lnTo>
                <a:lnTo>
                  <a:pt x="8193" y="10193"/>
                </a:lnTo>
                <a:lnTo>
                  <a:pt x="6121" y="10193"/>
                </a:lnTo>
                <a:lnTo>
                  <a:pt x="6121" y="8740"/>
                </a:lnTo>
                <a:cubicBezTo>
                  <a:pt x="6121" y="7287"/>
                  <a:pt x="7312" y="6097"/>
                  <a:pt x="8764" y="6097"/>
                </a:cubicBezTo>
                <a:close/>
                <a:moveTo>
                  <a:pt x="2716" y="8835"/>
                </a:moveTo>
                <a:lnTo>
                  <a:pt x="2716" y="10836"/>
                </a:lnTo>
                <a:lnTo>
                  <a:pt x="1715" y="10836"/>
                </a:lnTo>
                <a:cubicBezTo>
                  <a:pt x="1168" y="10836"/>
                  <a:pt x="739" y="10383"/>
                  <a:pt x="739" y="9835"/>
                </a:cubicBezTo>
                <a:lnTo>
                  <a:pt x="739" y="8835"/>
                </a:lnTo>
                <a:close/>
                <a:moveTo>
                  <a:pt x="10884" y="8835"/>
                </a:moveTo>
                <a:lnTo>
                  <a:pt x="10884" y="9835"/>
                </a:lnTo>
                <a:cubicBezTo>
                  <a:pt x="10884" y="10383"/>
                  <a:pt x="10431" y="10836"/>
                  <a:pt x="9884" y="10836"/>
                </a:cubicBezTo>
                <a:lnTo>
                  <a:pt x="8884" y="10836"/>
                </a:lnTo>
                <a:lnTo>
                  <a:pt x="8884" y="8835"/>
                </a:lnTo>
                <a:close/>
                <a:moveTo>
                  <a:pt x="8193" y="0"/>
                </a:moveTo>
                <a:lnTo>
                  <a:pt x="8193" y="643"/>
                </a:lnTo>
                <a:lnTo>
                  <a:pt x="3382" y="643"/>
                </a:lnTo>
                <a:lnTo>
                  <a:pt x="3382" y="24"/>
                </a:lnTo>
                <a:lnTo>
                  <a:pt x="1668" y="24"/>
                </a:lnTo>
                <a:cubicBezTo>
                  <a:pt x="763" y="24"/>
                  <a:pt x="1" y="762"/>
                  <a:pt x="1" y="1691"/>
                </a:cubicBezTo>
                <a:lnTo>
                  <a:pt x="1" y="3358"/>
                </a:lnTo>
                <a:lnTo>
                  <a:pt x="668" y="3358"/>
                </a:lnTo>
                <a:lnTo>
                  <a:pt x="668" y="8168"/>
                </a:lnTo>
                <a:lnTo>
                  <a:pt x="1" y="8168"/>
                </a:lnTo>
                <a:lnTo>
                  <a:pt x="1" y="9883"/>
                </a:lnTo>
                <a:cubicBezTo>
                  <a:pt x="1" y="10788"/>
                  <a:pt x="763" y="11550"/>
                  <a:pt x="1668" y="11550"/>
                </a:cubicBezTo>
                <a:lnTo>
                  <a:pt x="3382" y="11550"/>
                </a:lnTo>
                <a:lnTo>
                  <a:pt x="3382" y="10907"/>
                </a:lnTo>
                <a:lnTo>
                  <a:pt x="8193" y="10907"/>
                </a:lnTo>
                <a:lnTo>
                  <a:pt x="8193" y="11550"/>
                </a:lnTo>
                <a:lnTo>
                  <a:pt x="9860" y="11550"/>
                </a:lnTo>
                <a:cubicBezTo>
                  <a:pt x="10789" y="11550"/>
                  <a:pt x="11527" y="10788"/>
                  <a:pt x="11527" y="9883"/>
                </a:cubicBezTo>
                <a:lnTo>
                  <a:pt x="11527" y="8216"/>
                </a:lnTo>
                <a:lnTo>
                  <a:pt x="10908" y="8216"/>
                </a:lnTo>
                <a:lnTo>
                  <a:pt x="10908" y="3358"/>
                </a:lnTo>
                <a:lnTo>
                  <a:pt x="11527" y="3358"/>
                </a:lnTo>
                <a:lnTo>
                  <a:pt x="11527" y="1667"/>
                </a:lnTo>
                <a:cubicBezTo>
                  <a:pt x="11527" y="738"/>
                  <a:pt x="10789" y="0"/>
                  <a:pt x="98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2860" name="Google Shape;2860;p6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6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65">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6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6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2">
            <a:extLst>
              <a:ext uri="{FF2B5EF4-FFF2-40B4-BE49-F238E27FC236}">
                <a16:creationId xmlns:a16="http://schemas.microsoft.com/office/drawing/2014/main" id="{80BC8D77-045F-93B4-3652-9CC1E8176D48}"/>
              </a:ext>
            </a:extLst>
          </p:cNvPr>
          <p:cNvPicPr>
            <a:picLocks noChangeAspect="1"/>
          </p:cNvPicPr>
          <p:nvPr/>
        </p:nvPicPr>
        <p:blipFill>
          <a:blip r:embed="rId4"/>
          <a:stretch>
            <a:fillRect/>
          </a:stretch>
        </p:blipFill>
        <p:spPr>
          <a:xfrm>
            <a:off x="1343026" y="2474931"/>
            <a:ext cx="4852706" cy="2345167"/>
          </a:xfrm>
          <a:prstGeom prst="rect">
            <a:avLst/>
          </a:prstGeom>
        </p:spPr>
      </p:pic>
    </p:spTree>
    <p:extLst>
      <p:ext uri="{BB962C8B-B14F-4D97-AF65-F5344CB8AC3E}">
        <p14:creationId xmlns:p14="http://schemas.microsoft.com/office/powerpoint/2010/main" val="202817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784"/>
                                        </p:tgtEl>
                                        <p:attrNameLst>
                                          <p:attrName>style.visibility</p:attrName>
                                        </p:attrNameLst>
                                      </p:cBhvr>
                                      <p:to>
                                        <p:strVal val="visible"/>
                                      </p:to>
                                    </p:set>
                                    <p:anim calcmode="lin" valueType="num">
                                      <p:cBhvr additive="base">
                                        <p:cTn id="7" dur="1000"/>
                                        <p:tgtEl>
                                          <p:spTgt spid="278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791"/>
                                        </p:tgtEl>
                                        <p:attrNameLst>
                                          <p:attrName>style.visibility</p:attrName>
                                        </p:attrNameLst>
                                      </p:cBhvr>
                                      <p:to>
                                        <p:strVal val="visible"/>
                                      </p:to>
                                    </p:set>
                                    <p:anim calcmode="lin" valueType="num">
                                      <p:cBhvr additive="base">
                                        <p:cTn id="10" dur="1000"/>
                                        <p:tgtEl>
                                          <p:spTgt spid="2791"/>
                                        </p:tgtEl>
                                        <p:attrNameLst>
                                          <p:attrName>ppt_x</p:attrName>
                                        </p:attrNameLst>
                                      </p:cBhvr>
                                      <p:tavLst>
                                        <p:tav tm="0">
                                          <p:val>
                                            <p:strVal val="#ppt_x+1"/>
                                          </p:val>
                                        </p:tav>
                                        <p:tav tm="100000">
                                          <p:val>
                                            <p:strVal val="#ppt_x"/>
                                          </p:val>
                                        </p:tav>
                                      </p:tavLst>
                                    </p:anim>
                                  </p:childTnLst>
                                </p:cTn>
                              </p:par>
                              <p:par>
                                <p:cTn id="11" presetID="8" presetClass="emph" presetSubtype="0" fill="hold" nodeType="withEffect">
                                  <p:stCondLst>
                                    <p:cond delay="0"/>
                                  </p:stCondLst>
                                  <p:childTnLst>
                                    <p:animRot by="-21600000">
                                      <p:cBhvr>
                                        <p:cTn id="12" dur="1000" fill="hold"/>
                                        <p:tgtEl>
                                          <p:spTgt spid="2845"/>
                                        </p:tgtEl>
                                        <p:attrNameLst>
                                          <p:attrName>r</p:attrName>
                                        </p:attrNameLst>
                                      </p:cBhvr>
                                    </p:animRot>
                                  </p:childTnLst>
                                </p:cTn>
                              </p:par>
                              <p:par>
                                <p:cTn id="13" presetID="10" presetClass="entr" presetSubtype="0" fill="hold" nodeType="withEffect">
                                  <p:stCondLst>
                                    <p:cond delay="0"/>
                                  </p:stCondLst>
                                  <p:childTnLst>
                                    <p:set>
                                      <p:cBhvr>
                                        <p:cTn id="14" dur="1" fill="hold">
                                          <p:stCondLst>
                                            <p:cond delay="0"/>
                                          </p:stCondLst>
                                        </p:cTn>
                                        <p:tgtEl>
                                          <p:spTgt spid="2785"/>
                                        </p:tgtEl>
                                        <p:attrNameLst>
                                          <p:attrName>style.visibility</p:attrName>
                                        </p:attrNameLst>
                                      </p:cBhvr>
                                      <p:to>
                                        <p:strVal val="visible"/>
                                      </p:to>
                                    </p:set>
                                    <p:animEffect transition="in" filter="fade">
                                      <p:cBhvr>
                                        <p:cTn id="15" dur="1000"/>
                                        <p:tgtEl>
                                          <p:spTgt spid="2785"/>
                                        </p:tgtEl>
                                      </p:cBhvr>
                                    </p:animEffect>
                                  </p:childTnLst>
                                </p:cTn>
                              </p:par>
                              <p:par>
                                <p:cTn id="16" presetID="10" presetClass="entr" presetSubtype="0" fill="hold" nodeType="withEffect">
                                  <p:stCondLst>
                                    <p:cond delay="0"/>
                                  </p:stCondLst>
                                  <p:childTnLst>
                                    <p:set>
                                      <p:cBhvr>
                                        <p:cTn id="17" dur="1" fill="hold">
                                          <p:stCondLst>
                                            <p:cond delay="0"/>
                                          </p:stCondLst>
                                        </p:cTn>
                                        <p:tgtEl>
                                          <p:spTgt spid="2786"/>
                                        </p:tgtEl>
                                        <p:attrNameLst>
                                          <p:attrName>style.visibility</p:attrName>
                                        </p:attrNameLst>
                                      </p:cBhvr>
                                      <p:to>
                                        <p:strVal val="visible"/>
                                      </p:to>
                                    </p:set>
                                    <p:animEffect transition="in" filter="fade">
                                      <p:cBhvr>
                                        <p:cTn id="18" dur="1000"/>
                                        <p:tgtEl>
                                          <p:spTgt spid="2786"/>
                                        </p:tgtEl>
                                      </p:cBhvr>
                                    </p:animEffect>
                                  </p:childTnLst>
                                </p:cTn>
                              </p:par>
                              <p:par>
                                <p:cTn id="19" presetID="23" presetClass="entr" presetSubtype="16" fill="hold" nodeType="withEffect">
                                  <p:stCondLst>
                                    <p:cond delay="0"/>
                                  </p:stCondLst>
                                  <p:childTnLst>
                                    <p:set>
                                      <p:cBhvr>
                                        <p:cTn id="20" dur="1" fill="hold">
                                          <p:stCondLst>
                                            <p:cond delay="0"/>
                                          </p:stCondLst>
                                        </p:cTn>
                                        <p:tgtEl>
                                          <p:spTgt spid="2847"/>
                                        </p:tgtEl>
                                        <p:attrNameLst>
                                          <p:attrName>style.visibility</p:attrName>
                                        </p:attrNameLst>
                                      </p:cBhvr>
                                      <p:to>
                                        <p:strVal val="visible"/>
                                      </p:to>
                                    </p:set>
                                    <p:anim calcmode="lin" valueType="num">
                                      <p:cBhvr additive="base">
                                        <p:cTn id="21" dur="1000"/>
                                        <p:tgtEl>
                                          <p:spTgt spid="2847"/>
                                        </p:tgtEl>
                                        <p:attrNameLst>
                                          <p:attrName>ppt_w</p:attrName>
                                        </p:attrNameLst>
                                      </p:cBhvr>
                                      <p:tavLst>
                                        <p:tav tm="0">
                                          <p:val>
                                            <p:strVal val="0"/>
                                          </p:val>
                                        </p:tav>
                                        <p:tav tm="100000">
                                          <p:val>
                                            <p:strVal val="#ppt_w"/>
                                          </p:val>
                                        </p:tav>
                                      </p:tavLst>
                                    </p:anim>
                                    <p:anim calcmode="lin" valueType="num">
                                      <p:cBhvr additive="base">
                                        <p:cTn id="22" dur="1000"/>
                                        <p:tgtEl>
                                          <p:spTgt spid="2847"/>
                                        </p:tgtEl>
                                        <p:attrNameLst>
                                          <p:attrName>ppt_h</p:attrName>
                                        </p:attrNameLst>
                                      </p:cBhvr>
                                      <p:tavLst>
                                        <p:tav tm="0">
                                          <p:val>
                                            <p:strVal val="0"/>
                                          </p:val>
                                        </p:tav>
                                        <p:tav tm="100000">
                                          <p:val>
                                            <p:strVal val="#ppt_h"/>
                                          </p:val>
                                        </p:tav>
                                      </p:tavLst>
                                    </p:anim>
                                  </p:childTnLst>
                                </p:cTn>
                              </p:par>
                              <p:par>
                                <p:cTn id="23" presetID="10" presetClass="entr" presetSubtype="0" fill="hold" nodeType="withEffect">
                                  <p:stCondLst>
                                    <p:cond delay="0"/>
                                  </p:stCondLst>
                                  <p:childTnLst>
                                    <p:set>
                                      <p:cBhvr>
                                        <p:cTn id="24" dur="1" fill="hold">
                                          <p:stCondLst>
                                            <p:cond delay="0"/>
                                          </p:stCondLst>
                                        </p:cTn>
                                        <p:tgtEl>
                                          <p:spTgt spid="2853"/>
                                        </p:tgtEl>
                                        <p:attrNameLst>
                                          <p:attrName>style.visibility</p:attrName>
                                        </p:attrNameLst>
                                      </p:cBhvr>
                                      <p:to>
                                        <p:strVal val="visible"/>
                                      </p:to>
                                    </p:set>
                                    <p:animEffect transition="in" filter="fade">
                                      <p:cBhvr>
                                        <p:cTn id="25" dur="1000"/>
                                        <p:tgtEl>
                                          <p:spTgt spid="2853"/>
                                        </p:tgtEl>
                                      </p:cBhvr>
                                    </p:animEffect>
                                  </p:childTnLst>
                                </p:cTn>
                              </p:par>
                              <p:par>
                                <p:cTn id="26" presetID="10" presetClass="entr" presetSubtype="0" fill="hold" nodeType="withEffect">
                                  <p:stCondLst>
                                    <p:cond delay="0"/>
                                  </p:stCondLst>
                                  <p:childTnLst>
                                    <p:set>
                                      <p:cBhvr>
                                        <p:cTn id="27" dur="1" fill="hold">
                                          <p:stCondLst>
                                            <p:cond delay="0"/>
                                          </p:stCondLst>
                                        </p:cTn>
                                        <p:tgtEl>
                                          <p:spTgt spid="2858"/>
                                        </p:tgtEl>
                                        <p:attrNameLst>
                                          <p:attrName>style.visibility</p:attrName>
                                        </p:attrNameLst>
                                      </p:cBhvr>
                                      <p:to>
                                        <p:strVal val="visible"/>
                                      </p:to>
                                    </p:set>
                                    <p:animEffect transition="in" filter="fade">
                                      <p:cBhvr>
                                        <p:cTn id="28" dur="1000"/>
                                        <p:tgtEl>
                                          <p:spTgt spid="2858"/>
                                        </p:tgtEl>
                                      </p:cBhvr>
                                    </p:animEffect>
                                  </p:childTnLst>
                                </p:cTn>
                              </p:par>
                              <p:par>
                                <p:cTn id="29" presetID="10" presetClass="entr" presetSubtype="0" fill="hold" nodeType="withEffect">
                                  <p:stCondLst>
                                    <p:cond delay="0"/>
                                  </p:stCondLst>
                                  <p:childTnLst>
                                    <p:set>
                                      <p:cBhvr>
                                        <p:cTn id="30" dur="1" fill="hold">
                                          <p:stCondLst>
                                            <p:cond delay="0"/>
                                          </p:stCondLst>
                                        </p:cTn>
                                        <p:tgtEl>
                                          <p:spTgt spid="2860"/>
                                        </p:tgtEl>
                                        <p:attrNameLst>
                                          <p:attrName>style.visibility</p:attrName>
                                        </p:attrNameLst>
                                      </p:cBhvr>
                                      <p:to>
                                        <p:strVal val="visible"/>
                                      </p:to>
                                    </p:set>
                                    <p:animEffect transition="in" filter="fade">
                                      <p:cBhvr>
                                        <p:cTn id="31" dur="1000"/>
                                        <p:tgtEl>
                                          <p:spTgt spid="2860"/>
                                        </p:tgtEl>
                                      </p:cBhvr>
                                    </p:animEffect>
                                  </p:childTnLst>
                                </p:cTn>
                              </p:par>
                              <p:par>
                                <p:cTn id="32" presetID="10" presetClass="entr" presetSubtype="0" fill="hold" nodeType="withEffect">
                                  <p:stCondLst>
                                    <p:cond delay="0"/>
                                  </p:stCondLst>
                                  <p:childTnLst>
                                    <p:set>
                                      <p:cBhvr>
                                        <p:cTn id="33" dur="1" fill="hold">
                                          <p:stCondLst>
                                            <p:cond delay="0"/>
                                          </p:stCondLst>
                                        </p:cTn>
                                        <p:tgtEl>
                                          <p:spTgt spid="2861"/>
                                        </p:tgtEl>
                                        <p:attrNameLst>
                                          <p:attrName>style.visibility</p:attrName>
                                        </p:attrNameLst>
                                      </p:cBhvr>
                                      <p:to>
                                        <p:strVal val="visible"/>
                                      </p:to>
                                    </p:set>
                                    <p:animEffect transition="in" filter="fade">
                                      <p:cBhvr>
                                        <p:cTn id="34" dur="1000"/>
                                        <p:tgtEl>
                                          <p:spTgt spid="2861"/>
                                        </p:tgtEl>
                                      </p:cBhvr>
                                    </p:animEffect>
                                  </p:childTnLst>
                                </p:cTn>
                              </p:par>
                              <p:par>
                                <p:cTn id="35" presetID="10" presetClass="entr" presetSubtype="0" fill="hold" nodeType="withEffect">
                                  <p:stCondLst>
                                    <p:cond delay="0"/>
                                  </p:stCondLst>
                                  <p:childTnLst>
                                    <p:set>
                                      <p:cBhvr>
                                        <p:cTn id="36" dur="1" fill="hold">
                                          <p:stCondLst>
                                            <p:cond delay="0"/>
                                          </p:stCondLst>
                                        </p:cTn>
                                        <p:tgtEl>
                                          <p:spTgt spid="2862"/>
                                        </p:tgtEl>
                                        <p:attrNameLst>
                                          <p:attrName>style.visibility</p:attrName>
                                        </p:attrNameLst>
                                      </p:cBhvr>
                                      <p:to>
                                        <p:strVal val="visible"/>
                                      </p:to>
                                    </p:set>
                                    <p:animEffect transition="in" filter="fade">
                                      <p:cBhvr>
                                        <p:cTn id="37" dur="1000"/>
                                        <p:tgtEl>
                                          <p:spTgt spid="2862"/>
                                        </p:tgtEl>
                                      </p:cBhvr>
                                    </p:animEffect>
                                  </p:childTnLst>
                                </p:cTn>
                              </p:par>
                              <p:par>
                                <p:cTn id="38" presetID="10" presetClass="entr" presetSubtype="0" fill="hold" nodeType="withEffect">
                                  <p:stCondLst>
                                    <p:cond delay="0"/>
                                  </p:stCondLst>
                                  <p:childTnLst>
                                    <p:set>
                                      <p:cBhvr>
                                        <p:cTn id="39" dur="1" fill="hold">
                                          <p:stCondLst>
                                            <p:cond delay="0"/>
                                          </p:stCondLst>
                                        </p:cTn>
                                        <p:tgtEl>
                                          <p:spTgt spid="2863"/>
                                        </p:tgtEl>
                                        <p:attrNameLst>
                                          <p:attrName>style.visibility</p:attrName>
                                        </p:attrNameLst>
                                      </p:cBhvr>
                                      <p:to>
                                        <p:strVal val="visible"/>
                                      </p:to>
                                    </p:set>
                                    <p:animEffect transition="in" filter="fade">
                                      <p:cBhvr>
                                        <p:cTn id="40" dur="1000"/>
                                        <p:tgtEl>
                                          <p:spTgt spid="2863"/>
                                        </p:tgtEl>
                                      </p:cBhvr>
                                    </p:animEffect>
                                  </p:childTnLst>
                                </p:cTn>
                              </p:par>
                              <p:par>
                                <p:cTn id="41" presetID="10" presetClass="entr" presetSubtype="0" fill="hold" nodeType="withEffect">
                                  <p:stCondLst>
                                    <p:cond delay="0"/>
                                  </p:stCondLst>
                                  <p:childTnLst>
                                    <p:set>
                                      <p:cBhvr>
                                        <p:cTn id="42" dur="1" fill="hold">
                                          <p:stCondLst>
                                            <p:cond delay="0"/>
                                          </p:stCondLst>
                                        </p:cTn>
                                        <p:tgtEl>
                                          <p:spTgt spid="2864"/>
                                        </p:tgtEl>
                                        <p:attrNameLst>
                                          <p:attrName>style.visibility</p:attrName>
                                        </p:attrNameLst>
                                      </p:cBhvr>
                                      <p:to>
                                        <p:strVal val="visible"/>
                                      </p:to>
                                    </p:set>
                                    <p:animEffect transition="in" filter="fade">
                                      <p:cBhvr>
                                        <p:cTn id="43" dur="1000"/>
                                        <p:tgtEl>
                                          <p:spTgt spid="2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85"/>
        <p:cNvGrpSpPr/>
        <p:nvPr/>
      </p:nvGrpSpPr>
      <p:grpSpPr>
        <a:xfrm>
          <a:off x="0" y="0"/>
          <a:ext cx="0" cy="0"/>
          <a:chOff x="0" y="0"/>
          <a:chExt cx="0" cy="0"/>
        </a:xfrm>
      </p:grpSpPr>
      <p:sp>
        <p:nvSpPr>
          <p:cNvPr id="2686" name="Google Shape;2686;p62"/>
          <p:cNvSpPr txBox="1">
            <a:spLocks noGrp="1"/>
          </p:cNvSpPr>
          <p:nvPr>
            <p:ph type="title"/>
          </p:nvPr>
        </p:nvSpPr>
        <p:spPr>
          <a:xfrm>
            <a:off x="589988" y="1185296"/>
            <a:ext cx="4635900" cy="632100"/>
          </a:xfrm>
          <a:prstGeom prst="rect">
            <a:avLst/>
          </a:prstGeom>
        </p:spPr>
        <p:txBody>
          <a:bodyPr spcFirstLastPara="1" wrap="square" lIns="91425" tIns="0" rIns="91425" bIns="91425" anchor="t" anchorCtr="0">
            <a:noAutofit/>
          </a:bodyPr>
          <a:lstStyle/>
          <a:p>
            <a:r>
              <a:rPr lang="en"/>
              <a:t>Machine Learning</a:t>
            </a:r>
          </a:p>
        </p:txBody>
      </p:sp>
      <p:pic>
        <p:nvPicPr>
          <p:cNvPr id="2688" name="Google Shape;2688;p62"/>
          <p:cNvPicPr preferRelativeResize="0"/>
          <p:nvPr/>
        </p:nvPicPr>
        <p:blipFill>
          <a:blip r:embed="rId3">
            <a:alphaModFix/>
          </a:blip>
          <a:stretch>
            <a:fillRect/>
          </a:stretch>
        </p:blipFill>
        <p:spPr>
          <a:xfrm>
            <a:off x="5636825" y="1087913"/>
            <a:ext cx="4256400" cy="3107163"/>
          </a:xfrm>
          <a:prstGeom prst="rect">
            <a:avLst/>
          </a:prstGeom>
          <a:noFill/>
          <a:ln>
            <a:noFill/>
          </a:ln>
        </p:spPr>
      </p:pic>
      <p:sp>
        <p:nvSpPr>
          <p:cNvPr id="2689" name="Google Shape;2689;p6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6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62">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6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6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2" descr="Diagram&#10;&#10;Description automatically generated">
            <a:extLst>
              <a:ext uri="{FF2B5EF4-FFF2-40B4-BE49-F238E27FC236}">
                <a16:creationId xmlns:a16="http://schemas.microsoft.com/office/drawing/2014/main" id="{A46BAEF7-089F-47D5-134F-3FA4125A753E}"/>
              </a:ext>
            </a:extLst>
          </p:cNvPr>
          <p:cNvPicPr>
            <a:picLocks noChangeAspect="1"/>
          </p:cNvPicPr>
          <p:nvPr/>
        </p:nvPicPr>
        <p:blipFill>
          <a:blip r:embed="rId5"/>
          <a:stretch>
            <a:fillRect/>
          </a:stretch>
        </p:blipFill>
        <p:spPr>
          <a:xfrm>
            <a:off x="3124200" y="880883"/>
            <a:ext cx="5753100" cy="34045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88"/>
                                        </p:tgtEl>
                                        <p:attrNameLst>
                                          <p:attrName>style.visibility</p:attrName>
                                        </p:attrNameLst>
                                      </p:cBhvr>
                                      <p:to>
                                        <p:strVal val="visible"/>
                                      </p:to>
                                    </p:set>
                                    <p:anim calcmode="lin" valueType="num">
                                      <p:cBhvr additive="base">
                                        <p:cTn id="7" dur="1000"/>
                                        <p:tgtEl>
                                          <p:spTgt spid="2688"/>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686"/>
                                        </p:tgtEl>
                                        <p:attrNameLst>
                                          <p:attrName>style.visibility</p:attrName>
                                        </p:attrNameLst>
                                      </p:cBhvr>
                                      <p:to>
                                        <p:strVal val="visible"/>
                                      </p:to>
                                    </p:set>
                                    <p:anim calcmode="lin" valueType="num">
                                      <p:cBhvr additive="base">
                                        <p:cTn id="10" dur="1000"/>
                                        <p:tgtEl>
                                          <p:spTgt spid="2686"/>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689"/>
                                        </p:tgtEl>
                                        <p:attrNameLst>
                                          <p:attrName>style.visibility</p:attrName>
                                        </p:attrNameLst>
                                      </p:cBhvr>
                                      <p:to>
                                        <p:strVal val="visible"/>
                                      </p:to>
                                    </p:set>
                                    <p:animEffect transition="in" filter="fade">
                                      <p:cBhvr>
                                        <p:cTn id="13" dur="1000"/>
                                        <p:tgtEl>
                                          <p:spTgt spid="2689"/>
                                        </p:tgtEl>
                                      </p:cBhvr>
                                    </p:animEffect>
                                  </p:childTnLst>
                                </p:cTn>
                              </p:par>
                              <p:par>
                                <p:cTn id="14" presetID="10" presetClass="entr" presetSubtype="0" fill="hold" nodeType="withEffect">
                                  <p:stCondLst>
                                    <p:cond delay="0"/>
                                  </p:stCondLst>
                                  <p:childTnLst>
                                    <p:set>
                                      <p:cBhvr>
                                        <p:cTn id="15" dur="1" fill="hold">
                                          <p:stCondLst>
                                            <p:cond delay="0"/>
                                          </p:stCondLst>
                                        </p:cTn>
                                        <p:tgtEl>
                                          <p:spTgt spid="2690"/>
                                        </p:tgtEl>
                                        <p:attrNameLst>
                                          <p:attrName>style.visibility</p:attrName>
                                        </p:attrNameLst>
                                      </p:cBhvr>
                                      <p:to>
                                        <p:strVal val="visible"/>
                                      </p:to>
                                    </p:set>
                                    <p:animEffect transition="in" filter="fade">
                                      <p:cBhvr>
                                        <p:cTn id="16" dur="1000"/>
                                        <p:tgtEl>
                                          <p:spTgt spid="2690"/>
                                        </p:tgtEl>
                                      </p:cBhvr>
                                    </p:animEffect>
                                  </p:childTnLst>
                                </p:cTn>
                              </p:par>
                              <p:par>
                                <p:cTn id="17" presetID="10" presetClass="entr" presetSubtype="0" fill="hold" nodeType="withEffect">
                                  <p:stCondLst>
                                    <p:cond delay="0"/>
                                  </p:stCondLst>
                                  <p:childTnLst>
                                    <p:set>
                                      <p:cBhvr>
                                        <p:cTn id="18" dur="1" fill="hold">
                                          <p:stCondLst>
                                            <p:cond delay="0"/>
                                          </p:stCondLst>
                                        </p:cTn>
                                        <p:tgtEl>
                                          <p:spTgt spid="2691"/>
                                        </p:tgtEl>
                                        <p:attrNameLst>
                                          <p:attrName>style.visibility</p:attrName>
                                        </p:attrNameLst>
                                      </p:cBhvr>
                                      <p:to>
                                        <p:strVal val="visible"/>
                                      </p:to>
                                    </p:set>
                                    <p:animEffect transition="in" filter="fade">
                                      <p:cBhvr>
                                        <p:cTn id="19" dur="1000"/>
                                        <p:tgtEl>
                                          <p:spTgt spid="2691"/>
                                        </p:tgtEl>
                                      </p:cBhvr>
                                    </p:animEffect>
                                  </p:childTnLst>
                                </p:cTn>
                              </p:par>
                              <p:par>
                                <p:cTn id="20" presetID="10" presetClass="entr" presetSubtype="0" fill="hold" nodeType="withEffect">
                                  <p:stCondLst>
                                    <p:cond delay="0"/>
                                  </p:stCondLst>
                                  <p:childTnLst>
                                    <p:set>
                                      <p:cBhvr>
                                        <p:cTn id="21" dur="1" fill="hold">
                                          <p:stCondLst>
                                            <p:cond delay="0"/>
                                          </p:stCondLst>
                                        </p:cTn>
                                        <p:tgtEl>
                                          <p:spTgt spid="2692"/>
                                        </p:tgtEl>
                                        <p:attrNameLst>
                                          <p:attrName>style.visibility</p:attrName>
                                        </p:attrNameLst>
                                      </p:cBhvr>
                                      <p:to>
                                        <p:strVal val="visible"/>
                                      </p:to>
                                    </p:set>
                                    <p:animEffect transition="in" filter="fade">
                                      <p:cBhvr>
                                        <p:cTn id="22" dur="1000"/>
                                        <p:tgtEl>
                                          <p:spTgt spid="2692"/>
                                        </p:tgtEl>
                                      </p:cBhvr>
                                    </p:animEffect>
                                  </p:childTnLst>
                                </p:cTn>
                              </p:par>
                              <p:par>
                                <p:cTn id="23" presetID="10" presetClass="entr" presetSubtype="0" fill="hold" nodeType="withEffect">
                                  <p:stCondLst>
                                    <p:cond delay="0"/>
                                  </p:stCondLst>
                                  <p:childTnLst>
                                    <p:set>
                                      <p:cBhvr>
                                        <p:cTn id="24" dur="1" fill="hold">
                                          <p:stCondLst>
                                            <p:cond delay="0"/>
                                          </p:stCondLst>
                                        </p:cTn>
                                        <p:tgtEl>
                                          <p:spTgt spid="2693"/>
                                        </p:tgtEl>
                                        <p:attrNameLst>
                                          <p:attrName>style.visibility</p:attrName>
                                        </p:attrNameLst>
                                      </p:cBhvr>
                                      <p:to>
                                        <p:strVal val="visible"/>
                                      </p:to>
                                    </p:set>
                                    <p:animEffect transition="in" filter="fade">
                                      <p:cBhvr>
                                        <p:cTn id="25" dur="1000"/>
                                        <p:tgtEl>
                                          <p:spTgt spid="2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50"/>
        <p:cNvGrpSpPr/>
        <p:nvPr/>
      </p:nvGrpSpPr>
      <p:grpSpPr>
        <a:xfrm>
          <a:off x="0" y="0"/>
          <a:ext cx="0" cy="0"/>
          <a:chOff x="0" y="0"/>
          <a:chExt cx="0" cy="0"/>
        </a:xfrm>
      </p:grpSpPr>
      <p:sp>
        <p:nvSpPr>
          <p:cNvPr id="2651" name="Google Shape;2651;p61"/>
          <p:cNvSpPr/>
          <p:nvPr/>
        </p:nvSpPr>
        <p:spPr>
          <a:xfrm>
            <a:off x="2300273" y="306283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61"/>
          <p:cNvSpPr/>
          <p:nvPr/>
        </p:nvSpPr>
        <p:spPr>
          <a:xfrm>
            <a:off x="2300273" y="216801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61"/>
          <p:cNvSpPr/>
          <p:nvPr/>
        </p:nvSpPr>
        <p:spPr>
          <a:xfrm>
            <a:off x="2300273" y="3957644"/>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61"/>
          <p:cNvSpPr/>
          <p:nvPr/>
        </p:nvSpPr>
        <p:spPr>
          <a:xfrm>
            <a:off x="2300273" y="136565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61"/>
          <p:cNvSpPr txBox="1">
            <a:spLocks noGrp="1"/>
          </p:cNvSpPr>
          <p:nvPr>
            <p:ph type="title" idx="17"/>
          </p:nvPr>
        </p:nvSpPr>
        <p:spPr>
          <a:xfrm>
            <a:off x="715500" y="538250"/>
            <a:ext cx="7713000" cy="420600"/>
          </a:xfrm>
          <a:prstGeom prst="rect">
            <a:avLst/>
          </a:prstGeom>
        </p:spPr>
        <p:txBody>
          <a:bodyPr spcFirstLastPara="1" wrap="square" lIns="91425" tIns="0" rIns="91425" bIns="91425" anchor="t" anchorCtr="0">
            <a:noAutofit/>
          </a:bodyPr>
          <a:lstStyle/>
          <a:p>
            <a:r>
              <a:rPr lang="en"/>
              <a:t>GETTING STARTED WITH ML</a:t>
            </a:r>
          </a:p>
        </p:txBody>
      </p:sp>
      <p:sp>
        <p:nvSpPr>
          <p:cNvPr id="2656" name="Google Shape;2656;p61"/>
          <p:cNvSpPr txBox="1">
            <a:spLocks noGrp="1"/>
          </p:cNvSpPr>
          <p:nvPr>
            <p:ph type="title"/>
          </p:nvPr>
        </p:nvSpPr>
        <p:spPr>
          <a:xfrm>
            <a:off x="2167181" y="1321060"/>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01</a:t>
            </a:r>
            <a:endParaRPr>
              <a:solidFill>
                <a:schemeClr val="dk1"/>
              </a:solidFill>
            </a:endParaRPr>
          </a:p>
        </p:txBody>
      </p:sp>
      <p:sp>
        <p:nvSpPr>
          <p:cNvPr id="2657" name="Google Shape;2657;p61"/>
          <p:cNvSpPr txBox="1">
            <a:spLocks noGrp="1"/>
          </p:cNvSpPr>
          <p:nvPr>
            <p:ph type="subTitle" idx="1"/>
          </p:nvPr>
        </p:nvSpPr>
        <p:spPr>
          <a:xfrm>
            <a:off x="2988905" y="1395805"/>
            <a:ext cx="3987900" cy="354600"/>
          </a:xfrm>
          <a:prstGeom prst="rect">
            <a:avLst/>
          </a:prstGeom>
        </p:spPr>
        <p:txBody>
          <a:bodyPr spcFirstLastPara="1" wrap="square" lIns="91425" tIns="0" rIns="91425" bIns="91425" anchor="t" anchorCtr="0">
            <a:noAutofit/>
          </a:bodyPr>
          <a:lstStyle/>
          <a:p>
            <a:pPr marL="0" indent="0">
              <a:spcAft>
                <a:spcPts val="1200"/>
              </a:spcAft>
            </a:pPr>
            <a:r>
              <a:rPr lang="en"/>
              <a:t>Data Collection</a:t>
            </a:r>
            <a:endParaRPr lang="en-US"/>
          </a:p>
        </p:txBody>
      </p:sp>
      <p:sp>
        <p:nvSpPr>
          <p:cNvPr id="2658" name="Google Shape;2658;p61"/>
          <p:cNvSpPr txBox="1">
            <a:spLocks noGrp="1"/>
          </p:cNvSpPr>
          <p:nvPr>
            <p:ph type="subTitle" idx="2"/>
          </p:nvPr>
        </p:nvSpPr>
        <p:spPr>
          <a:xfrm>
            <a:off x="2988888" y="1750413"/>
            <a:ext cx="3987900" cy="251400"/>
          </a:xfrm>
          <a:prstGeom prst="rect">
            <a:avLst/>
          </a:prstGeom>
        </p:spPr>
        <p:txBody>
          <a:bodyPr spcFirstLastPara="1" wrap="square" lIns="91425" tIns="0" rIns="91425" bIns="91425" anchor="t" anchorCtr="0">
            <a:noAutofit/>
          </a:bodyPr>
          <a:lstStyle/>
          <a:p>
            <a:pPr marL="0" indent="0">
              <a:buClr>
                <a:schemeClr val="dk1"/>
              </a:buClr>
              <a:buSzPts val="1100"/>
            </a:pPr>
            <a:r>
              <a:rPr lang="en"/>
              <a:t>Web Scraping using BS4, Selenium</a:t>
            </a:r>
          </a:p>
        </p:txBody>
      </p:sp>
      <p:sp>
        <p:nvSpPr>
          <p:cNvPr id="2659" name="Google Shape;2659;p61"/>
          <p:cNvSpPr txBox="1">
            <a:spLocks noGrp="1"/>
          </p:cNvSpPr>
          <p:nvPr>
            <p:ph type="title" idx="3"/>
          </p:nvPr>
        </p:nvSpPr>
        <p:spPr>
          <a:xfrm>
            <a:off x="2167181" y="208980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02</a:t>
            </a:r>
            <a:endParaRPr>
              <a:solidFill>
                <a:schemeClr val="dk1"/>
              </a:solidFill>
            </a:endParaRPr>
          </a:p>
        </p:txBody>
      </p:sp>
      <p:sp>
        <p:nvSpPr>
          <p:cNvPr id="2660" name="Google Shape;2660;p61"/>
          <p:cNvSpPr txBox="1">
            <a:spLocks noGrp="1"/>
          </p:cNvSpPr>
          <p:nvPr>
            <p:ph type="subTitle" idx="4"/>
          </p:nvPr>
        </p:nvSpPr>
        <p:spPr>
          <a:xfrm>
            <a:off x="2988905" y="2139342"/>
            <a:ext cx="3987900" cy="354600"/>
          </a:xfrm>
          <a:prstGeom prst="rect">
            <a:avLst/>
          </a:prstGeom>
        </p:spPr>
        <p:txBody>
          <a:bodyPr spcFirstLastPara="1" wrap="square" lIns="91425" tIns="0" rIns="91425" bIns="91425" anchor="t" anchorCtr="0">
            <a:noAutofit/>
          </a:bodyPr>
          <a:lstStyle/>
          <a:p>
            <a:pPr marL="0" indent="0">
              <a:spcAft>
                <a:spcPts val="1200"/>
              </a:spcAft>
            </a:pPr>
            <a:r>
              <a:rPr lang="en"/>
              <a:t>Data Exploration</a:t>
            </a:r>
          </a:p>
        </p:txBody>
      </p:sp>
      <p:sp>
        <p:nvSpPr>
          <p:cNvPr id="2661" name="Google Shape;2661;p61"/>
          <p:cNvSpPr txBox="1">
            <a:spLocks noGrp="1"/>
          </p:cNvSpPr>
          <p:nvPr>
            <p:ph type="subTitle" idx="5"/>
          </p:nvPr>
        </p:nvSpPr>
        <p:spPr>
          <a:xfrm>
            <a:off x="2988888" y="2493949"/>
            <a:ext cx="3987900" cy="251400"/>
          </a:xfrm>
          <a:prstGeom prst="rect">
            <a:avLst/>
          </a:prstGeom>
        </p:spPr>
        <p:txBody>
          <a:bodyPr spcFirstLastPara="1" wrap="square" lIns="91425" tIns="0" rIns="91425" bIns="91425" anchor="t" anchorCtr="0">
            <a:noAutofit/>
          </a:bodyPr>
          <a:lstStyle/>
          <a:p>
            <a:pPr marL="0" indent="0">
              <a:buClr>
                <a:schemeClr val="dk1"/>
              </a:buClr>
              <a:buSzPts val="1100"/>
            </a:pPr>
            <a:r>
              <a:rPr lang="en"/>
              <a:t>EDA, Dealing with missing values, PCA, Dealing with imbalanced datasets.</a:t>
            </a:r>
          </a:p>
        </p:txBody>
      </p:sp>
      <p:sp>
        <p:nvSpPr>
          <p:cNvPr id="2662" name="Google Shape;2662;p61"/>
          <p:cNvSpPr txBox="1">
            <a:spLocks noGrp="1"/>
          </p:cNvSpPr>
          <p:nvPr>
            <p:ph type="title" idx="6"/>
          </p:nvPr>
        </p:nvSpPr>
        <p:spPr>
          <a:xfrm>
            <a:off x="2167181" y="2984623"/>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03</a:t>
            </a:r>
            <a:endParaRPr>
              <a:solidFill>
                <a:schemeClr val="dk1"/>
              </a:solidFill>
            </a:endParaRPr>
          </a:p>
        </p:txBody>
      </p:sp>
      <p:sp>
        <p:nvSpPr>
          <p:cNvPr id="2663" name="Google Shape;2663;p61"/>
          <p:cNvSpPr txBox="1">
            <a:spLocks noGrp="1"/>
          </p:cNvSpPr>
          <p:nvPr>
            <p:ph type="subTitle" idx="7"/>
          </p:nvPr>
        </p:nvSpPr>
        <p:spPr>
          <a:xfrm>
            <a:off x="2988905" y="3034159"/>
            <a:ext cx="3987900" cy="354600"/>
          </a:xfrm>
          <a:prstGeom prst="rect">
            <a:avLst/>
          </a:prstGeom>
        </p:spPr>
        <p:txBody>
          <a:bodyPr spcFirstLastPara="1" wrap="square" lIns="91425" tIns="0" rIns="91425" bIns="91425" anchor="t" anchorCtr="0">
            <a:noAutofit/>
          </a:bodyPr>
          <a:lstStyle/>
          <a:p>
            <a:pPr marL="0" indent="0">
              <a:spcAft>
                <a:spcPts val="1200"/>
              </a:spcAft>
            </a:pPr>
            <a:r>
              <a:rPr lang="en"/>
              <a:t>Training the model</a:t>
            </a:r>
          </a:p>
        </p:txBody>
      </p:sp>
      <p:sp>
        <p:nvSpPr>
          <p:cNvPr id="2664" name="Google Shape;2664;p61"/>
          <p:cNvSpPr txBox="1">
            <a:spLocks noGrp="1"/>
          </p:cNvSpPr>
          <p:nvPr>
            <p:ph type="subTitle" idx="8"/>
          </p:nvPr>
        </p:nvSpPr>
        <p:spPr>
          <a:xfrm>
            <a:off x="2988888" y="3388763"/>
            <a:ext cx="3987900" cy="251400"/>
          </a:xfrm>
          <a:prstGeom prst="rect">
            <a:avLst/>
          </a:prstGeom>
        </p:spPr>
        <p:txBody>
          <a:bodyPr spcFirstLastPara="1" wrap="square" lIns="91425" tIns="0" rIns="91425" bIns="91425" anchor="t" anchorCtr="0">
            <a:noAutofit/>
          </a:bodyPr>
          <a:lstStyle/>
          <a:p>
            <a:pPr marL="0" indent="0">
              <a:buClr>
                <a:schemeClr val="dk1"/>
              </a:buClr>
              <a:buSzPts val="1100"/>
            </a:pPr>
            <a:r>
              <a:rPr lang="en"/>
              <a:t>Different models, Gradient Descent, Neural Networks, etc.</a:t>
            </a:r>
          </a:p>
          <a:p>
            <a:pPr marL="0" indent="0">
              <a:buSzPts val="1100"/>
            </a:pPr>
            <a:endParaRPr lang="en"/>
          </a:p>
        </p:txBody>
      </p:sp>
      <p:sp>
        <p:nvSpPr>
          <p:cNvPr id="2665" name="Google Shape;2665;p61"/>
          <p:cNvSpPr txBox="1">
            <a:spLocks noGrp="1"/>
          </p:cNvSpPr>
          <p:nvPr>
            <p:ph type="title" idx="9"/>
          </p:nvPr>
        </p:nvSpPr>
        <p:spPr>
          <a:xfrm>
            <a:off x="2167181" y="3879438"/>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04</a:t>
            </a:r>
            <a:endParaRPr>
              <a:solidFill>
                <a:schemeClr val="dk1"/>
              </a:solidFill>
            </a:endParaRPr>
          </a:p>
        </p:txBody>
      </p:sp>
      <p:sp>
        <p:nvSpPr>
          <p:cNvPr id="2666" name="Google Shape;2666;p61"/>
          <p:cNvSpPr txBox="1">
            <a:spLocks noGrp="1"/>
          </p:cNvSpPr>
          <p:nvPr>
            <p:ph type="subTitle" idx="13"/>
          </p:nvPr>
        </p:nvSpPr>
        <p:spPr>
          <a:xfrm>
            <a:off x="2988905" y="3928977"/>
            <a:ext cx="3987900" cy="354600"/>
          </a:xfrm>
          <a:prstGeom prst="rect">
            <a:avLst/>
          </a:prstGeom>
        </p:spPr>
        <p:txBody>
          <a:bodyPr spcFirstLastPara="1" wrap="square" lIns="91425" tIns="0" rIns="91425" bIns="91425" anchor="t" anchorCtr="0">
            <a:noAutofit/>
          </a:bodyPr>
          <a:lstStyle/>
          <a:p>
            <a:pPr marL="0" indent="0">
              <a:spcAft>
                <a:spcPts val="1200"/>
              </a:spcAft>
            </a:pPr>
            <a:r>
              <a:rPr lang="en"/>
              <a:t>Evaluating the model</a:t>
            </a:r>
          </a:p>
        </p:txBody>
      </p:sp>
      <p:sp>
        <p:nvSpPr>
          <p:cNvPr id="2667" name="Google Shape;2667;p61"/>
          <p:cNvSpPr txBox="1">
            <a:spLocks noGrp="1"/>
          </p:cNvSpPr>
          <p:nvPr>
            <p:ph type="subTitle" idx="14"/>
          </p:nvPr>
        </p:nvSpPr>
        <p:spPr>
          <a:xfrm>
            <a:off x="2988888" y="4283578"/>
            <a:ext cx="3987900" cy="251400"/>
          </a:xfrm>
          <a:prstGeom prst="rect">
            <a:avLst/>
          </a:prstGeom>
        </p:spPr>
        <p:txBody>
          <a:bodyPr spcFirstLastPara="1" wrap="square" lIns="91425" tIns="0" rIns="91425" bIns="91425" anchor="t" anchorCtr="0">
            <a:noAutofit/>
          </a:bodyPr>
          <a:lstStyle/>
          <a:p>
            <a:pPr marL="0" indent="0">
              <a:buClr>
                <a:schemeClr val="dk1"/>
              </a:buClr>
              <a:buSzPts val="1100"/>
            </a:pPr>
            <a:r>
              <a:rPr lang="en"/>
              <a:t>Using metrics such as accuracy, R squared and p values, confusion matrix, etc.</a:t>
            </a:r>
          </a:p>
        </p:txBody>
      </p:sp>
      <p:grpSp>
        <p:nvGrpSpPr>
          <p:cNvPr id="2668" name="Google Shape;2668;p61"/>
          <p:cNvGrpSpPr/>
          <p:nvPr/>
        </p:nvGrpSpPr>
        <p:grpSpPr>
          <a:xfrm>
            <a:off x="7635233" y="3899371"/>
            <a:ext cx="793256" cy="182899"/>
            <a:chOff x="2685575" y="2835950"/>
            <a:chExt cx="433000" cy="99825"/>
          </a:xfrm>
        </p:grpSpPr>
        <p:sp>
          <p:nvSpPr>
            <p:cNvPr id="2669" name="Google Shape;2669;p6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6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6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6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3" name="Google Shape;2673;p61"/>
          <p:cNvSpPr/>
          <p:nvPr/>
        </p:nvSpPr>
        <p:spPr>
          <a:xfrm>
            <a:off x="7619147" y="191845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61"/>
          <p:cNvSpPr/>
          <p:nvPr/>
        </p:nvSpPr>
        <p:spPr>
          <a:xfrm>
            <a:off x="1187375" y="25717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75" name="Google Shape;2675;p61"/>
          <p:cNvPicPr preferRelativeResize="0"/>
          <p:nvPr/>
        </p:nvPicPr>
        <p:blipFill>
          <a:blip r:embed="rId3">
            <a:alphaModFix/>
          </a:blip>
          <a:stretch>
            <a:fillRect/>
          </a:stretch>
        </p:blipFill>
        <p:spPr>
          <a:xfrm>
            <a:off x="6279427" y="-1358450"/>
            <a:ext cx="2527512" cy="2681250"/>
          </a:xfrm>
          <a:prstGeom prst="rect">
            <a:avLst/>
          </a:prstGeom>
          <a:noFill/>
          <a:ln>
            <a:noFill/>
          </a:ln>
        </p:spPr>
      </p:pic>
      <p:sp>
        <p:nvSpPr>
          <p:cNvPr id="2677" name="Google Shape;2677;p6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6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61">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6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6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57"/>
                                        </p:tgtEl>
                                        <p:attrNameLst>
                                          <p:attrName>style.visibility</p:attrName>
                                        </p:attrNameLst>
                                      </p:cBhvr>
                                      <p:to>
                                        <p:strVal val="visible"/>
                                      </p:to>
                                    </p:set>
                                    <p:animEffect transition="in" filter="fade">
                                      <p:cBhvr>
                                        <p:cTn id="7" dur="1000"/>
                                        <p:tgtEl>
                                          <p:spTgt spid="2657"/>
                                        </p:tgtEl>
                                      </p:cBhvr>
                                    </p:animEffect>
                                  </p:childTnLst>
                                </p:cTn>
                              </p:par>
                              <p:par>
                                <p:cTn id="8" presetID="10" presetClass="entr" presetSubtype="0" fill="hold" nodeType="withEffect">
                                  <p:stCondLst>
                                    <p:cond delay="0"/>
                                  </p:stCondLst>
                                  <p:childTnLst>
                                    <p:set>
                                      <p:cBhvr>
                                        <p:cTn id="9" dur="1" fill="hold">
                                          <p:stCondLst>
                                            <p:cond delay="0"/>
                                          </p:stCondLst>
                                        </p:cTn>
                                        <p:tgtEl>
                                          <p:spTgt spid="2658"/>
                                        </p:tgtEl>
                                        <p:attrNameLst>
                                          <p:attrName>style.visibility</p:attrName>
                                        </p:attrNameLst>
                                      </p:cBhvr>
                                      <p:to>
                                        <p:strVal val="visible"/>
                                      </p:to>
                                    </p:set>
                                    <p:animEffect transition="in" filter="fade">
                                      <p:cBhvr>
                                        <p:cTn id="10" dur="1000"/>
                                        <p:tgtEl>
                                          <p:spTgt spid="2658"/>
                                        </p:tgtEl>
                                      </p:cBhvr>
                                    </p:animEffect>
                                  </p:childTnLst>
                                </p:cTn>
                              </p:par>
                              <p:par>
                                <p:cTn id="11" presetID="10" presetClass="entr" presetSubtype="0" fill="hold" nodeType="withEffect">
                                  <p:stCondLst>
                                    <p:cond delay="0"/>
                                  </p:stCondLst>
                                  <p:childTnLst>
                                    <p:set>
                                      <p:cBhvr>
                                        <p:cTn id="12" dur="1" fill="hold">
                                          <p:stCondLst>
                                            <p:cond delay="0"/>
                                          </p:stCondLst>
                                        </p:cTn>
                                        <p:tgtEl>
                                          <p:spTgt spid="2660"/>
                                        </p:tgtEl>
                                        <p:attrNameLst>
                                          <p:attrName>style.visibility</p:attrName>
                                        </p:attrNameLst>
                                      </p:cBhvr>
                                      <p:to>
                                        <p:strVal val="visible"/>
                                      </p:to>
                                    </p:set>
                                    <p:animEffect transition="in" filter="fade">
                                      <p:cBhvr>
                                        <p:cTn id="13" dur="1000"/>
                                        <p:tgtEl>
                                          <p:spTgt spid="2660"/>
                                        </p:tgtEl>
                                      </p:cBhvr>
                                    </p:animEffect>
                                  </p:childTnLst>
                                </p:cTn>
                              </p:par>
                              <p:par>
                                <p:cTn id="14" presetID="10" presetClass="entr" presetSubtype="0" fill="hold" nodeType="withEffect">
                                  <p:stCondLst>
                                    <p:cond delay="0"/>
                                  </p:stCondLst>
                                  <p:childTnLst>
                                    <p:set>
                                      <p:cBhvr>
                                        <p:cTn id="15" dur="1" fill="hold">
                                          <p:stCondLst>
                                            <p:cond delay="0"/>
                                          </p:stCondLst>
                                        </p:cTn>
                                        <p:tgtEl>
                                          <p:spTgt spid="2661"/>
                                        </p:tgtEl>
                                        <p:attrNameLst>
                                          <p:attrName>style.visibility</p:attrName>
                                        </p:attrNameLst>
                                      </p:cBhvr>
                                      <p:to>
                                        <p:strVal val="visible"/>
                                      </p:to>
                                    </p:set>
                                    <p:animEffect transition="in" filter="fade">
                                      <p:cBhvr>
                                        <p:cTn id="16" dur="1000"/>
                                        <p:tgtEl>
                                          <p:spTgt spid="2661"/>
                                        </p:tgtEl>
                                      </p:cBhvr>
                                    </p:animEffect>
                                  </p:childTnLst>
                                </p:cTn>
                              </p:par>
                              <p:par>
                                <p:cTn id="17" presetID="10" presetClass="entr" presetSubtype="0" fill="hold" nodeType="withEffect">
                                  <p:stCondLst>
                                    <p:cond delay="0"/>
                                  </p:stCondLst>
                                  <p:childTnLst>
                                    <p:set>
                                      <p:cBhvr>
                                        <p:cTn id="18" dur="1" fill="hold">
                                          <p:stCondLst>
                                            <p:cond delay="0"/>
                                          </p:stCondLst>
                                        </p:cTn>
                                        <p:tgtEl>
                                          <p:spTgt spid="2663"/>
                                        </p:tgtEl>
                                        <p:attrNameLst>
                                          <p:attrName>style.visibility</p:attrName>
                                        </p:attrNameLst>
                                      </p:cBhvr>
                                      <p:to>
                                        <p:strVal val="visible"/>
                                      </p:to>
                                    </p:set>
                                    <p:animEffect transition="in" filter="fade">
                                      <p:cBhvr>
                                        <p:cTn id="19" dur="1000"/>
                                        <p:tgtEl>
                                          <p:spTgt spid="2663"/>
                                        </p:tgtEl>
                                      </p:cBhvr>
                                    </p:animEffect>
                                  </p:childTnLst>
                                </p:cTn>
                              </p:par>
                              <p:par>
                                <p:cTn id="20" presetID="10" presetClass="entr" presetSubtype="0" fill="hold" nodeType="withEffect">
                                  <p:stCondLst>
                                    <p:cond delay="0"/>
                                  </p:stCondLst>
                                  <p:childTnLst>
                                    <p:set>
                                      <p:cBhvr>
                                        <p:cTn id="21" dur="1" fill="hold">
                                          <p:stCondLst>
                                            <p:cond delay="0"/>
                                          </p:stCondLst>
                                        </p:cTn>
                                        <p:tgtEl>
                                          <p:spTgt spid="2664"/>
                                        </p:tgtEl>
                                        <p:attrNameLst>
                                          <p:attrName>style.visibility</p:attrName>
                                        </p:attrNameLst>
                                      </p:cBhvr>
                                      <p:to>
                                        <p:strVal val="visible"/>
                                      </p:to>
                                    </p:set>
                                    <p:animEffect transition="in" filter="fade">
                                      <p:cBhvr>
                                        <p:cTn id="22" dur="1000"/>
                                        <p:tgtEl>
                                          <p:spTgt spid="2664"/>
                                        </p:tgtEl>
                                      </p:cBhvr>
                                    </p:animEffect>
                                  </p:childTnLst>
                                </p:cTn>
                              </p:par>
                              <p:par>
                                <p:cTn id="23" presetID="10" presetClass="entr" presetSubtype="0" fill="hold" nodeType="withEffect">
                                  <p:stCondLst>
                                    <p:cond delay="0"/>
                                  </p:stCondLst>
                                  <p:childTnLst>
                                    <p:set>
                                      <p:cBhvr>
                                        <p:cTn id="24" dur="1" fill="hold">
                                          <p:stCondLst>
                                            <p:cond delay="0"/>
                                          </p:stCondLst>
                                        </p:cTn>
                                        <p:tgtEl>
                                          <p:spTgt spid="2666"/>
                                        </p:tgtEl>
                                        <p:attrNameLst>
                                          <p:attrName>style.visibility</p:attrName>
                                        </p:attrNameLst>
                                      </p:cBhvr>
                                      <p:to>
                                        <p:strVal val="visible"/>
                                      </p:to>
                                    </p:set>
                                    <p:animEffect transition="in" filter="fade">
                                      <p:cBhvr>
                                        <p:cTn id="25" dur="1000"/>
                                        <p:tgtEl>
                                          <p:spTgt spid="2666"/>
                                        </p:tgtEl>
                                      </p:cBhvr>
                                    </p:animEffect>
                                  </p:childTnLst>
                                </p:cTn>
                              </p:par>
                              <p:par>
                                <p:cTn id="26" presetID="10" presetClass="entr" presetSubtype="0" fill="hold" nodeType="withEffect">
                                  <p:stCondLst>
                                    <p:cond delay="0"/>
                                  </p:stCondLst>
                                  <p:childTnLst>
                                    <p:set>
                                      <p:cBhvr>
                                        <p:cTn id="27" dur="1" fill="hold">
                                          <p:stCondLst>
                                            <p:cond delay="0"/>
                                          </p:stCondLst>
                                        </p:cTn>
                                        <p:tgtEl>
                                          <p:spTgt spid="2667"/>
                                        </p:tgtEl>
                                        <p:attrNameLst>
                                          <p:attrName>style.visibility</p:attrName>
                                        </p:attrNameLst>
                                      </p:cBhvr>
                                      <p:to>
                                        <p:strVal val="visible"/>
                                      </p:to>
                                    </p:set>
                                    <p:animEffect transition="in" filter="fade">
                                      <p:cBhvr>
                                        <p:cTn id="28" dur="1000"/>
                                        <p:tgtEl>
                                          <p:spTgt spid="2667"/>
                                        </p:tgtEl>
                                      </p:cBhvr>
                                    </p:animEffect>
                                  </p:childTnLst>
                                </p:cTn>
                              </p:par>
                              <p:par>
                                <p:cTn id="29" presetID="10" presetClass="entr" presetSubtype="0" fill="hold" nodeType="withEffect">
                                  <p:stCondLst>
                                    <p:cond delay="0"/>
                                  </p:stCondLst>
                                  <p:childTnLst>
                                    <p:set>
                                      <p:cBhvr>
                                        <p:cTn id="30" dur="1" fill="hold">
                                          <p:stCondLst>
                                            <p:cond delay="0"/>
                                          </p:stCondLst>
                                        </p:cTn>
                                        <p:tgtEl>
                                          <p:spTgt spid="2659"/>
                                        </p:tgtEl>
                                        <p:attrNameLst>
                                          <p:attrName>style.visibility</p:attrName>
                                        </p:attrNameLst>
                                      </p:cBhvr>
                                      <p:to>
                                        <p:strVal val="visible"/>
                                      </p:to>
                                    </p:set>
                                    <p:animEffect transition="in" filter="fade">
                                      <p:cBhvr>
                                        <p:cTn id="31" dur="1000"/>
                                        <p:tgtEl>
                                          <p:spTgt spid="2659"/>
                                        </p:tgtEl>
                                      </p:cBhvr>
                                    </p:animEffect>
                                  </p:childTnLst>
                                </p:cTn>
                              </p:par>
                              <p:par>
                                <p:cTn id="32" presetID="10" presetClass="entr" presetSubtype="0" fill="hold" nodeType="withEffect">
                                  <p:stCondLst>
                                    <p:cond delay="0"/>
                                  </p:stCondLst>
                                  <p:childTnLst>
                                    <p:set>
                                      <p:cBhvr>
                                        <p:cTn id="33" dur="1" fill="hold">
                                          <p:stCondLst>
                                            <p:cond delay="0"/>
                                          </p:stCondLst>
                                        </p:cTn>
                                        <p:tgtEl>
                                          <p:spTgt spid="2662"/>
                                        </p:tgtEl>
                                        <p:attrNameLst>
                                          <p:attrName>style.visibility</p:attrName>
                                        </p:attrNameLst>
                                      </p:cBhvr>
                                      <p:to>
                                        <p:strVal val="visible"/>
                                      </p:to>
                                    </p:set>
                                    <p:animEffect transition="in" filter="fade">
                                      <p:cBhvr>
                                        <p:cTn id="34" dur="1000"/>
                                        <p:tgtEl>
                                          <p:spTgt spid="2662"/>
                                        </p:tgtEl>
                                      </p:cBhvr>
                                    </p:animEffect>
                                  </p:childTnLst>
                                </p:cTn>
                              </p:par>
                              <p:par>
                                <p:cTn id="35" presetID="10" presetClass="entr" presetSubtype="0" fill="hold" nodeType="withEffect">
                                  <p:stCondLst>
                                    <p:cond delay="0"/>
                                  </p:stCondLst>
                                  <p:childTnLst>
                                    <p:set>
                                      <p:cBhvr>
                                        <p:cTn id="36" dur="1" fill="hold">
                                          <p:stCondLst>
                                            <p:cond delay="0"/>
                                          </p:stCondLst>
                                        </p:cTn>
                                        <p:tgtEl>
                                          <p:spTgt spid="2665"/>
                                        </p:tgtEl>
                                        <p:attrNameLst>
                                          <p:attrName>style.visibility</p:attrName>
                                        </p:attrNameLst>
                                      </p:cBhvr>
                                      <p:to>
                                        <p:strVal val="visible"/>
                                      </p:to>
                                    </p:set>
                                    <p:animEffect transition="in" filter="fade">
                                      <p:cBhvr>
                                        <p:cTn id="37" dur="1000"/>
                                        <p:tgtEl>
                                          <p:spTgt spid="2665"/>
                                        </p:tgtEl>
                                      </p:cBhvr>
                                    </p:animEffect>
                                  </p:childTnLst>
                                </p:cTn>
                              </p:par>
                              <p:par>
                                <p:cTn id="38" presetID="10" presetClass="entr" presetSubtype="0" fill="hold" nodeType="withEffect">
                                  <p:stCondLst>
                                    <p:cond delay="0"/>
                                  </p:stCondLst>
                                  <p:childTnLst>
                                    <p:set>
                                      <p:cBhvr>
                                        <p:cTn id="39" dur="1" fill="hold">
                                          <p:stCondLst>
                                            <p:cond delay="0"/>
                                          </p:stCondLst>
                                        </p:cTn>
                                        <p:tgtEl>
                                          <p:spTgt spid="2656"/>
                                        </p:tgtEl>
                                        <p:attrNameLst>
                                          <p:attrName>style.visibility</p:attrName>
                                        </p:attrNameLst>
                                      </p:cBhvr>
                                      <p:to>
                                        <p:strVal val="visible"/>
                                      </p:to>
                                    </p:set>
                                    <p:animEffect transition="in" filter="fade">
                                      <p:cBhvr>
                                        <p:cTn id="40" dur="1000"/>
                                        <p:tgtEl>
                                          <p:spTgt spid="2656"/>
                                        </p:tgtEl>
                                      </p:cBhvr>
                                    </p:animEffect>
                                  </p:childTnLst>
                                </p:cTn>
                              </p:par>
                              <p:par>
                                <p:cTn id="41" presetID="2" presetClass="entr" presetSubtype="8" fill="hold" nodeType="withEffect">
                                  <p:stCondLst>
                                    <p:cond delay="0"/>
                                  </p:stCondLst>
                                  <p:childTnLst>
                                    <p:set>
                                      <p:cBhvr>
                                        <p:cTn id="42" dur="1" fill="hold">
                                          <p:stCondLst>
                                            <p:cond delay="0"/>
                                          </p:stCondLst>
                                        </p:cTn>
                                        <p:tgtEl>
                                          <p:spTgt spid="2655"/>
                                        </p:tgtEl>
                                        <p:attrNameLst>
                                          <p:attrName>style.visibility</p:attrName>
                                        </p:attrNameLst>
                                      </p:cBhvr>
                                      <p:to>
                                        <p:strVal val="visible"/>
                                      </p:to>
                                    </p:set>
                                    <p:anim calcmode="lin" valueType="num">
                                      <p:cBhvr additive="base">
                                        <p:cTn id="43" dur="1000"/>
                                        <p:tgtEl>
                                          <p:spTgt spid="2655"/>
                                        </p:tgtEl>
                                        <p:attrNameLst>
                                          <p:attrName>ppt_x</p:attrName>
                                        </p:attrNameLst>
                                      </p:cBhvr>
                                      <p:tavLst>
                                        <p:tav tm="0">
                                          <p:val>
                                            <p:strVal val="#ppt_x-1"/>
                                          </p:val>
                                        </p:tav>
                                        <p:tav tm="100000">
                                          <p:val>
                                            <p:strVal val="#ppt_x"/>
                                          </p:val>
                                        </p:tav>
                                      </p:tavLst>
                                    </p:anim>
                                  </p:childTnLst>
                                </p:cTn>
                              </p:par>
                              <p:par>
                                <p:cTn id="44" presetID="23" presetClass="entr" presetSubtype="16" fill="hold" nodeType="withEffect">
                                  <p:stCondLst>
                                    <p:cond delay="0"/>
                                  </p:stCondLst>
                                  <p:childTnLst>
                                    <p:set>
                                      <p:cBhvr>
                                        <p:cTn id="45" dur="1" fill="hold">
                                          <p:stCondLst>
                                            <p:cond delay="0"/>
                                          </p:stCondLst>
                                        </p:cTn>
                                        <p:tgtEl>
                                          <p:spTgt spid="2651"/>
                                        </p:tgtEl>
                                        <p:attrNameLst>
                                          <p:attrName>style.visibility</p:attrName>
                                        </p:attrNameLst>
                                      </p:cBhvr>
                                      <p:to>
                                        <p:strVal val="visible"/>
                                      </p:to>
                                    </p:set>
                                    <p:anim calcmode="lin" valueType="num">
                                      <p:cBhvr additive="base">
                                        <p:cTn id="46" dur="1000"/>
                                        <p:tgtEl>
                                          <p:spTgt spid="2651"/>
                                        </p:tgtEl>
                                        <p:attrNameLst>
                                          <p:attrName>ppt_w</p:attrName>
                                        </p:attrNameLst>
                                      </p:cBhvr>
                                      <p:tavLst>
                                        <p:tav tm="0">
                                          <p:val>
                                            <p:strVal val="0"/>
                                          </p:val>
                                        </p:tav>
                                        <p:tav tm="100000">
                                          <p:val>
                                            <p:strVal val="#ppt_w"/>
                                          </p:val>
                                        </p:tav>
                                      </p:tavLst>
                                    </p:anim>
                                    <p:anim calcmode="lin" valueType="num">
                                      <p:cBhvr additive="base">
                                        <p:cTn id="47" dur="1000"/>
                                        <p:tgtEl>
                                          <p:spTgt spid="2651"/>
                                        </p:tgtEl>
                                        <p:attrNameLst>
                                          <p:attrName>ppt_h</p:attrName>
                                        </p:attrNameLst>
                                      </p:cBhvr>
                                      <p:tavLst>
                                        <p:tav tm="0">
                                          <p:val>
                                            <p:strVal val="0"/>
                                          </p:val>
                                        </p:tav>
                                        <p:tav tm="100000">
                                          <p:val>
                                            <p:strVal val="#ppt_h"/>
                                          </p:val>
                                        </p:tav>
                                      </p:tavLst>
                                    </p:anim>
                                  </p:childTnLst>
                                </p:cTn>
                              </p:par>
                              <p:par>
                                <p:cTn id="48" presetID="23" presetClass="entr" presetSubtype="16" fill="hold" nodeType="withEffect">
                                  <p:stCondLst>
                                    <p:cond delay="0"/>
                                  </p:stCondLst>
                                  <p:childTnLst>
                                    <p:set>
                                      <p:cBhvr>
                                        <p:cTn id="49" dur="1" fill="hold">
                                          <p:stCondLst>
                                            <p:cond delay="0"/>
                                          </p:stCondLst>
                                        </p:cTn>
                                        <p:tgtEl>
                                          <p:spTgt spid="2652"/>
                                        </p:tgtEl>
                                        <p:attrNameLst>
                                          <p:attrName>style.visibility</p:attrName>
                                        </p:attrNameLst>
                                      </p:cBhvr>
                                      <p:to>
                                        <p:strVal val="visible"/>
                                      </p:to>
                                    </p:set>
                                    <p:anim calcmode="lin" valueType="num">
                                      <p:cBhvr additive="base">
                                        <p:cTn id="50" dur="1000"/>
                                        <p:tgtEl>
                                          <p:spTgt spid="2652"/>
                                        </p:tgtEl>
                                        <p:attrNameLst>
                                          <p:attrName>ppt_w</p:attrName>
                                        </p:attrNameLst>
                                      </p:cBhvr>
                                      <p:tavLst>
                                        <p:tav tm="0">
                                          <p:val>
                                            <p:strVal val="0"/>
                                          </p:val>
                                        </p:tav>
                                        <p:tav tm="100000">
                                          <p:val>
                                            <p:strVal val="#ppt_w"/>
                                          </p:val>
                                        </p:tav>
                                      </p:tavLst>
                                    </p:anim>
                                    <p:anim calcmode="lin" valueType="num">
                                      <p:cBhvr additive="base">
                                        <p:cTn id="51" dur="1000"/>
                                        <p:tgtEl>
                                          <p:spTgt spid="2652"/>
                                        </p:tgtEl>
                                        <p:attrNameLst>
                                          <p:attrName>ppt_h</p:attrName>
                                        </p:attrNameLst>
                                      </p:cBhvr>
                                      <p:tavLst>
                                        <p:tav tm="0">
                                          <p:val>
                                            <p:strVal val="0"/>
                                          </p:val>
                                        </p:tav>
                                        <p:tav tm="100000">
                                          <p:val>
                                            <p:strVal val="#ppt_h"/>
                                          </p:val>
                                        </p:tav>
                                      </p:tavLst>
                                    </p:anim>
                                  </p:childTnLst>
                                </p:cTn>
                              </p:par>
                              <p:par>
                                <p:cTn id="52" presetID="23" presetClass="entr" presetSubtype="16" fill="hold" nodeType="withEffect">
                                  <p:stCondLst>
                                    <p:cond delay="0"/>
                                  </p:stCondLst>
                                  <p:childTnLst>
                                    <p:set>
                                      <p:cBhvr>
                                        <p:cTn id="53" dur="1" fill="hold">
                                          <p:stCondLst>
                                            <p:cond delay="0"/>
                                          </p:stCondLst>
                                        </p:cTn>
                                        <p:tgtEl>
                                          <p:spTgt spid="2653"/>
                                        </p:tgtEl>
                                        <p:attrNameLst>
                                          <p:attrName>style.visibility</p:attrName>
                                        </p:attrNameLst>
                                      </p:cBhvr>
                                      <p:to>
                                        <p:strVal val="visible"/>
                                      </p:to>
                                    </p:set>
                                    <p:anim calcmode="lin" valueType="num">
                                      <p:cBhvr additive="base">
                                        <p:cTn id="54" dur="1000"/>
                                        <p:tgtEl>
                                          <p:spTgt spid="2653"/>
                                        </p:tgtEl>
                                        <p:attrNameLst>
                                          <p:attrName>ppt_w</p:attrName>
                                        </p:attrNameLst>
                                      </p:cBhvr>
                                      <p:tavLst>
                                        <p:tav tm="0">
                                          <p:val>
                                            <p:strVal val="0"/>
                                          </p:val>
                                        </p:tav>
                                        <p:tav tm="100000">
                                          <p:val>
                                            <p:strVal val="#ppt_w"/>
                                          </p:val>
                                        </p:tav>
                                      </p:tavLst>
                                    </p:anim>
                                    <p:anim calcmode="lin" valueType="num">
                                      <p:cBhvr additive="base">
                                        <p:cTn id="55" dur="1000"/>
                                        <p:tgtEl>
                                          <p:spTgt spid="2653"/>
                                        </p:tgtEl>
                                        <p:attrNameLst>
                                          <p:attrName>ppt_h</p:attrName>
                                        </p:attrNameLst>
                                      </p:cBhvr>
                                      <p:tavLst>
                                        <p:tav tm="0">
                                          <p:val>
                                            <p:strVal val="0"/>
                                          </p:val>
                                        </p:tav>
                                        <p:tav tm="100000">
                                          <p:val>
                                            <p:strVal val="#ppt_h"/>
                                          </p:val>
                                        </p:tav>
                                      </p:tavLst>
                                    </p:anim>
                                  </p:childTnLst>
                                </p:cTn>
                              </p:par>
                              <p:par>
                                <p:cTn id="56" presetID="23" presetClass="entr" presetSubtype="16" fill="hold" nodeType="withEffect">
                                  <p:stCondLst>
                                    <p:cond delay="0"/>
                                  </p:stCondLst>
                                  <p:childTnLst>
                                    <p:set>
                                      <p:cBhvr>
                                        <p:cTn id="57" dur="1" fill="hold">
                                          <p:stCondLst>
                                            <p:cond delay="0"/>
                                          </p:stCondLst>
                                        </p:cTn>
                                        <p:tgtEl>
                                          <p:spTgt spid="2654"/>
                                        </p:tgtEl>
                                        <p:attrNameLst>
                                          <p:attrName>style.visibility</p:attrName>
                                        </p:attrNameLst>
                                      </p:cBhvr>
                                      <p:to>
                                        <p:strVal val="visible"/>
                                      </p:to>
                                    </p:set>
                                    <p:anim calcmode="lin" valueType="num">
                                      <p:cBhvr additive="base">
                                        <p:cTn id="58" dur="1000"/>
                                        <p:tgtEl>
                                          <p:spTgt spid="2654"/>
                                        </p:tgtEl>
                                        <p:attrNameLst>
                                          <p:attrName>ppt_w</p:attrName>
                                        </p:attrNameLst>
                                      </p:cBhvr>
                                      <p:tavLst>
                                        <p:tav tm="0">
                                          <p:val>
                                            <p:strVal val="0"/>
                                          </p:val>
                                        </p:tav>
                                        <p:tav tm="100000">
                                          <p:val>
                                            <p:strVal val="#ppt_w"/>
                                          </p:val>
                                        </p:tav>
                                      </p:tavLst>
                                    </p:anim>
                                    <p:anim calcmode="lin" valueType="num">
                                      <p:cBhvr additive="base">
                                        <p:cTn id="59" dur="1000"/>
                                        <p:tgtEl>
                                          <p:spTgt spid="2654"/>
                                        </p:tgtEl>
                                        <p:attrNameLst>
                                          <p:attrName>ppt_h</p:attrName>
                                        </p:attrNameLst>
                                      </p:cBhvr>
                                      <p:tavLst>
                                        <p:tav tm="0">
                                          <p:val>
                                            <p:strVal val="0"/>
                                          </p:val>
                                        </p:tav>
                                        <p:tav tm="100000">
                                          <p:val>
                                            <p:strVal val="#ppt_h"/>
                                          </p:val>
                                        </p:tav>
                                      </p:tavLst>
                                    </p:anim>
                                  </p:childTnLst>
                                </p:cTn>
                              </p:par>
                              <p:par>
                                <p:cTn id="60" presetID="10" presetClass="entr" presetSubtype="0" fill="hold" nodeType="withEffect">
                                  <p:stCondLst>
                                    <p:cond delay="0"/>
                                  </p:stCondLst>
                                  <p:childTnLst>
                                    <p:set>
                                      <p:cBhvr>
                                        <p:cTn id="61" dur="1" fill="hold">
                                          <p:stCondLst>
                                            <p:cond delay="0"/>
                                          </p:stCondLst>
                                        </p:cTn>
                                        <p:tgtEl>
                                          <p:spTgt spid="2677"/>
                                        </p:tgtEl>
                                        <p:attrNameLst>
                                          <p:attrName>style.visibility</p:attrName>
                                        </p:attrNameLst>
                                      </p:cBhvr>
                                      <p:to>
                                        <p:strVal val="visible"/>
                                      </p:to>
                                    </p:set>
                                    <p:animEffect transition="in" filter="fade">
                                      <p:cBhvr>
                                        <p:cTn id="62" dur="1000"/>
                                        <p:tgtEl>
                                          <p:spTgt spid="2677"/>
                                        </p:tgtEl>
                                      </p:cBhvr>
                                    </p:animEffect>
                                  </p:childTnLst>
                                </p:cTn>
                              </p:par>
                              <p:par>
                                <p:cTn id="63" presetID="10" presetClass="entr" presetSubtype="0" fill="hold" nodeType="withEffect">
                                  <p:stCondLst>
                                    <p:cond delay="0"/>
                                  </p:stCondLst>
                                  <p:childTnLst>
                                    <p:set>
                                      <p:cBhvr>
                                        <p:cTn id="64" dur="1" fill="hold">
                                          <p:stCondLst>
                                            <p:cond delay="0"/>
                                          </p:stCondLst>
                                        </p:cTn>
                                        <p:tgtEl>
                                          <p:spTgt spid="2678"/>
                                        </p:tgtEl>
                                        <p:attrNameLst>
                                          <p:attrName>style.visibility</p:attrName>
                                        </p:attrNameLst>
                                      </p:cBhvr>
                                      <p:to>
                                        <p:strVal val="visible"/>
                                      </p:to>
                                    </p:set>
                                    <p:animEffect transition="in" filter="fade">
                                      <p:cBhvr>
                                        <p:cTn id="65" dur="1000"/>
                                        <p:tgtEl>
                                          <p:spTgt spid="2678"/>
                                        </p:tgtEl>
                                      </p:cBhvr>
                                    </p:animEffect>
                                  </p:childTnLst>
                                </p:cTn>
                              </p:par>
                              <p:par>
                                <p:cTn id="66" presetID="10" presetClass="entr" presetSubtype="0" fill="hold" nodeType="withEffect">
                                  <p:stCondLst>
                                    <p:cond delay="0"/>
                                  </p:stCondLst>
                                  <p:childTnLst>
                                    <p:set>
                                      <p:cBhvr>
                                        <p:cTn id="67" dur="1" fill="hold">
                                          <p:stCondLst>
                                            <p:cond delay="0"/>
                                          </p:stCondLst>
                                        </p:cTn>
                                        <p:tgtEl>
                                          <p:spTgt spid="2679"/>
                                        </p:tgtEl>
                                        <p:attrNameLst>
                                          <p:attrName>style.visibility</p:attrName>
                                        </p:attrNameLst>
                                      </p:cBhvr>
                                      <p:to>
                                        <p:strVal val="visible"/>
                                      </p:to>
                                    </p:set>
                                    <p:animEffect transition="in" filter="fade">
                                      <p:cBhvr>
                                        <p:cTn id="68" dur="1000"/>
                                        <p:tgtEl>
                                          <p:spTgt spid="2679"/>
                                        </p:tgtEl>
                                      </p:cBhvr>
                                    </p:animEffect>
                                  </p:childTnLst>
                                </p:cTn>
                              </p:par>
                              <p:par>
                                <p:cTn id="69" presetID="10" presetClass="entr" presetSubtype="0" fill="hold" nodeType="withEffect">
                                  <p:stCondLst>
                                    <p:cond delay="0"/>
                                  </p:stCondLst>
                                  <p:childTnLst>
                                    <p:set>
                                      <p:cBhvr>
                                        <p:cTn id="70" dur="1" fill="hold">
                                          <p:stCondLst>
                                            <p:cond delay="0"/>
                                          </p:stCondLst>
                                        </p:cTn>
                                        <p:tgtEl>
                                          <p:spTgt spid="2680"/>
                                        </p:tgtEl>
                                        <p:attrNameLst>
                                          <p:attrName>style.visibility</p:attrName>
                                        </p:attrNameLst>
                                      </p:cBhvr>
                                      <p:to>
                                        <p:strVal val="visible"/>
                                      </p:to>
                                    </p:set>
                                    <p:animEffect transition="in" filter="fade">
                                      <p:cBhvr>
                                        <p:cTn id="71" dur="1000"/>
                                        <p:tgtEl>
                                          <p:spTgt spid="2680"/>
                                        </p:tgtEl>
                                      </p:cBhvr>
                                    </p:animEffect>
                                  </p:childTnLst>
                                </p:cTn>
                              </p:par>
                              <p:par>
                                <p:cTn id="72" presetID="10" presetClass="entr" presetSubtype="0" fill="hold" nodeType="withEffect">
                                  <p:stCondLst>
                                    <p:cond delay="0"/>
                                  </p:stCondLst>
                                  <p:childTnLst>
                                    <p:set>
                                      <p:cBhvr>
                                        <p:cTn id="73" dur="1" fill="hold">
                                          <p:stCondLst>
                                            <p:cond delay="0"/>
                                          </p:stCondLst>
                                        </p:cTn>
                                        <p:tgtEl>
                                          <p:spTgt spid="2681"/>
                                        </p:tgtEl>
                                        <p:attrNameLst>
                                          <p:attrName>style.visibility</p:attrName>
                                        </p:attrNameLst>
                                      </p:cBhvr>
                                      <p:to>
                                        <p:strVal val="visible"/>
                                      </p:to>
                                    </p:set>
                                    <p:animEffect transition="in" filter="fade">
                                      <p:cBhvr>
                                        <p:cTn id="74" dur="1000"/>
                                        <p:tgtEl>
                                          <p:spTgt spid="2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97"/>
        <p:cNvGrpSpPr/>
        <p:nvPr/>
      </p:nvGrpSpPr>
      <p:grpSpPr>
        <a:xfrm>
          <a:off x="0" y="0"/>
          <a:ext cx="0" cy="0"/>
          <a:chOff x="0" y="0"/>
          <a:chExt cx="0" cy="0"/>
        </a:xfrm>
      </p:grpSpPr>
      <p:sp>
        <p:nvSpPr>
          <p:cNvPr id="2698" name="Google Shape;2698;p63"/>
          <p:cNvSpPr txBox="1">
            <a:spLocks noGrp="1"/>
          </p:cNvSpPr>
          <p:nvPr>
            <p:ph type="title"/>
          </p:nvPr>
        </p:nvSpPr>
        <p:spPr>
          <a:xfrm>
            <a:off x="1825050" y="1909850"/>
            <a:ext cx="5493900" cy="420600"/>
          </a:xfrm>
          <a:prstGeom prst="rect">
            <a:avLst/>
          </a:prstGeom>
        </p:spPr>
        <p:txBody>
          <a:bodyPr spcFirstLastPara="1" wrap="square" lIns="91425" tIns="0" rIns="91425" bIns="91425" anchor="t" anchorCtr="0">
            <a:noAutofit/>
          </a:bodyPr>
          <a:lstStyle/>
          <a:p>
            <a:r>
              <a:rPr lang="en"/>
              <a:t>WEB SCRAPING</a:t>
            </a:r>
            <a:br>
              <a:rPr lang="en"/>
            </a:br>
            <a:endParaRPr lang="en"/>
          </a:p>
        </p:txBody>
      </p:sp>
      <p:grpSp>
        <p:nvGrpSpPr>
          <p:cNvPr id="2699" name="Google Shape;2699;p63"/>
          <p:cNvGrpSpPr/>
          <p:nvPr/>
        </p:nvGrpSpPr>
        <p:grpSpPr>
          <a:xfrm>
            <a:off x="5268783" y="-1501970"/>
            <a:ext cx="2795003" cy="2795003"/>
            <a:chOff x="1943325" y="-220375"/>
            <a:chExt cx="1298672" cy="1298672"/>
          </a:xfrm>
        </p:grpSpPr>
        <p:sp>
          <p:nvSpPr>
            <p:cNvPr id="2700" name="Google Shape;2700;p6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6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6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6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6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8" name="Google Shape;2748;p63"/>
          <p:cNvSpPr/>
          <p:nvPr/>
        </p:nvSpPr>
        <p:spPr>
          <a:xfrm rot="10800000" flipH="1">
            <a:off x="873954" y="2003240"/>
            <a:ext cx="639486" cy="1296623"/>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9" name="Google Shape;2749;p63"/>
          <p:cNvGrpSpPr/>
          <p:nvPr/>
        </p:nvGrpSpPr>
        <p:grpSpPr>
          <a:xfrm flipH="1">
            <a:off x="6977175" y="3697061"/>
            <a:ext cx="793256" cy="182899"/>
            <a:chOff x="2685575" y="2835950"/>
            <a:chExt cx="433000" cy="99825"/>
          </a:xfrm>
        </p:grpSpPr>
        <p:sp>
          <p:nvSpPr>
            <p:cNvPr id="2750" name="Google Shape;2750;p6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4" name="Google Shape;2754;p6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6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63">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Subtitle 4">
            <a:extLst>
              <a:ext uri="{FF2B5EF4-FFF2-40B4-BE49-F238E27FC236}">
                <a16:creationId xmlns:a16="http://schemas.microsoft.com/office/drawing/2014/main" id="{272BD435-4103-CB24-DF2F-0157E8B2A8F7}"/>
              </a:ext>
            </a:extLst>
          </p:cNvPr>
          <p:cNvSpPr>
            <a:spLocks noGrp="1"/>
          </p:cNvSpPr>
          <p:nvPr>
            <p:ph type="subTitle" idx="1"/>
          </p:nvPr>
        </p:nvSpPr>
        <p:spPr>
          <a:xfrm>
            <a:off x="1556109" y="2335252"/>
            <a:ext cx="5821672" cy="967213"/>
          </a:xfrm>
        </p:spPr>
        <p:txBody>
          <a:bodyPr/>
          <a:lstStyle/>
          <a:p>
            <a:pPr>
              <a:lnSpc>
                <a:spcPct val="114999"/>
              </a:lnSpc>
            </a:pPr>
            <a:r>
              <a:rPr lang="en-US" sz="1200">
                <a:solidFill>
                  <a:srgbClr val="D1D5DB"/>
                </a:solidFill>
              </a:rPr>
              <a:t>Web scraping is a technique that helps machine learning systems gather information from websites. It's like having a virtual robot that automatically visits websites, extracts data, and organizes it for analysis. This process is crucial for machine learning because it provides a large amount of data that can be used to </a:t>
            </a:r>
            <a:r>
              <a:rPr lang="en-US">
                <a:solidFill>
                  <a:srgbClr val="D1D5DB"/>
                </a:solidFill>
              </a:rPr>
              <a:t>train</a:t>
            </a:r>
            <a:r>
              <a:rPr lang="en-US" sz="1200">
                <a:solidFill>
                  <a:srgbClr val="D1D5DB"/>
                </a:solidFill>
              </a:rPr>
              <a:t> and improve models.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698"/>
                                        </p:tgtEl>
                                        <p:attrNameLst>
                                          <p:attrName>style.visibility</p:attrName>
                                        </p:attrNameLst>
                                      </p:cBhvr>
                                      <p:to>
                                        <p:strVal val="visible"/>
                                      </p:to>
                                    </p:set>
                                    <p:anim calcmode="lin" valueType="num">
                                      <p:cBhvr additive="base">
                                        <p:cTn id="7" dur="1000"/>
                                        <p:tgtEl>
                                          <p:spTgt spid="2698"/>
                                        </p:tgtEl>
                                        <p:attrNameLst>
                                          <p:attrName>ppt_y</p:attrName>
                                        </p:attrNameLst>
                                      </p:cBhvr>
                                      <p:tavLst>
                                        <p:tav tm="0">
                                          <p:val>
                                            <p:strVal val="#ppt_y-1"/>
                                          </p:val>
                                        </p:tav>
                                        <p:tav tm="100000">
                                          <p:val>
                                            <p:strVal val="#ppt_y"/>
                                          </p:val>
                                        </p:tav>
                                      </p:tavLst>
                                    </p:anim>
                                  </p:childTnLst>
                                </p:cTn>
                              </p:par>
                              <p:par>
                                <p:cTn id="8" presetID="8" presetClass="emph" presetSubtype="0" fill="hold" nodeType="withEffect">
                                  <p:stCondLst>
                                    <p:cond delay="0"/>
                                  </p:stCondLst>
                                  <p:childTnLst>
                                    <p:animRot by="-21600000">
                                      <p:cBhvr>
                                        <p:cTn id="9" dur="1000" fill="hold"/>
                                        <p:tgtEl>
                                          <p:spTgt spid="2699"/>
                                        </p:tgtEl>
                                        <p:attrNameLst>
                                          <p:attrName>r</p:attrName>
                                        </p:attrNameLst>
                                      </p:cBhvr>
                                    </p:animRot>
                                  </p:childTnLst>
                                </p:cTn>
                              </p:par>
                              <p:par>
                                <p:cTn id="10" presetID="8" presetClass="emph" presetSubtype="0" fill="hold" nodeType="withEffect">
                                  <p:stCondLst>
                                    <p:cond delay="0"/>
                                  </p:stCondLst>
                                  <p:childTnLst>
                                    <p:animRot by="-21600000">
                                      <p:cBhvr>
                                        <p:cTn id="11" dur="1000" fill="hold"/>
                                        <p:tgtEl>
                                          <p:spTgt spid="2748"/>
                                        </p:tgtEl>
                                        <p:attrNameLst>
                                          <p:attrName>r</p:attrName>
                                        </p:attrNameLst>
                                      </p:cBhvr>
                                    </p:animRot>
                                  </p:childTnLst>
                                </p:cTn>
                              </p:par>
                              <p:par>
                                <p:cTn id="12" presetID="2" presetClass="entr" presetSubtype="8" fill="hold" nodeType="withEffect">
                                  <p:stCondLst>
                                    <p:cond delay="0"/>
                                  </p:stCondLst>
                                  <p:childTnLst>
                                    <p:set>
                                      <p:cBhvr>
                                        <p:cTn id="13" dur="1" fill="hold">
                                          <p:stCondLst>
                                            <p:cond delay="0"/>
                                          </p:stCondLst>
                                        </p:cTn>
                                        <p:tgtEl>
                                          <p:spTgt spid="2749"/>
                                        </p:tgtEl>
                                        <p:attrNameLst>
                                          <p:attrName>style.visibility</p:attrName>
                                        </p:attrNameLst>
                                      </p:cBhvr>
                                      <p:to>
                                        <p:strVal val="visible"/>
                                      </p:to>
                                    </p:set>
                                    <p:anim calcmode="lin" valueType="num">
                                      <p:cBhvr additive="base">
                                        <p:cTn id="14" dur="1000"/>
                                        <p:tgtEl>
                                          <p:spTgt spid="2749"/>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2754"/>
                                        </p:tgtEl>
                                        <p:attrNameLst>
                                          <p:attrName>style.visibility</p:attrName>
                                        </p:attrNameLst>
                                      </p:cBhvr>
                                      <p:to>
                                        <p:strVal val="visible"/>
                                      </p:to>
                                    </p:set>
                                    <p:animEffect transition="in" filter="fade">
                                      <p:cBhvr>
                                        <p:cTn id="17" dur="1000"/>
                                        <p:tgtEl>
                                          <p:spTgt spid="2754"/>
                                        </p:tgtEl>
                                      </p:cBhvr>
                                    </p:animEffect>
                                  </p:childTnLst>
                                </p:cTn>
                              </p:par>
                              <p:par>
                                <p:cTn id="18" presetID="10" presetClass="entr" presetSubtype="0" fill="hold" nodeType="withEffect">
                                  <p:stCondLst>
                                    <p:cond delay="0"/>
                                  </p:stCondLst>
                                  <p:childTnLst>
                                    <p:set>
                                      <p:cBhvr>
                                        <p:cTn id="19" dur="1" fill="hold">
                                          <p:stCondLst>
                                            <p:cond delay="0"/>
                                          </p:stCondLst>
                                        </p:cTn>
                                        <p:tgtEl>
                                          <p:spTgt spid="2755"/>
                                        </p:tgtEl>
                                        <p:attrNameLst>
                                          <p:attrName>style.visibility</p:attrName>
                                        </p:attrNameLst>
                                      </p:cBhvr>
                                      <p:to>
                                        <p:strVal val="visible"/>
                                      </p:to>
                                    </p:set>
                                    <p:animEffect transition="in" filter="fade">
                                      <p:cBhvr>
                                        <p:cTn id="20" dur="1000"/>
                                        <p:tgtEl>
                                          <p:spTgt spid="2755"/>
                                        </p:tgtEl>
                                      </p:cBhvr>
                                    </p:animEffect>
                                  </p:childTnLst>
                                </p:cTn>
                              </p:par>
                              <p:par>
                                <p:cTn id="21" presetID="10" presetClass="entr" presetSubtype="0" fill="hold" nodeType="withEffect">
                                  <p:stCondLst>
                                    <p:cond delay="0"/>
                                  </p:stCondLst>
                                  <p:childTnLst>
                                    <p:set>
                                      <p:cBhvr>
                                        <p:cTn id="22" dur="1" fill="hold">
                                          <p:stCondLst>
                                            <p:cond delay="0"/>
                                          </p:stCondLst>
                                        </p:cTn>
                                        <p:tgtEl>
                                          <p:spTgt spid="2756"/>
                                        </p:tgtEl>
                                        <p:attrNameLst>
                                          <p:attrName>style.visibility</p:attrName>
                                        </p:attrNameLst>
                                      </p:cBhvr>
                                      <p:to>
                                        <p:strVal val="visible"/>
                                      </p:to>
                                    </p:set>
                                    <p:animEffect transition="in" filter="fade">
                                      <p:cBhvr>
                                        <p:cTn id="23" dur="1000"/>
                                        <p:tgtEl>
                                          <p:spTgt spid="2756"/>
                                        </p:tgtEl>
                                      </p:cBhvr>
                                    </p:animEffect>
                                  </p:childTnLst>
                                </p:cTn>
                              </p:par>
                              <p:par>
                                <p:cTn id="24" presetID="10" presetClass="entr" presetSubtype="0" fill="hold" nodeType="withEffect">
                                  <p:stCondLst>
                                    <p:cond delay="0"/>
                                  </p:stCondLst>
                                  <p:childTnLst>
                                    <p:set>
                                      <p:cBhvr>
                                        <p:cTn id="25" dur="1" fill="hold">
                                          <p:stCondLst>
                                            <p:cond delay="0"/>
                                          </p:stCondLst>
                                        </p:cTn>
                                        <p:tgtEl>
                                          <p:spTgt spid="2757"/>
                                        </p:tgtEl>
                                        <p:attrNameLst>
                                          <p:attrName>style.visibility</p:attrName>
                                        </p:attrNameLst>
                                      </p:cBhvr>
                                      <p:to>
                                        <p:strVal val="visible"/>
                                      </p:to>
                                    </p:set>
                                    <p:animEffect transition="in" filter="fade">
                                      <p:cBhvr>
                                        <p:cTn id="26" dur="1000"/>
                                        <p:tgtEl>
                                          <p:spTgt spid="2757"/>
                                        </p:tgtEl>
                                      </p:cBhvr>
                                    </p:animEffect>
                                  </p:childTnLst>
                                </p:cTn>
                              </p:par>
                              <p:par>
                                <p:cTn id="27" presetID="10" presetClass="entr" presetSubtype="0" fill="hold" nodeType="withEffect">
                                  <p:stCondLst>
                                    <p:cond delay="0"/>
                                  </p:stCondLst>
                                  <p:childTnLst>
                                    <p:set>
                                      <p:cBhvr>
                                        <p:cTn id="28" dur="1" fill="hold">
                                          <p:stCondLst>
                                            <p:cond delay="0"/>
                                          </p:stCondLst>
                                        </p:cTn>
                                        <p:tgtEl>
                                          <p:spTgt spid="2758"/>
                                        </p:tgtEl>
                                        <p:attrNameLst>
                                          <p:attrName>style.visibility</p:attrName>
                                        </p:attrNameLst>
                                      </p:cBhvr>
                                      <p:to>
                                        <p:strVal val="visible"/>
                                      </p:to>
                                    </p:set>
                                    <p:animEffect transition="in" filter="fade">
                                      <p:cBhvr>
                                        <p:cTn id="29" dur="1000"/>
                                        <p:tgtEl>
                                          <p:spTgt spid="2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4"/>
        <p:cNvGrpSpPr/>
        <p:nvPr/>
      </p:nvGrpSpPr>
      <p:grpSpPr>
        <a:xfrm>
          <a:off x="0" y="0"/>
          <a:ext cx="0" cy="0"/>
          <a:chOff x="0" y="0"/>
          <a:chExt cx="0" cy="0"/>
        </a:xfrm>
      </p:grpSpPr>
      <p:sp>
        <p:nvSpPr>
          <p:cNvPr id="2995" name="Google Shape;2995;p70"/>
          <p:cNvSpPr txBox="1">
            <a:spLocks noGrp="1"/>
          </p:cNvSpPr>
          <p:nvPr>
            <p:ph type="title"/>
          </p:nvPr>
        </p:nvSpPr>
        <p:spPr>
          <a:xfrm>
            <a:off x="4077724" y="1147738"/>
            <a:ext cx="4127627" cy="371700"/>
          </a:xfrm>
          <a:prstGeom prst="rect">
            <a:avLst/>
          </a:prstGeom>
        </p:spPr>
        <p:txBody>
          <a:bodyPr spcFirstLastPara="1" wrap="square" lIns="91425" tIns="0" rIns="155425" bIns="91425" anchor="t" anchorCtr="0">
            <a:noAutofit/>
          </a:bodyPr>
          <a:lstStyle/>
          <a:p>
            <a:pPr marL="0" lvl="0" indent="0" algn="ctr" rtl="0">
              <a:spcBef>
                <a:spcPts val="0"/>
              </a:spcBef>
              <a:spcAft>
                <a:spcPts val="0"/>
              </a:spcAft>
              <a:buNone/>
            </a:pPr>
            <a:r>
              <a:rPr lang="en"/>
              <a:t>Scraping </a:t>
            </a:r>
            <a:br>
              <a:rPr lang="en"/>
            </a:br>
            <a:r>
              <a:rPr lang="en"/>
              <a:t>using BS4</a:t>
            </a:r>
            <a:endParaRPr/>
          </a:p>
        </p:txBody>
      </p:sp>
      <p:sp>
        <p:nvSpPr>
          <p:cNvPr id="2996" name="Google Shape;2996;p70"/>
          <p:cNvSpPr txBox="1">
            <a:spLocks noGrp="1"/>
          </p:cNvSpPr>
          <p:nvPr>
            <p:ph type="subTitle" idx="1"/>
          </p:nvPr>
        </p:nvSpPr>
        <p:spPr>
          <a:xfrm>
            <a:off x="4077725" y="2023393"/>
            <a:ext cx="4127627" cy="1610560"/>
          </a:xfrm>
          <a:prstGeom prst="rect">
            <a:avLst/>
          </a:prstGeom>
        </p:spPr>
        <p:txBody>
          <a:bodyPr spcFirstLastPara="1" wrap="square" lIns="91425" tIns="91425" rIns="155425" bIns="91425" anchor="t" anchorCtr="0">
            <a:noAutofit/>
          </a:bodyPr>
          <a:lstStyle/>
          <a:p>
            <a:pPr marL="0" lvl="0" indent="0"/>
            <a:r>
              <a:rPr lang="en-US"/>
              <a:t>Beautiful Soup 4 is a Python library that makes web scraping easier by providing tools to navigate and extract data from HTML or XML documents. It acts like a helpful assistant that helps you make sense of the messy web pages and find the specific information you need.</a:t>
            </a:r>
            <a:endParaRPr/>
          </a:p>
        </p:txBody>
      </p:sp>
      <p:sp>
        <p:nvSpPr>
          <p:cNvPr id="2998" name="Google Shape;2998;p7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7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7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7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7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1C537A33-CAB8-7902-5458-2D2AD828FDB1}"/>
              </a:ext>
            </a:extLst>
          </p:cNvPr>
          <p:cNvPicPr>
            <a:picLocks noChangeAspect="1"/>
          </p:cNvPicPr>
          <p:nvPr/>
        </p:nvPicPr>
        <p:blipFill>
          <a:blip r:embed="rId4"/>
          <a:stretch>
            <a:fillRect/>
          </a:stretch>
        </p:blipFill>
        <p:spPr>
          <a:xfrm>
            <a:off x="262361" y="859221"/>
            <a:ext cx="3815363" cy="32232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995"/>
                                        </p:tgtEl>
                                        <p:attrNameLst>
                                          <p:attrName>style.visibility</p:attrName>
                                        </p:attrNameLst>
                                      </p:cBhvr>
                                      <p:to>
                                        <p:strVal val="visible"/>
                                      </p:to>
                                    </p:set>
                                    <p:anim calcmode="lin" valueType="num">
                                      <p:cBhvr additive="base">
                                        <p:cTn id="7" dur="1000"/>
                                        <p:tgtEl>
                                          <p:spTgt spid="299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996"/>
                                        </p:tgtEl>
                                        <p:attrNameLst>
                                          <p:attrName>style.visibility</p:attrName>
                                        </p:attrNameLst>
                                      </p:cBhvr>
                                      <p:to>
                                        <p:strVal val="visible"/>
                                      </p:to>
                                    </p:set>
                                    <p:animEffect transition="in" filter="fade">
                                      <p:cBhvr>
                                        <p:cTn id="10" dur="1000"/>
                                        <p:tgtEl>
                                          <p:spTgt spid="2996"/>
                                        </p:tgtEl>
                                      </p:cBhvr>
                                    </p:animEffect>
                                  </p:childTnLst>
                                </p:cTn>
                              </p:par>
                              <p:par>
                                <p:cTn id="11" presetID="10" presetClass="entr" presetSubtype="0" fill="hold" nodeType="withEffect">
                                  <p:stCondLst>
                                    <p:cond delay="0"/>
                                  </p:stCondLst>
                                  <p:childTnLst>
                                    <p:set>
                                      <p:cBhvr>
                                        <p:cTn id="12" dur="1" fill="hold">
                                          <p:stCondLst>
                                            <p:cond delay="0"/>
                                          </p:stCondLst>
                                        </p:cTn>
                                        <p:tgtEl>
                                          <p:spTgt spid="3000"/>
                                        </p:tgtEl>
                                        <p:attrNameLst>
                                          <p:attrName>style.visibility</p:attrName>
                                        </p:attrNameLst>
                                      </p:cBhvr>
                                      <p:to>
                                        <p:strVal val="visible"/>
                                      </p:to>
                                    </p:set>
                                    <p:animEffect transition="in" filter="fade">
                                      <p:cBhvr>
                                        <p:cTn id="13" dur="1000"/>
                                        <p:tgtEl>
                                          <p:spTgt spid="3000"/>
                                        </p:tgtEl>
                                      </p:cBhvr>
                                    </p:animEffect>
                                  </p:childTnLst>
                                </p:cTn>
                              </p:par>
                              <p:par>
                                <p:cTn id="14" presetID="10" presetClass="entr" presetSubtype="0" fill="hold" nodeType="withEffect">
                                  <p:stCondLst>
                                    <p:cond delay="0"/>
                                  </p:stCondLst>
                                  <p:childTnLst>
                                    <p:set>
                                      <p:cBhvr>
                                        <p:cTn id="15" dur="1" fill="hold">
                                          <p:stCondLst>
                                            <p:cond delay="0"/>
                                          </p:stCondLst>
                                        </p:cTn>
                                        <p:tgtEl>
                                          <p:spTgt spid="2998"/>
                                        </p:tgtEl>
                                        <p:attrNameLst>
                                          <p:attrName>style.visibility</p:attrName>
                                        </p:attrNameLst>
                                      </p:cBhvr>
                                      <p:to>
                                        <p:strVal val="visible"/>
                                      </p:to>
                                    </p:set>
                                    <p:animEffect transition="in" filter="fade">
                                      <p:cBhvr>
                                        <p:cTn id="16" dur="1000"/>
                                        <p:tgtEl>
                                          <p:spTgt spid="2998"/>
                                        </p:tgtEl>
                                      </p:cBhvr>
                                    </p:animEffect>
                                  </p:childTnLst>
                                </p:cTn>
                              </p:par>
                              <p:par>
                                <p:cTn id="17" presetID="10" presetClass="entr" presetSubtype="0" fill="hold" nodeType="withEffect">
                                  <p:stCondLst>
                                    <p:cond delay="0"/>
                                  </p:stCondLst>
                                  <p:childTnLst>
                                    <p:set>
                                      <p:cBhvr>
                                        <p:cTn id="18" dur="1" fill="hold">
                                          <p:stCondLst>
                                            <p:cond delay="0"/>
                                          </p:stCondLst>
                                        </p:cTn>
                                        <p:tgtEl>
                                          <p:spTgt spid="2999"/>
                                        </p:tgtEl>
                                        <p:attrNameLst>
                                          <p:attrName>style.visibility</p:attrName>
                                        </p:attrNameLst>
                                      </p:cBhvr>
                                      <p:to>
                                        <p:strVal val="visible"/>
                                      </p:to>
                                    </p:set>
                                    <p:animEffect transition="in" filter="fade">
                                      <p:cBhvr>
                                        <p:cTn id="19" dur="1000"/>
                                        <p:tgtEl>
                                          <p:spTgt spid="2999"/>
                                        </p:tgtEl>
                                      </p:cBhvr>
                                    </p:animEffect>
                                  </p:childTnLst>
                                </p:cTn>
                              </p:par>
                              <p:par>
                                <p:cTn id="20" presetID="10" presetClass="entr" presetSubtype="0" fill="hold" nodeType="withEffect">
                                  <p:stCondLst>
                                    <p:cond delay="0"/>
                                  </p:stCondLst>
                                  <p:childTnLst>
                                    <p:set>
                                      <p:cBhvr>
                                        <p:cTn id="21" dur="1" fill="hold">
                                          <p:stCondLst>
                                            <p:cond delay="0"/>
                                          </p:stCondLst>
                                        </p:cTn>
                                        <p:tgtEl>
                                          <p:spTgt spid="3000"/>
                                        </p:tgtEl>
                                        <p:attrNameLst>
                                          <p:attrName>style.visibility</p:attrName>
                                        </p:attrNameLst>
                                      </p:cBhvr>
                                      <p:to>
                                        <p:strVal val="visible"/>
                                      </p:to>
                                    </p:set>
                                    <p:animEffect transition="in" filter="fade">
                                      <p:cBhvr>
                                        <p:cTn id="22" dur="1000"/>
                                        <p:tgtEl>
                                          <p:spTgt spid="3000"/>
                                        </p:tgtEl>
                                      </p:cBhvr>
                                    </p:animEffect>
                                  </p:childTnLst>
                                </p:cTn>
                              </p:par>
                              <p:par>
                                <p:cTn id="23" presetID="10" presetClass="entr" presetSubtype="0" fill="hold" nodeType="withEffect">
                                  <p:stCondLst>
                                    <p:cond delay="0"/>
                                  </p:stCondLst>
                                  <p:childTnLst>
                                    <p:set>
                                      <p:cBhvr>
                                        <p:cTn id="24" dur="1" fill="hold">
                                          <p:stCondLst>
                                            <p:cond delay="0"/>
                                          </p:stCondLst>
                                        </p:cTn>
                                        <p:tgtEl>
                                          <p:spTgt spid="3001"/>
                                        </p:tgtEl>
                                        <p:attrNameLst>
                                          <p:attrName>style.visibility</p:attrName>
                                        </p:attrNameLst>
                                      </p:cBhvr>
                                      <p:to>
                                        <p:strVal val="visible"/>
                                      </p:to>
                                    </p:set>
                                    <p:animEffect transition="in" filter="fade">
                                      <p:cBhvr>
                                        <p:cTn id="25" dur="1000"/>
                                        <p:tgtEl>
                                          <p:spTgt spid="3001"/>
                                        </p:tgtEl>
                                      </p:cBhvr>
                                    </p:animEffect>
                                  </p:childTnLst>
                                </p:cTn>
                              </p:par>
                              <p:par>
                                <p:cTn id="26" presetID="10" presetClass="entr" presetSubtype="0" fill="hold" nodeType="withEffect">
                                  <p:stCondLst>
                                    <p:cond delay="0"/>
                                  </p:stCondLst>
                                  <p:childTnLst>
                                    <p:set>
                                      <p:cBhvr>
                                        <p:cTn id="27" dur="1" fill="hold">
                                          <p:stCondLst>
                                            <p:cond delay="0"/>
                                          </p:stCondLst>
                                        </p:cTn>
                                        <p:tgtEl>
                                          <p:spTgt spid="3002"/>
                                        </p:tgtEl>
                                        <p:attrNameLst>
                                          <p:attrName>style.visibility</p:attrName>
                                        </p:attrNameLst>
                                      </p:cBhvr>
                                      <p:to>
                                        <p:strVal val="visible"/>
                                      </p:to>
                                    </p:set>
                                    <p:animEffect transition="in" filter="fade">
                                      <p:cBhvr>
                                        <p:cTn id="28" dur="1000"/>
                                        <p:tgtEl>
                                          <p:spTgt spid="3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06"/>
        <p:cNvGrpSpPr/>
        <p:nvPr/>
      </p:nvGrpSpPr>
      <p:grpSpPr>
        <a:xfrm>
          <a:off x="0" y="0"/>
          <a:ext cx="0" cy="0"/>
          <a:chOff x="0" y="0"/>
          <a:chExt cx="0" cy="0"/>
        </a:xfrm>
      </p:grpSpPr>
      <p:sp>
        <p:nvSpPr>
          <p:cNvPr id="3007" name="Google Shape;3007;p71"/>
          <p:cNvSpPr txBox="1">
            <a:spLocks noGrp="1"/>
          </p:cNvSpPr>
          <p:nvPr>
            <p:ph type="title"/>
          </p:nvPr>
        </p:nvSpPr>
        <p:spPr>
          <a:xfrm>
            <a:off x="859539" y="1057265"/>
            <a:ext cx="3396000" cy="371700"/>
          </a:xfrm>
          <a:prstGeom prst="rect">
            <a:avLst/>
          </a:prstGeom>
        </p:spPr>
        <p:txBody>
          <a:bodyPr spcFirstLastPara="1" wrap="square" lIns="91425" tIns="0" rIns="91425" bIns="91425" anchor="t" anchorCtr="0">
            <a:noAutofit/>
          </a:bodyPr>
          <a:lstStyle/>
          <a:p>
            <a:pPr algn="ctr"/>
            <a:r>
              <a:rPr lang="en"/>
              <a:t>Scraping using</a:t>
            </a:r>
            <a:br>
              <a:rPr lang="en"/>
            </a:br>
            <a:r>
              <a:rPr lang="en"/>
              <a:t>Selenium</a:t>
            </a:r>
          </a:p>
        </p:txBody>
      </p:sp>
      <p:sp>
        <p:nvSpPr>
          <p:cNvPr id="3008" name="Google Shape;3008;p71"/>
          <p:cNvSpPr txBox="1">
            <a:spLocks noGrp="1"/>
          </p:cNvSpPr>
          <p:nvPr>
            <p:ph type="subTitle" idx="1"/>
          </p:nvPr>
        </p:nvSpPr>
        <p:spPr>
          <a:xfrm>
            <a:off x="666348" y="1819380"/>
            <a:ext cx="4471763" cy="1248635"/>
          </a:xfrm>
          <a:prstGeom prst="rect">
            <a:avLst/>
          </a:prstGeom>
        </p:spPr>
        <p:txBody>
          <a:bodyPr spcFirstLastPara="1" wrap="square" lIns="91425" tIns="91425" rIns="91425" bIns="91425" anchor="t" anchorCtr="0">
            <a:noAutofit/>
          </a:bodyPr>
          <a:lstStyle/>
          <a:p>
            <a:pPr marL="0" indent="0"/>
            <a:r>
              <a:rPr lang="en">
                <a:solidFill>
                  <a:srgbClr val="D1D5DB"/>
                </a:solidFill>
              </a:rPr>
              <a:t>Selenium is a powerful tool for web scraping that allows you to </a:t>
            </a:r>
            <a:r>
              <a:rPr lang="en" b="1" u="sng">
                <a:solidFill>
                  <a:srgbClr val="D1D5DB"/>
                </a:solidFill>
              </a:rPr>
              <a:t>automate</a:t>
            </a:r>
            <a:r>
              <a:rPr lang="en">
                <a:solidFill>
                  <a:srgbClr val="D1D5DB"/>
                </a:solidFill>
              </a:rPr>
              <a:t> </a:t>
            </a:r>
            <a:r>
              <a:rPr lang="en" sz="1600">
                <a:solidFill>
                  <a:srgbClr val="D1D5DB"/>
                </a:solidFill>
              </a:rPr>
              <a:t>browser</a:t>
            </a:r>
            <a:r>
              <a:rPr lang="en">
                <a:solidFill>
                  <a:srgbClr val="D1D5DB"/>
                </a:solidFill>
              </a:rPr>
              <a:t> interactions. Unlike Beautiful Soup, which focuses on parsing HTML, Selenium simulates user behavior by controlling a web browser programmatically. This capability makes it useful for scenarios where web scraping requires interaction with dynamic web pages, such as handling JavaScript-based elements or navigating through login pages.</a:t>
            </a:r>
            <a:endParaRPr lang="en-US" sz="1600"/>
          </a:p>
        </p:txBody>
      </p:sp>
      <p:sp>
        <p:nvSpPr>
          <p:cNvPr id="3010" name="Google Shape;3010;p7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7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7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7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7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6" descr="Text&#10;&#10;Description automatically generated">
            <a:extLst>
              <a:ext uri="{FF2B5EF4-FFF2-40B4-BE49-F238E27FC236}">
                <a16:creationId xmlns:a16="http://schemas.microsoft.com/office/drawing/2014/main" id="{BD4C47D9-9665-24C4-5BD7-2DC31F3B6B2B}"/>
              </a:ext>
            </a:extLst>
          </p:cNvPr>
          <p:cNvPicPr>
            <a:picLocks noChangeAspect="1"/>
          </p:cNvPicPr>
          <p:nvPr/>
        </p:nvPicPr>
        <p:blipFill>
          <a:blip r:embed="rId4"/>
          <a:stretch>
            <a:fillRect/>
          </a:stretch>
        </p:blipFill>
        <p:spPr>
          <a:xfrm>
            <a:off x="5133415" y="995327"/>
            <a:ext cx="4365251" cy="303518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07"/>
                                        </p:tgtEl>
                                        <p:attrNameLst>
                                          <p:attrName>style.visibility</p:attrName>
                                        </p:attrNameLst>
                                      </p:cBhvr>
                                      <p:to>
                                        <p:strVal val="visible"/>
                                      </p:to>
                                    </p:set>
                                    <p:anim calcmode="lin" valueType="num">
                                      <p:cBhvr additive="base">
                                        <p:cTn id="7" dur="1000"/>
                                        <p:tgtEl>
                                          <p:spTgt spid="3007"/>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3008"/>
                                        </p:tgtEl>
                                        <p:attrNameLst>
                                          <p:attrName>style.visibility</p:attrName>
                                        </p:attrNameLst>
                                      </p:cBhvr>
                                      <p:to>
                                        <p:strVal val="visible"/>
                                      </p:to>
                                    </p:set>
                                    <p:animEffect transition="in" filter="fade">
                                      <p:cBhvr>
                                        <p:cTn id="10" dur="1000"/>
                                        <p:tgtEl>
                                          <p:spTgt spid="3008"/>
                                        </p:tgtEl>
                                      </p:cBhvr>
                                    </p:animEffect>
                                  </p:childTnLst>
                                </p:cTn>
                              </p:par>
                              <p:par>
                                <p:cTn id="11" presetID="10" presetClass="entr" presetSubtype="0" fill="hold" nodeType="withEffect">
                                  <p:stCondLst>
                                    <p:cond delay="0"/>
                                  </p:stCondLst>
                                  <p:childTnLst>
                                    <p:set>
                                      <p:cBhvr>
                                        <p:cTn id="12" dur="1" fill="hold">
                                          <p:stCondLst>
                                            <p:cond delay="0"/>
                                          </p:stCondLst>
                                        </p:cTn>
                                        <p:tgtEl>
                                          <p:spTgt spid="3010"/>
                                        </p:tgtEl>
                                        <p:attrNameLst>
                                          <p:attrName>style.visibility</p:attrName>
                                        </p:attrNameLst>
                                      </p:cBhvr>
                                      <p:to>
                                        <p:strVal val="visible"/>
                                      </p:to>
                                    </p:set>
                                    <p:animEffect transition="in" filter="fade">
                                      <p:cBhvr>
                                        <p:cTn id="13" dur="1000"/>
                                        <p:tgtEl>
                                          <p:spTgt spid="3010"/>
                                        </p:tgtEl>
                                      </p:cBhvr>
                                    </p:animEffect>
                                  </p:childTnLst>
                                </p:cTn>
                              </p:par>
                              <p:par>
                                <p:cTn id="14" presetID="10" presetClass="entr" presetSubtype="0" fill="hold" nodeType="withEffect">
                                  <p:stCondLst>
                                    <p:cond delay="0"/>
                                  </p:stCondLst>
                                  <p:childTnLst>
                                    <p:set>
                                      <p:cBhvr>
                                        <p:cTn id="15" dur="1" fill="hold">
                                          <p:stCondLst>
                                            <p:cond delay="0"/>
                                          </p:stCondLst>
                                        </p:cTn>
                                        <p:tgtEl>
                                          <p:spTgt spid="3011"/>
                                        </p:tgtEl>
                                        <p:attrNameLst>
                                          <p:attrName>style.visibility</p:attrName>
                                        </p:attrNameLst>
                                      </p:cBhvr>
                                      <p:to>
                                        <p:strVal val="visible"/>
                                      </p:to>
                                    </p:set>
                                    <p:animEffect transition="in" filter="fade">
                                      <p:cBhvr>
                                        <p:cTn id="16" dur="1000"/>
                                        <p:tgtEl>
                                          <p:spTgt spid="3011"/>
                                        </p:tgtEl>
                                      </p:cBhvr>
                                    </p:animEffect>
                                  </p:childTnLst>
                                </p:cTn>
                              </p:par>
                              <p:par>
                                <p:cTn id="17" presetID="10" presetClass="entr" presetSubtype="0" fill="hold" nodeType="withEffect">
                                  <p:stCondLst>
                                    <p:cond delay="0"/>
                                  </p:stCondLst>
                                  <p:childTnLst>
                                    <p:set>
                                      <p:cBhvr>
                                        <p:cTn id="18" dur="1" fill="hold">
                                          <p:stCondLst>
                                            <p:cond delay="0"/>
                                          </p:stCondLst>
                                        </p:cTn>
                                        <p:tgtEl>
                                          <p:spTgt spid="3012"/>
                                        </p:tgtEl>
                                        <p:attrNameLst>
                                          <p:attrName>style.visibility</p:attrName>
                                        </p:attrNameLst>
                                      </p:cBhvr>
                                      <p:to>
                                        <p:strVal val="visible"/>
                                      </p:to>
                                    </p:set>
                                    <p:animEffect transition="in" filter="fade">
                                      <p:cBhvr>
                                        <p:cTn id="19" dur="1000"/>
                                        <p:tgtEl>
                                          <p:spTgt spid="3012"/>
                                        </p:tgtEl>
                                      </p:cBhvr>
                                    </p:animEffect>
                                  </p:childTnLst>
                                </p:cTn>
                              </p:par>
                              <p:par>
                                <p:cTn id="20" presetID="10" presetClass="entr" presetSubtype="0" fill="hold" nodeType="withEffect">
                                  <p:stCondLst>
                                    <p:cond delay="0"/>
                                  </p:stCondLst>
                                  <p:childTnLst>
                                    <p:set>
                                      <p:cBhvr>
                                        <p:cTn id="21" dur="1" fill="hold">
                                          <p:stCondLst>
                                            <p:cond delay="0"/>
                                          </p:stCondLst>
                                        </p:cTn>
                                        <p:tgtEl>
                                          <p:spTgt spid="3013"/>
                                        </p:tgtEl>
                                        <p:attrNameLst>
                                          <p:attrName>style.visibility</p:attrName>
                                        </p:attrNameLst>
                                      </p:cBhvr>
                                      <p:to>
                                        <p:strVal val="visible"/>
                                      </p:to>
                                    </p:set>
                                    <p:animEffect transition="in" filter="fade">
                                      <p:cBhvr>
                                        <p:cTn id="22" dur="1000"/>
                                        <p:tgtEl>
                                          <p:spTgt spid="3013"/>
                                        </p:tgtEl>
                                      </p:cBhvr>
                                    </p:animEffect>
                                  </p:childTnLst>
                                </p:cTn>
                              </p:par>
                              <p:par>
                                <p:cTn id="23" presetID="10" presetClass="entr" presetSubtype="0" fill="hold" nodeType="withEffect">
                                  <p:stCondLst>
                                    <p:cond delay="0"/>
                                  </p:stCondLst>
                                  <p:childTnLst>
                                    <p:set>
                                      <p:cBhvr>
                                        <p:cTn id="24" dur="1" fill="hold">
                                          <p:stCondLst>
                                            <p:cond delay="0"/>
                                          </p:stCondLst>
                                        </p:cTn>
                                        <p:tgtEl>
                                          <p:spTgt spid="3014"/>
                                        </p:tgtEl>
                                        <p:attrNameLst>
                                          <p:attrName>style.visibility</p:attrName>
                                        </p:attrNameLst>
                                      </p:cBhvr>
                                      <p:to>
                                        <p:strVal val="visible"/>
                                      </p:to>
                                    </p:set>
                                    <p:animEffect transition="in" filter="fade">
                                      <p:cBhvr>
                                        <p:cTn id="25" dur="1000"/>
                                        <p:tgtEl>
                                          <p:spTgt spid="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3"/>
        <p:cNvGrpSpPr/>
        <p:nvPr/>
      </p:nvGrpSpPr>
      <p:grpSpPr>
        <a:xfrm>
          <a:off x="0" y="0"/>
          <a:ext cx="0" cy="0"/>
          <a:chOff x="0" y="0"/>
          <a:chExt cx="0" cy="0"/>
        </a:xfrm>
      </p:grpSpPr>
      <p:sp>
        <p:nvSpPr>
          <p:cNvPr id="2924" name="Google Shape;2924;p67"/>
          <p:cNvSpPr txBox="1">
            <a:spLocks noGrp="1"/>
          </p:cNvSpPr>
          <p:nvPr>
            <p:ph type="title"/>
          </p:nvPr>
        </p:nvSpPr>
        <p:spPr>
          <a:xfrm>
            <a:off x="5335490" y="1107452"/>
            <a:ext cx="3092910" cy="794400"/>
          </a:xfrm>
          <a:prstGeom prst="rect">
            <a:avLst/>
          </a:prstGeom>
        </p:spPr>
        <p:txBody>
          <a:bodyPr spcFirstLastPara="1" wrap="square" lIns="91425" tIns="0" rIns="91425" bIns="91425" anchor="t" anchorCtr="0">
            <a:noAutofit/>
          </a:bodyPr>
          <a:lstStyle/>
          <a:p>
            <a:r>
              <a:rPr lang="en" sz="2100">
                <a:solidFill>
                  <a:schemeClr val="bg1"/>
                </a:solidFill>
              </a:rPr>
              <a:t>Exploratory Data Analysis</a:t>
            </a:r>
            <a:endParaRPr lang="en-US">
              <a:solidFill>
                <a:schemeClr val="bg1"/>
              </a:solidFill>
            </a:endParaRPr>
          </a:p>
        </p:txBody>
      </p:sp>
      <p:sp>
        <p:nvSpPr>
          <p:cNvPr id="2925" name="Google Shape;2925;p67"/>
          <p:cNvSpPr txBox="1">
            <a:spLocks noGrp="1"/>
          </p:cNvSpPr>
          <p:nvPr>
            <p:ph type="subTitle" idx="1"/>
          </p:nvPr>
        </p:nvSpPr>
        <p:spPr>
          <a:xfrm>
            <a:off x="3696891" y="1904130"/>
            <a:ext cx="4740239" cy="2235947"/>
          </a:xfrm>
          <a:prstGeom prst="rect">
            <a:avLst/>
          </a:prstGeom>
        </p:spPr>
        <p:txBody>
          <a:bodyPr spcFirstLastPara="1" wrap="square" lIns="91425" tIns="91425" rIns="91425" bIns="91425" anchor="t" anchorCtr="0">
            <a:noAutofit/>
          </a:bodyPr>
          <a:lstStyle/>
          <a:p>
            <a:pPr marL="0" indent="0"/>
            <a:r>
              <a:rPr lang="en" sz="1800">
                <a:solidFill>
                  <a:schemeClr val="bg1"/>
                </a:solidFill>
              </a:rPr>
              <a:t>Exploratory Data Analysis refers to the critical process of performing initial investigations on data so as to discover patterns, to spot anomalies, to test hypothesis and to check assumptions with the help of summary statistics and graphical representations.</a:t>
            </a:r>
            <a:endParaRPr lang="en-US" sz="1800">
              <a:solidFill>
                <a:schemeClr val="bg1"/>
              </a:solidFill>
            </a:endParaRPr>
          </a:p>
        </p:txBody>
      </p:sp>
      <p:pic>
        <p:nvPicPr>
          <p:cNvPr id="2926" name="Google Shape;2926;p67"/>
          <p:cNvPicPr preferRelativeResize="0"/>
          <p:nvPr/>
        </p:nvPicPr>
        <p:blipFill rotWithShape="1">
          <a:blip r:embed="rId3">
            <a:alphaModFix/>
          </a:blip>
          <a:srcRect l="43745" t="15088" r="19623" b="2593"/>
          <a:stretch/>
        </p:blipFill>
        <p:spPr>
          <a:xfrm>
            <a:off x="136011" y="152400"/>
            <a:ext cx="3229026" cy="4838702"/>
          </a:xfrm>
          <a:prstGeom prst="rect">
            <a:avLst/>
          </a:prstGeom>
          <a:noFill/>
          <a:ln w="9525" cap="flat" cmpd="sng">
            <a:solidFill>
              <a:schemeClr val="dk2"/>
            </a:solidFill>
            <a:prstDash val="solid"/>
            <a:round/>
            <a:headEnd type="none" w="sm" len="sm"/>
            <a:tailEnd type="none" w="sm" len="sm"/>
          </a:ln>
        </p:spPr>
      </p:pic>
      <p:grpSp>
        <p:nvGrpSpPr>
          <p:cNvPr id="2927" name="Google Shape;2927;p67"/>
          <p:cNvGrpSpPr/>
          <p:nvPr/>
        </p:nvGrpSpPr>
        <p:grpSpPr>
          <a:xfrm>
            <a:off x="391864" y="3545270"/>
            <a:ext cx="289170" cy="284718"/>
            <a:chOff x="426000" y="3302025"/>
            <a:chExt cx="220875" cy="217475"/>
          </a:xfrm>
        </p:grpSpPr>
        <p:sp>
          <p:nvSpPr>
            <p:cNvPr id="2928" name="Google Shape;2928;p6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0" name="Google Shape;2930;p67"/>
          <p:cNvGrpSpPr/>
          <p:nvPr/>
        </p:nvGrpSpPr>
        <p:grpSpPr>
          <a:xfrm rot="5400000">
            <a:off x="1273912" y="4127100"/>
            <a:ext cx="357454" cy="956304"/>
            <a:chOff x="357713" y="600975"/>
            <a:chExt cx="357454" cy="956304"/>
          </a:xfrm>
        </p:grpSpPr>
        <p:sp>
          <p:nvSpPr>
            <p:cNvPr id="2931" name="Google Shape;2931;p6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6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6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5" name="Google Shape;2935;p6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6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7">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930"/>
                                        </p:tgtEl>
                                        <p:attrNameLst>
                                          <p:attrName>style.visibility</p:attrName>
                                        </p:attrNameLst>
                                      </p:cBhvr>
                                      <p:to>
                                        <p:strVal val="visible"/>
                                      </p:to>
                                    </p:set>
                                    <p:anim calcmode="lin" valueType="num">
                                      <p:cBhvr additive="base">
                                        <p:cTn id="7" dur="1000"/>
                                        <p:tgtEl>
                                          <p:spTgt spid="2930"/>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2927"/>
                                        </p:tgtEl>
                                        <p:attrNameLst>
                                          <p:attrName>style.visibility</p:attrName>
                                        </p:attrNameLst>
                                      </p:cBhvr>
                                      <p:to>
                                        <p:strVal val="visible"/>
                                      </p:to>
                                    </p:set>
                                    <p:anim calcmode="lin" valueType="num">
                                      <p:cBhvr additive="base">
                                        <p:cTn id="10" dur="1000"/>
                                        <p:tgtEl>
                                          <p:spTgt spid="2927"/>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2926"/>
                                        </p:tgtEl>
                                        <p:attrNameLst>
                                          <p:attrName>style.visibility</p:attrName>
                                        </p:attrNameLst>
                                      </p:cBhvr>
                                      <p:to>
                                        <p:strVal val="visible"/>
                                      </p:to>
                                    </p:set>
                                    <p:anim calcmode="lin" valueType="num">
                                      <p:cBhvr additive="base">
                                        <p:cTn id="13" dur="1000"/>
                                        <p:tgtEl>
                                          <p:spTgt spid="2926"/>
                                        </p:tgtEl>
                                        <p:attrNameLst>
                                          <p:attrName>ppt_x</p:attrName>
                                        </p:attrNameLst>
                                      </p:cBhvr>
                                      <p:tavLst>
                                        <p:tav tm="0">
                                          <p:val>
                                            <p:strVal val="#ppt_x-1"/>
                                          </p:val>
                                        </p:tav>
                                        <p:tav tm="100000">
                                          <p:val>
                                            <p:strVal val="#ppt_x"/>
                                          </p:val>
                                        </p:tav>
                                      </p:tavLst>
                                    </p:anim>
                                  </p:childTnLst>
                                </p:cTn>
                              </p:par>
                              <p:par>
                                <p:cTn id="14" presetID="10" presetClass="entr" presetSubtype="0" fill="hold" nodeType="withEffect">
                                  <p:stCondLst>
                                    <p:cond delay="0"/>
                                  </p:stCondLst>
                                  <p:childTnLst>
                                    <p:set>
                                      <p:cBhvr>
                                        <p:cTn id="15" dur="1" fill="hold">
                                          <p:stCondLst>
                                            <p:cond delay="0"/>
                                          </p:stCondLst>
                                        </p:cTn>
                                        <p:tgtEl>
                                          <p:spTgt spid="2925"/>
                                        </p:tgtEl>
                                        <p:attrNameLst>
                                          <p:attrName>style.visibility</p:attrName>
                                        </p:attrNameLst>
                                      </p:cBhvr>
                                      <p:to>
                                        <p:strVal val="visible"/>
                                      </p:to>
                                    </p:set>
                                    <p:animEffect transition="in" filter="fade">
                                      <p:cBhvr>
                                        <p:cTn id="16" dur="1000"/>
                                        <p:tgtEl>
                                          <p:spTgt spid="2925"/>
                                        </p:tgtEl>
                                      </p:cBhvr>
                                    </p:animEffect>
                                  </p:childTnLst>
                                </p:cTn>
                              </p:par>
                              <p:par>
                                <p:cTn id="17" presetID="2" presetClass="entr" presetSubtype="2" fill="hold" nodeType="withEffect">
                                  <p:stCondLst>
                                    <p:cond delay="0"/>
                                  </p:stCondLst>
                                  <p:childTnLst>
                                    <p:set>
                                      <p:cBhvr>
                                        <p:cTn id="18" dur="1" fill="hold">
                                          <p:stCondLst>
                                            <p:cond delay="0"/>
                                          </p:stCondLst>
                                        </p:cTn>
                                        <p:tgtEl>
                                          <p:spTgt spid="2924"/>
                                        </p:tgtEl>
                                        <p:attrNameLst>
                                          <p:attrName>style.visibility</p:attrName>
                                        </p:attrNameLst>
                                      </p:cBhvr>
                                      <p:to>
                                        <p:strVal val="visible"/>
                                      </p:to>
                                    </p:set>
                                    <p:anim calcmode="lin" valueType="num">
                                      <p:cBhvr additive="base">
                                        <p:cTn id="19" dur="1000"/>
                                        <p:tgtEl>
                                          <p:spTgt spid="2924"/>
                                        </p:tgtEl>
                                        <p:attrNameLst>
                                          <p:attrName>ppt_x</p:attrName>
                                        </p:attrNameLst>
                                      </p:cBhvr>
                                      <p:tavLst>
                                        <p:tav tm="0">
                                          <p:val>
                                            <p:strVal val="#ppt_x+1"/>
                                          </p:val>
                                        </p:tav>
                                        <p:tav tm="100000">
                                          <p:val>
                                            <p:strVal val="#ppt_x"/>
                                          </p:val>
                                        </p:tav>
                                      </p:tavLst>
                                    </p:anim>
                                  </p:childTnLst>
                                </p:cTn>
                              </p:par>
                              <p:par>
                                <p:cTn id="20" presetID="10" presetClass="entr" presetSubtype="0" fill="hold" nodeType="withEffect">
                                  <p:stCondLst>
                                    <p:cond delay="0"/>
                                  </p:stCondLst>
                                  <p:childTnLst>
                                    <p:set>
                                      <p:cBhvr>
                                        <p:cTn id="21" dur="1" fill="hold">
                                          <p:stCondLst>
                                            <p:cond delay="0"/>
                                          </p:stCondLst>
                                        </p:cTn>
                                        <p:tgtEl>
                                          <p:spTgt spid="2935"/>
                                        </p:tgtEl>
                                        <p:attrNameLst>
                                          <p:attrName>style.visibility</p:attrName>
                                        </p:attrNameLst>
                                      </p:cBhvr>
                                      <p:to>
                                        <p:strVal val="visible"/>
                                      </p:to>
                                    </p:set>
                                    <p:animEffect transition="in" filter="fade">
                                      <p:cBhvr>
                                        <p:cTn id="22" dur="1000"/>
                                        <p:tgtEl>
                                          <p:spTgt spid="2935"/>
                                        </p:tgtEl>
                                      </p:cBhvr>
                                    </p:animEffect>
                                  </p:childTnLst>
                                </p:cTn>
                              </p:par>
                              <p:par>
                                <p:cTn id="23" presetID="10" presetClass="entr" presetSubtype="0" fill="hold" nodeType="withEffect">
                                  <p:stCondLst>
                                    <p:cond delay="0"/>
                                  </p:stCondLst>
                                  <p:childTnLst>
                                    <p:set>
                                      <p:cBhvr>
                                        <p:cTn id="24" dur="1" fill="hold">
                                          <p:stCondLst>
                                            <p:cond delay="0"/>
                                          </p:stCondLst>
                                        </p:cTn>
                                        <p:tgtEl>
                                          <p:spTgt spid="2936"/>
                                        </p:tgtEl>
                                        <p:attrNameLst>
                                          <p:attrName>style.visibility</p:attrName>
                                        </p:attrNameLst>
                                      </p:cBhvr>
                                      <p:to>
                                        <p:strVal val="visible"/>
                                      </p:to>
                                    </p:set>
                                    <p:animEffect transition="in" filter="fade">
                                      <p:cBhvr>
                                        <p:cTn id="25" dur="1000"/>
                                        <p:tgtEl>
                                          <p:spTgt spid="2936"/>
                                        </p:tgtEl>
                                      </p:cBhvr>
                                    </p:animEffect>
                                  </p:childTnLst>
                                </p:cTn>
                              </p:par>
                              <p:par>
                                <p:cTn id="26" presetID="10" presetClass="entr" presetSubtype="0" fill="hold" nodeType="withEffect">
                                  <p:stCondLst>
                                    <p:cond delay="0"/>
                                  </p:stCondLst>
                                  <p:childTnLst>
                                    <p:set>
                                      <p:cBhvr>
                                        <p:cTn id="27" dur="1" fill="hold">
                                          <p:stCondLst>
                                            <p:cond delay="0"/>
                                          </p:stCondLst>
                                        </p:cTn>
                                        <p:tgtEl>
                                          <p:spTgt spid="2937"/>
                                        </p:tgtEl>
                                        <p:attrNameLst>
                                          <p:attrName>style.visibility</p:attrName>
                                        </p:attrNameLst>
                                      </p:cBhvr>
                                      <p:to>
                                        <p:strVal val="visible"/>
                                      </p:to>
                                    </p:set>
                                    <p:animEffect transition="in" filter="fade">
                                      <p:cBhvr>
                                        <p:cTn id="28" dur="1000"/>
                                        <p:tgtEl>
                                          <p:spTgt spid="2937"/>
                                        </p:tgtEl>
                                      </p:cBhvr>
                                    </p:animEffect>
                                  </p:childTnLst>
                                </p:cTn>
                              </p:par>
                              <p:par>
                                <p:cTn id="29" presetID="10" presetClass="entr" presetSubtype="0" fill="hold" nodeType="withEffect">
                                  <p:stCondLst>
                                    <p:cond delay="0"/>
                                  </p:stCondLst>
                                  <p:childTnLst>
                                    <p:set>
                                      <p:cBhvr>
                                        <p:cTn id="30" dur="1" fill="hold">
                                          <p:stCondLst>
                                            <p:cond delay="0"/>
                                          </p:stCondLst>
                                        </p:cTn>
                                        <p:tgtEl>
                                          <p:spTgt spid="2938"/>
                                        </p:tgtEl>
                                        <p:attrNameLst>
                                          <p:attrName>style.visibility</p:attrName>
                                        </p:attrNameLst>
                                      </p:cBhvr>
                                      <p:to>
                                        <p:strVal val="visible"/>
                                      </p:to>
                                    </p:set>
                                    <p:animEffect transition="in" filter="fade">
                                      <p:cBhvr>
                                        <p:cTn id="31" dur="1000"/>
                                        <p:tgtEl>
                                          <p:spTgt spid="2938"/>
                                        </p:tgtEl>
                                      </p:cBhvr>
                                    </p:animEffect>
                                  </p:childTnLst>
                                </p:cTn>
                              </p:par>
                              <p:par>
                                <p:cTn id="32" presetID="10" presetClass="entr" presetSubtype="0" fill="hold" nodeType="withEffect">
                                  <p:stCondLst>
                                    <p:cond delay="0"/>
                                  </p:stCondLst>
                                  <p:childTnLst>
                                    <p:set>
                                      <p:cBhvr>
                                        <p:cTn id="33" dur="1" fill="hold">
                                          <p:stCondLst>
                                            <p:cond delay="0"/>
                                          </p:stCondLst>
                                        </p:cTn>
                                        <p:tgtEl>
                                          <p:spTgt spid="2939"/>
                                        </p:tgtEl>
                                        <p:attrNameLst>
                                          <p:attrName>style.visibility</p:attrName>
                                        </p:attrNameLst>
                                      </p:cBhvr>
                                      <p:to>
                                        <p:strVal val="visible"/>
                                      </p:to>
                                    </p:set>
                                    <p:animEffect transition="in" filter="fade">
                                      <p:cBhvr>
                                        <p:cTn id="34" dur="1000"/>
                                        <p:tgtEl>
                                          <p:spTgt spid="2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2" name="Google Shape;2612;p60"/>
          <p:cNvSpPr/>
          <p:nvPr/>
        </p:nvSpPr>
        <p:spPr>
          <a:xfrm>
            <a:off x="951017" y="364212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60"/>
          <p:cNvSpPr/>
          <p:nvPr/>
        </p:nvSpPr>
        <p:spPr>
          <a:xfrm>
            <a:off x="4840804" y="364212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60"/>
          <p:cNvSpPr/>
          <p:nvPr/>
        </p:nvSpPr>
        <p:spPr>
          <a:xfrm>
            <a:off x="4840804" y="2617251"/>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60"/>
          <p:cNvSpPr/>
          <p:nvPr/>
        </p:nvSpPr>
        <p:spPr>
          <a:xfrm>
            <a:off x="951017" y="263197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60"/>
          <p:cNvSpPr/>
          <p:nvPr/>
        </p:nvSpPr>
        <p:spPr>
          <a:xfrm>
            <a:off x="4840804" y="16132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60"/>
          <p:cNvSpPr/>
          <p:nvPr/>
        </p:nvSpPr>
        <p:spPr>
          <a:xfrm>
            <a:off x="951017" y="16132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60"/>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p>
            <a:r>
              <a:rPr lang="en"/>
              <a:t>STEPS IN EDA</a:t>
            </a:r>
            <a:endParaRPr lang="en-US"/>
          </a:p>
        </p:txBody>
      </p:sp>
      <p:sp>
        <p:nvSpPr>
          <p:cNvPr id="2619" name="Google Shape;2619;p60"/>
          <p:cNvSpPr txBox="1">
            <a:spLocks noGrp="1"/>
          </p:cNvSpPr>
          <p:nvPr>
            <p:ph type="title"/>
          </p:nvPr>
        </p:nvSpPr>
        <p:spPr>
          <a:xfrm>
            <a:off x="817925" y="1535078"/>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01</a:t>
            </a:r>
            <a:endParaRPr>
              <a:solidFill>
                <a:schemeClr val="dk1"/>
              </a:solidFill>
            </a:endParaRPr>
          </a:p>
        </p:txBody>
      </p:sp>
      <p:sp>
        <p:nvSpPr>
          <p:cNvPr id="2620" name="Google Shape;2620;p60"/>
          <p:cNvSpPr txBox="1">
            <a:spLocks noGrp="1"/>
          </p:cNvSpPr>
          <p:nvPr>
            <p:ph type="subTitle" idx="1"/>
          </p:nvPr>
        </p:nvSpPr>
        <p:spPr>
          <a:xfrm>
            <a:off x="1639675" y="1483450"/>
            <a:ext cx="2887200" cy="354600"/>
          </a:xfrm>
          <a:prstGeom prst="rect">
            <a:avLst/>
          </a:prstGeom>
        </p:spPr>
        <p:txBody>
          <a:bodyPr spcFirstLastPara="1" wrap="square" lIns="91425" tIns="0" rIns="91425" bIns="91425" anchor="t" anchorCtr="0">
            <a:noAutofit/>
          </a:bodyPr>
          <a:lstStyle/>
          <a:p>
            <a:pPr marL="0" indent="0">
              <a:lnSpc>
                <a:spcPct val="114999"/>
              </a:lnSpc>
              <a:spcAft>
                <a:spcPts val="1200"/>
              </a:spcAft>
            </a:pPr>
            <a:r>
              <a:rPr lang="en"/>
              <a:t>Data cleaning</a:t>
            </a:r>
            <a:endParaRPr lang="en-US"/>
          </a:p>
        </p:txBody>
      </p:sp>
      <p:sp>
        <p:nvSpPr>
          <p:cNvPr id="2621" name="Google Shape;2621;p60"/>
          <p:cNvSpPr txBox="1">
            <a:spLocks noGrp="1"/>
          </p:cNvSpPr>
          <p:nvPr>
            <p:ph type="subTitle" idx="2"/>
          </p:nvPr>
        </p:nvSpPr>
        <p:spPr>
          <a:xfrm>
            <a:off x="1639675" y="1838040"/>
            <a:ext cx="2349300" cy="547200"/>
          </a:xfrm>
          <a:prstGeom prst="rect">
            <a:avLst/>
          </a:prstGeom>
        </p:spPr>
        <p:txBody>
          <a:bodyPr spcFirstLastPara="1" wrap="square" lIns="91425" tIns="0" rIns="91425" bIns="91425" anchor="t" anchorCtr="0">
            <a:noAutofit/>
          </a:bodyPr>
          <a:lstStyle/>
          <a:p>
            <a:pPr marL="0" indent="0"/>
            <a:r>
              <a:rPr lang="en" sz="1250">
                <a:solidFill>
                  <a:srgbClr val="D1D5DB"/>
                </a:solidFill>
                <a:latin typeface="Aldrich"/>
              </a:rPr>
              <a:t>Handle missing values, outliers, inconsistencies, and formatting issues.</a:t>
            </a:r>
            <a:endParaRPr lang="en-US" sz="1250">
              <a:latin typeface="Aldrich"/>
            </a:endParaRPr>
          </a:p>
        </p:txBody>
      </p:sp>
      <p:sp>
        <p:nvSpPr>
          <p:cNvPr id="2622" name="Google Shape;2622;p60"/>
          <p:cNvSpPr txBox="1">
            <a:spLocks noGrp="1"/>
          </p:cNvSpPr>
          <p:nvPr>
            <p:ph type="title" idx="3"/>
          </p:nvPr>
        </p:nvSpPr>
        <p:spPr>
          <a:xfrm>
            <a:off x="817925" y="254729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02</a:t>
            </a:r>
            <a:endParaRPr>
              <a:solidFill>
                <a:schemeClr val="dk1"/>
              </a:solidFill>
            </a:endParaRPr>
          </a:p>
        </p:txBody>
      </p:sp>
      <p:sp>
        <p:nvSpPr>
          <p:cNvPr id="2623" name="Google Shape;2623;p60"/>
          <p:cNvSpPr txBox="1">
            <a:spLocks noGrp="1"/>
          </p:cNvSpPr>
          <p:nvPr>
            <p:ph type="subTitle" idx="4"/>
          </p:nvPr>
        </p:nvSpPr>
        <p:spPr>
          <a:xfrm>
            <a:off x="1639675" y="2497425"/>
            <a:ext cx="2887200" cy="354600"/>
          </a:xfrm>
          <a:prstGeom prst="rect">
            <a:avLst/>
          </a:prstGeom>
        </p:spPr>
        <p:txBody>
          <a:bodyPr spcFirstLastPara="1" wrap="square" lIns="91425" tIns="0" rIns="91425" bIns="91425" anchor="t" anchorCtr="0">
            <a:noAutofit/>
          </a:bodyPr>
          <a:lstStyle/>
          <a:p>
            <a:pPr marL="0" indent="0">
              <a:lnSpc>
                <a:spcPct val="114999"/>
              </a:lnSpc>
              <a:spcAft>
                <a:spcPts val="1200"/>
              </a:spcAft>
            </a:pPr>
            <a:r>
              <a:rPr lang="en"/>
              <a:t>Data visualization</a:t>
            </a:r>
            <a:endParaRPr lang="en-US"/>
          </a:p>
        </p:txBody>
      </p:sp>
      <p:sp>
        <p:nvSpPr>
          <p:cNvPr id="2624" name="Google Shape;2624;p60"/>
          <p:cNvSpPr txBox="1">
            <a:spLocks noGrp="1"/>
          </p:cNvSpPr>
          <p:nvPr>
            <p:ph type="subTitle" idx="5"/>
          </p:nvPr>
        </p:nvSpPr>
        <p:spPr>
          <a:xfrm>
            <a:off x="1639675" y="2843086"/>
            <a:ext cx="2938658" cy="627566"/>
          </a:xfrm>
          <a:prstGeom prst="rect">
            <a:avLst/>
          </a:prstGeom>
        </p:spPr>
        <p:txBody>
          <a:bodyPr spcFirstLastPara="1" wrap="square" lIns="91425" tIns="0" rIns="91425" bIns="91425" anchor="t" anchorCtr="0">
            <a:noAutofit/>
          </a:bodyPr>
          <a:lstStyle/>
          <a:p>
            <a:pPr marL="0" indent="0"/>
            <a:r>
              <a:rPr lang="en" sz="1200">
                <a:solidFill>
                  <a:srgbClr val="D1D5DB"/>
                </a:solidFill>
                <a:latin typeface="Aldrich"/>
              </a:rPr>
              <a:t>Creating visual representations to explore the distribution, relationships, and patterns within the data. </a:t>
            </a:r>
            <a:endParaRPr lang="en-US" sz="1200">
              <a:latin typeface="Aldrich"/>
            </a:endParaRPr>
          </a:p>
        </p:txBody>
      </p:sp>
      <p:sp>
        <p:nvSpPr>
          <p:cNvPr id="2625" name="Google Shape;2625;p60"/>
          <p:cNvSpPr txBox="1">
            <a:spLocks noGrp="1"/>
          </p:cNvSpPr>
          <p:nvPr>
            <p:ph type="title" idx="6"/>
          </p:nvPr>
        </p:nvSpPr>
        <p:spPr>
          <a:xfrm>
            <a:off x="817925" y="355951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03</a:t>
            </a:r>
            <a:endParaRPr>
              <a:solidFill>
                <a:schemeClr val="dk1"/>
              </a:solidFill>
            </a:endParaRPr>
          </a:p>
        </p:txBody>
      </p:sp>
      <p:sp>
        <p:nvSpPr>
          <p:cNvPr id="2626" name="Google Shape;2626;p60"/>
          <p:cNvSpPr txBox="1">
            <a:spLocks noGrp="1"/>
          </p:cNvSpPr>
          <p:nvPr>
            <p:ph type="subTitle" idx="7"/>
          </p:nvPr>
        </p:nvSpPr>
        <p:spPr>
          <a:xfrm>
            <a:off x="1639675" y="3609626"/>
            <a:ext cx="3146160" cy="345671"/>
          </a:xfrm>
          <a:prstGeom prst="rect">
            <a:avLst/>
          </a:prstGeom>
        </p:spPr>
        <p:txBody>
          <a:bodyPr spcFirstLastPara="1" wrap="square" lIns="91425" tIns="0" rIns="91425" bIns="91425" anchor="t" anchorCtr="0">
            <a:noAutofit/>
          </a:bodyPr>
          <a:lstStyle/>
          <a:p>
            <a:pPr marL="0" indent="0">
              <a:lnSpc>
                <a:spcPct val="114999"/>
              </a:lnSpc>
              <a:spcAft>
                <a:spcPts val="1200"/>
              </a:spcAft>
            </a:pPr>
            <a:r>
              <a:rPr lang="en" sz="1900"/>
              <a:t>Descriptive statistics</a:t>
            </a:r>
            <a:endParaRPr lang="en-US" sz="1900"/>
          </a:p>
        </p:txBody>
      </p:sp>
      <p:sp>
        <p:nvSpPr>
          <p:cNvPr id="2627" name="Google Shape;2627;p60"/>
          <p:cNvSpPr txBox="1">
            <a:spLocks noGrp="1"/>
          </p:cNvSpPr>
          <p:nvPr>
            <p:ph type="subTitle" idx="8"/>
          </p:nvPr>
        </p:nvSpPr>
        <p:spPr>
          <a:xfrm>
            <a:off x="1639675" y="3955287"/>
            <a:ext cx="3072605" cy="690075"/>
          </a:xfrm>
          <a:prstGeom prst="rect">
            <a:avLst/>
          </a:prstGeom>
        </p:spPr>
        <p:txBody>
          <a:bodyPr spcFirstLastPara="1" wrap="square" lIns="91425" tIns="0" rIns="91425" bIns="91425" anchor="t" anchorCtr="0">
            <a:noAutofit/>
          </a:bodyPr>
          <a:lstStyle/>
          <a:p>
            <a:pPr marL="0" indent="0"/>
            <a:r>
              <a:rPr lang="en">
                <a:solidFill>
                  <a:srgbClr val="D1D5DB"/>
                </a:solidFill>
                <a:latin typeface="Aldrich"/>
              </a:rPr>
              <a:t>Calculating summary statistics such as mean, median, standard deviation, etc.</a:t>
            </a:r>
            <a:endParaRPr lang="en-US">
              <a:latin typeface="Aldrich"/>
            </a:endParaRPr>
          </a:p>
        </p:txBody>
      </p:sp>
      <p:sp>
        <p:nvSpPr>
          <p:cNvPr id="2628" name="Google Shape;2628;p60"/>
          <p:cNvSpPr txBox="1">
            <a:spLocks noGrp="1"/>
          </p:cNvSpPr>
          <p:nvPr>
            <p:ph type="title" idx="9"/>
          </p:nvPr>
        </p:nvSpPr>
        <p:spPr>
          <a:xfrm>
            <a:off x="4707713" y="1535078"/>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04</a:t>
            </a:r>
            <a:endParaRPr>
              <a:solidFill>
                <a:schemeClr val="dk1"/>
              </a:solidFill>
            </a:endParaRPr>
          </a:p>
        </p:txBody>
      </p:sp>
      <p:sp>
        <p:nvSpPr>
          <p:cNvPr id="2629" name="Google Shape;2629;p60"/>
          <p:cNvSpPr txBox="1">
            <a:spLocks noGrp="1"/>
          </p:cNvSpPr>
          <p:nvPr>
            <p:ph type="subTitle" idx="13"/>
          </p:nvPr>
        </p:nvSpPr>
        <p:spPr>
          <a:xfrm>
            <a:off x="5529413" y="1394153"/>
            <a:ext cx="2887200" cy="354600"/>
          </a:xfrm>
          <a:prstGeom prst="rect">
            <a:avLst/>
          </a:prstGeom>
        </p:spPr>
        <p:txBody>
          <a:bodyPr spcFirstLastPara="1" wrap="square" lIns="91425" tIns="0" rIns="91425" bIns="91425" anchor="t" anchorCtr="0">
            <a:noAutofit/>
          </a:bodyPr>
          <a:lstStyle/>
          <a:p>
            <a:pPr marL="0" indent="0">
              <a:lnSpc>
                <a:spcPct val="114999"/>
              </a:lnSpc>
              <a:spcAft>
                <a:spcPts val="1200"/>
              </a:spcAft>
            </a:pPr>
            <a:r>
              <a:rPr lang="en" sz="1900"/>
              <a:t>Feature engineering</a:t>
            </a:r>
            <a:endParaRPr lang="en-US" sz="1900"/>
          </a:p>
        </p:txBody>
      </p:sp>
      <p:sp>
        <p:nvSpPr>
          <p:cNvPr id="2630" name="Google Shape;2630;p60"/>
          <p:cNvSpPr txBox="1">
            <a:spLocks noGrp="1"/>
          </p:cNvSpPr>
          <p:nvPr>
            <p:ph type="subTitle" idx="14"/>
          </p:nvPr>
        </p:nvSpPr>
        <p:spPr>
          <a:xfrm>
            <a:off x="5529413" y="1748743"/>
            <a:ext cx="3144042" cy="547200"/>
          </a:xfrm>
          <a:prstGeom prst="rect">
            <a:avLst/>
          </a:prstGeom>
        </p:spPr>
        <p:txBody>
          <a:bodyPr spcFirstLastPara="1" wrap="square" lIns="91425" tIns="0" rIns="91425" bIns="91425" anchor="t" anchorCtr="0">
            <a:noAutofit/>
          </a:bodyPr>
          <a:lstStyle/>
          <a:p>
            <a:pPr marL="0" indent="0"/>
            <a:r>
              <a:rPr lang="en" sz="1200">
                <a:solidFill>
                  <a:srgbClr val="D1D5DB"/>
                </a:solidFill>
                <a:latin typeface="Aldrich"/>
              </a:rPr>
              <a:t>Deriving new features or transforming existing ones to enhance the predictive power of the dataset</a:t>
            </a:r>
            <a:endParaRPr lang="en-US">
              <a:latin typeface="Aldrich"/>
            </a:endParaRPr>
          </a:p>
        </p:txBody>
      </p:sp>
      <p:sp>
        <p:nvSpPr>
          <p:cNvPr id="2631" name="Google Shape;2631;p60"/>
          <p:cNvSpPr txBox="1">
            <a:spLocks noGrp="1"/>
          </p:cNvSpPr>
          <p:nvPr>
            <p:ph type="title" idx="15"/>
          </p:nvPr>
        </p:nvSpPr>
        <p:spPr>
          <a:xfrm>
            <a:off x="4707713" y="254729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05</a:t>
            </a:r>
            <a:endParaRPr>
              <a:solidFill>
                <a:schemeClr val="dk1"/>
              </a:solidFill>
            </a:endParaRPr>
          </a:p>
        </p:txBody>
      </p:sp>
      <p:sp>
        <p:nvSpPr>
          <p:cNvPr id="2632" name="Google Shape;2632;p60"/>
          <p:cNvSpPr txBox="1">
            <a:spLocks noGrp="1"/>
          </p:cNvSpPr>
          <p:nvPr>
            <p:ph type="subTitle" idx="16"/>
          </p:nvPr>
        </p:nvSpPr>
        <p:spPr>
          <a:xfrm>
            <a:off x="5529413" y="2497425"/>
            <a:ext cx="3181879" cy="354600"/>
          </a:xfrm>
          <a:prstGeom prst="rect">
            <a:avLst/>
          </a:prstGeom>
        </p:spPr>
        <p:txBody>
          <a:bodyPr spcFirstLastPara="1" wrap="square" lIns="91425" tIns="0" rIns="91425" bIns="91425" anchor="t" anchorCtr="0">
            <a:noAutofit/>
          </a:bodyPr>
          <a:lstStyle/>
          <a:p>
            <a:pPr marL="0" indent="0">
              <a:lnSpc>
                <a:spcPct val="114999"/>
              </a:lnSpc>
              <a:spcAft>
                <a:spcPts val="1200"/>
              </a:spcAft>
            </a:pPr>
            <a:r>
              <a:rPr lang="en" sz="1700"/>
              <a:t>Dimensionality reduction</a:t>
            </a:r>
            <a:endParaRPr lang="en-US" sz="1700"/>
          </a:p>
        </p:txBody>
      </p:sp>
      <p:sp>
        <p:nvSpPr>
          <p:cNvPr id="2633" name="Google Shape;2633;p60"/>
          <p:cNvSpPr txBox="1">
            <a:spLocks noGrp="1"/>
          </p:cNvSpPr>
          <p:nvPr>
            <p:ph type="subTitle" idx="17"/>
          </p:nvPr>
        </p:nvSpPr>
        <p:spPr>
          <a:xfrm>
            <a:off x="5529413" y="2843086"/>
            <a:ext cx="2894010" cy="556129"/>
          </a:xfrm>
          <a:prstGeom prst="rect">
            <a:avLst/>
          </a:prstGeom>
        </p:spPr>
        <p:txBody>
          <a:bodyPr spcFirstLastPara="1" wrap="square" lIns="91425" tIns="0" rIns="91425" bIns="91425" anchor="t" anchorCtr="0">
            <a:noAutofit/>
          </a:bodyPr>
          <a:lstStyle/>
          <a:p>
            <a:pPr marL="0" indent="0"/>
            <a:r>
              <a:rPr lang="en" sz="1200">
                <a:solidFill>
                  <a:srgbClr val="D1D5DB"/>
                </a:solidFill>
                <a:latin typeface="Aldrich"/>
              </a:rPr>
              <a:t>Techniques such as principal component analysis (PCA)  are used.</a:t>
            </a:r>
            <a:endParaRPr lang="en-US">
              <a:latin typeface="Aldrich"/>
            </a:endParaRPr>
          </a:p>
        </p:txBody>
      </p:sp>
      <p:sp>
        <p:nvSpPr>
          <p:cNvPr id="2634" name="Google Shape;2634;p60"/>
          <p:cNvSpPr txBox="1">
            <a:spLocks noGrp="1"/>
          </p:cNvSpPr>
          <p:nvPr>
            <p:ph type="title" idx="18"/>
          </p:nvPr>
        </p:nvSpPr>
        <p:spPr>
          <a:xfrm>
            <a:off x="4707713" y="355951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06</a:t>
            </a:r>
            <a:endParaRPr>
              <a:solidFill>
                <a:schemeClr val="dk1"/>
              </a:solidFill>
            </a:endParaRPr>
          </a:p>
        </p:txBody>
      </p:sp>
      <p:sp>
        <p:nvSpPr>
          <p:cNvPr id="2635" name="Google Shape;2635;p60"/>
          <p:cNvSpPr txBox="1">
            <a:spLocks noGrp="1"/>
          </p:cNvSpPr>
          <p:nvPr>
            <p:ph type="subTitle" idx="19"/>
          </p:nvPr>
        </p:nvSpPr>
        <p:spPr>
          <a:xfrm>
            <a:off x="5529413" y="3511400"/>
            <a:ext cx="2887200" cy="354600"/>
          </a:xfrm>
          <a:prstGeom prst="rect">
            <a:avLst/>
          </a:prstGeom>
        </p:spPr>
        <p:txBody>
          <a:bodyPr spcFirstLastPara="1" wrap="square" lIns="91425" tIns="0" rIns="91425" bIns="91425" anchor="t" anchorCtr="0">
            <a:noAutofit/>
          </a:bodyPr>
          <a:lstStyle/>
          <a:p>
            <a:pPr marL="0" indent="0">
              <a:lnSpc>
                <a:spcPct val="114999"/>
              </a:lnSpc>
              <a:spcAft>
                <a:spcPts val="1200"/>
              </a:spcAft>
            </a:pPr>
            <a:r>
              <a:rPr lang="en"/>
              <a:t>Outlier detection</a:t>
            </a:r>
            <a:endParaRPr lang="en-US"/>
          </a:p>
        </p:txBody>
      </p:sp>
      <p:sp>
        <p:nvSpPr>
          <p:cNvPr id="2636" name="Google Shape;2636;p60"/>
          <p:cNvSpPr txBox="1">
            <a:spLocks noGrp="1"/>
          </p:cNvSpPr>
          <p:nvPr>
            <p:ph type="subTitle" idx="20"/>
          </p:nvPr>
        </p:nvSpPr>
        <p:spPr>
          <a:xfrm>
            <a:off x="5529413" y="3865990"/>
            <a:ext cx="2831503" cy="690075"/>
          </a:xfrm>
          <a:prstGeom prst="rect">
            <a:avLst/>
          </a:prstGeom>
        </p:spPr>
        <p:txBody>
          <a:bodyPr spcFirstLastPara="1" wrap="square" lIns="91425" tIns="0" rIns="91425" bIns="91425" anchor="t" anchorCtr="0">
            <a:noAutofit/>
          </a:bodyPr>
          <a:lstStyle/>
          <a:p>
            <a:pPr marL="0" indent="0"/>
            <a:r>
              <a:rPr lang="en" sz="1250">
                <a:solidFill>
                  <a:srgbClr val="D1D5DB"/>
                </a:solidFill>
                <a:latin typeface="Aldrich"/>
              </a:rPr>
              <a:t>Identifying and handling outliers that may significantly impact the analysis or modeling process</a:t>
            </a:r>
            <a:endParaRPr lang="en-US" sz="1250">
              <a:latin typeface="Aldrich"/>
            </a:endParaRPr>
          </a:p>
        </p:txBody>
      </p:sp>
      <p:grpSp>
        <p:nvGrpSpPr>
          <p:cNvPr id="2637" name="Google Shape;2637;p60"/>
          <p:cNvGrpSpPr/>
          <p:nvPr/>
        </p:nvGrpSpPr>
        <p:grpSpPr>
          <a:xfrm>
            <a:off x="7391908" y="722871"/>
            <a:ext cx="793256" cy="182899"/>
            <a:chOff x="2685575" y="2835950"/>
            <a:chExt cx="433000" cy="99825"/>
          </a:xfrm>
        </p:grpSpPr>
        <p:sp>
          <p:nvSpPr>
            <p:cNvPr id="2638" name="Google Shape;2638;p6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2" name="Google Shape;2642;p6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20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20"/>
                                        </p:tgtEl>
                                        <p:attrNameLst>
                                          <p:attrName>style.visibility</p:attrName>
                                        </p:attrNameLst>
                                      </p:cBhvr>
                                      <p:to>
                                        <p:strVal val="visible"/>
                                      </p:to>
                                    </p:set>
                                    <p:animEffect transition="in" filter="fade">
                                      <p:cBhvr>
                                        <p:cTn id="7" dur="1000"/>
                                        <p:tgtEl>
                                          <p:spTgt spid="2620"/>
                                        </p:tgtEl>
                                      </p:cBhvr>
                                    </p:animEffect>
                                  </p:childTnLst>
                                </p:cTn>
                              </p:par>
                              <p:par>
                                <p:cTn id="8" presetID="10" presetClass="entr" presetSubtype="0" fill="hold" nodeType="withEffect">
                                  <p:stCondLst>
                                    <p:cond delay="0"/>
                                  </p:stCondLst>
                                  <p:childTnLst>
                                    <p:set>
                                      <p:cBhvr>
                                        <p:cTn id="9" dur="1" fill="hold">
                                          <p:stCondLst>
                                            <p:cond delay="0"/>
                                          </p:stCondLst>
                                        </p:cTn>
                                        <p:tgtEl>
                                          <p:spTgt spid="2621"/>
                                        </p:tgtEl>
                                        <p:attrNameLst>
                                          <p:attrName>style.visibility</p:attrName>
                                        </p:attrNameLst>
                                      </p:cBhvr>
                                      <p:to>
                                        <p:strVal val="visible"/>
                                      </p:to>
                                    </p:set>
                                    <p:animEffect transition="in" filter="fade">
                                      <p:cBhvr>
                                        <p:cTn id="10" dur="1000"/>
                                        <p:tgtEl>
                                          <p:spTgt spid="2621"/>
                                        </p:tgtEl>
                                      </p:cBhvr>
                                    </p:animEffect>
                                  </p:childTnLst>
                                </p:cTn>
                              </p:par>
                              <p:par>
                                <p:cTn id="11" presetID="10" presetClass="entr" presetSubtype="0" fill="hold" nodeType="withEffect">
                                  <p:stCondLst>
                                    <p:cond delay="0"/>
                                  </p:stCondLst>
                                  <p:childTnLst>
                                    <p:set>
                                      <p:cBhvr>
                                        <p:cTn id="12" dur="1" fill="hold">
                                          <p:stCondLst>
                                            <p:cond delay="0"/>
                                          </p:stCondLst>
                                        </p:cTn>
                                        <p:tgtEl>
                                          <p:spTgt spid="2623"/>
                                        </p:tgtEl>
                                        <p:attrNameLst>
                                          <p:attrName>style.visibility</p:attrName>
                                        </p:attrNameLst>
                                      </p:cBhvr>
                                      <p:to>
                                        <p:strVal val="visible"/>
                                      </p:to>
                                    </p:set>
                                    <p:animEffect transition="in" filter="fade">
                                      <p:cBhvr>
                                        <p:cTn id="13" dur="1000"/>
                                        <p:tgtEl>
                                          <p:spTgt spid="2623"/>
                                        </p:tgtEl>
                                      </p:cBhvr>
                                    </p:animEffect>
                                  </p:childTnLst>
                                </p:cTn>
                              </p:par>
                              <p:par>
                                <p:cTn id="14" presetID="10" presetClass="entr" presetSubtype="0" fill="hold" nodeType="withEffect">
                                  <p:stCondLst>
                                    <p:cond delay="0"/>
                                  </p:stCondLst>
                                  <p:childTnLst>
                                    <p:set>
                                      <p:cBhvr>
                                        <p:cTn id="15" dur="1" fill="hold">
                                          <p:stCondLst>
                                            <p:cond delay="0"/>
                                          </p:stCondLst>
                                        </p:cTn>
                                        <p:tgtEl>
                                          <p:spTgt spid="2624"/>
                                        </p:tgtEl>
                                        <p:attrNameLst>
                                          <p:attrName>style.visibility</p:attrName>
                                        </p:attrNameLst>
                                      </p:cBhvr>
                                      <p:to>
                                        <p:strVal val="visible"/>
                                      </p:to>
                                    </p:set>
                                    <p:animEffect transition="in" filter="fade">
                                      <p:cBhvr>
                                        <p:cTn id="16" dur="1000"/>
                                        <p:tgtEl>
                                          <p:spTgt spid="2624"/>
                                        </p:tgtEl>
                                      </p:cBhvr>
                                    </p:animEffect>
                                  </p:childTnLst>
                                </p:cTn>
                              </p:par>
                              <p:par>
                                <p:cTn id="17" presetID="10" presetClass="entr" presetSubtype="0" fill="hold" nodeType="withEffect">
                                  <p:stCondLst>
                                    <p:cond delay="0"/>
                                  </p:stCondLst>
                                  <p:childTnLst>
                                    <p:set>
                                      <p:cBhvr>
                                        <p:cTn id="18" dur="1" fill="hold">
                                          <p:stCondLst>
                                            <p:cond delay="0"/>
                                          </p:stCondLst>
                                        </p:cTn>
                                        <p:tgtEl>
                                          <p:spTgt spid="2626"/>
                                        </p:tgtEl>
                                        <p:attrNameLst>
                                          <p:attrName>style.visibility</p:attrName>
                                        </p:attrNameLst>
                                      </p:cBhvr>
                                      <p:to>
                                        <p:strVal val="visible"/>
                                      </p:to>
                                    </p:set>
                                    <p:animEffect transition="in" filter="fade">
                                      <p:cBhvr>
                                        <p:cTn id="19" dur="1000"/>
                                        <p:tgtEl>
                                          <p:spTgt spid="2626"/>
                                        </p:tgtEl>
                                      </p:cBhvr>
                                    </p:animEffect>
                                  </p:childTnLst>
                                </p:cTn>
                              </p:par>
                              <p:par>
                                <p:cTn id="20" presetID="10" presetClass="entr" presetSubtype="0" fill="hold" nodeType="withEffect">
                                  <p:stCondLst>
                                    <p:cond delay="0"/>
                                  </p:stCondLst>
                                  <p:childTnLst>
                                    <p:set>
                                      <p:cBhvr>
                                        <p:cTn id="21" dur="1" fill="hold">
                                          <p:stCondLst>
                                            <p:cond delay="0"/>
                                          </p:stCondLst>
                                        </p:cTn>
                                        <p:tgtEl>
                                          <p:spTgt spid="2627"/>
                                        </p:tgtEl>
                                        <p:attrNameLst>
                                          <p:attrName>style.visibility</p:attrName>
                                        </p:attrNameLst>
                                      </p:cBhvr>
                                      <p:to>
                                        <p:strVal val="visible"/>
                                      </p:to>
                                    </p:set>
                                    <p:animEffect transition="in" filter="fade">
                                      <p:cBhvr>
                                        <p:cTn id="22" dur="1000"/>
                                        <p:tgtEl>
                                          <p:spTgt spid="2627"/>
                                        </p:tgtEl>
                                      </p:cBhvr>
                                    </p:animEffect>
                                  </p:childTnLst>
                                </p:cTn>
                              </p:par>
                              <p:par>
                                <p:cTn id="23" presetID="10" presetClass="entr" presetSubtype="0" fill="hold" nodeType="withEffect">
                                  <p:stCondLst>
                                    <p:cond delay="0"/>
                                  </p:stCondLst>
                                  <p:childTnLst>
                                    <p:set>
                                      <p:cBhvr>
                                        <p:cTn id="24" dur="1" fill="hold">
                                          <p:stCondLst>
                                            <p:cond delay="0"/>
                                          </p:stCondLst>
                                        </p:cTn>
                                        <p:tgtEl>
                                          <p:spTgt spid="2629"/>
                                        </p:tgtEl>
                                        <p:attrNameLst>
                                          <p:attrName>style.visibility</p:attrName>
                                        </p:attrNameLst>
                                      </p:cBhvr>
                                      <p:to>
                                        <p:strVal val="visible"/>
                                      </p:to>
                                    </p:set>
                                    <p:animEffect transition="in" filter="fade">
                                      <p:cBhvr>
                                        <p:cTn id="25" dur="1000"/>
                                        <p:tgtEl>
                                          <p:spTgt spid="2629"/>
                                        </p:tgtEl>
                                      </p:cBhvr>
                                    </p:animEffect>
                                  </p:childTnLst>
                                </p:cTn>
                              </p:par>
                              <p:par>
                                <p:cTn id="26" presetID="10" presetClass="entr" presetSubtype="0" fill="hold" nodeType="withEffect">
                                  <p:stCondLst>
                                    <p:cond delay="0"/>
                                  </p:stCondLst>
                                  <p:childTnLst>
                                    <p:set>
                                      <p:cBhvr>
                                        <p:cTn id="27" dur="1" fill="hold">
                                          <p:stCondLst>
                                            <p:cond delay="0"/>
                                          </p:stCondLst>
                                        </p:cTn>
                                        <p:tgtEl>
                                          <p:spTgt spid="2630"/>
                                        </p:tgtEl>
                                        <p:attrNameLst>
                                          <p:attrName>style.visibility</p:attrName>
                                        </p:attrNameLst>
                                      </p:cBhvr>
                                      <p:to>
                                        <p:strVal val="visible"/>
                                      </p:to>
                                    </p:set>
                                    <p:animEffect transition="in" filter="fade">
                                      <p:cBhvr>
                                        <p:cTn id="28" dur="1000"/>
                                        <p:tgtEl>
                                          <p:spTgt spid="2630"/>
                                        </p:tgtEl>
                                      </p:cBhvr>
                                    </p:animEffect>
                                  </p:childTnLst>
                                </p:cTn>
                              </p:par>
                              <p:par>
                                <p:cTn id="29" presetID="10" presetClass="entr" presetSubtype="0" fill="hold" nodeType="withEffect">
                                  <p:stCondLst>
                                    <p:cond delay="0"/>
                                  </p:stCondLst>
                                  <p:childTnLst>
                                    <p:set>
                                      <p:cBhvr>
                                        <p:cTn id="30" dur="1" fill="hold">
                                          <p:stCondLst>
                                            <p:cond delay="0"/>
                                          </p:stCondLst>
                                        </p:cTn>
                                        <p:tgtEl>
                                          <p:spTgt spid="2632"/>
                                        </p:tgtEl>
                                        <p:attrNameLst>
                                          <p:attrName>style.visibility</p:attrName>
                                        </p:attrNameLst>
                                      </p:cBhvr>
                                      <p:to>
                                        <p:strVal val="visible"/>
                                      </p:to>
                                    </p:set>
                                    <p:animEffect transition="in" filter="fade">
                                      <p:cBhvr>
                                        <p:cTn id="31" dur="1000"/>
                                        <p:tgtEl>
                                          <p:spTgt spid="2632"/>
                                        </p:tgtEl>
                                      </p:cBhvr>
                                    </p:animEffect>
                                  </p:childTnLst>
                                </p:cTn>
                              </p:par>
                              <p:par>
                                <p:cTn id="32" presetID="10" presetClass="entr" presetSubtype="0" fill="hold" nodeType="withEffect">
                                  <p:stCondLst>
                                    <p:cond delay="0"/>
                                  </p:stCondLst>
                                  <p:childTnLst>
                                    <p:set>
                                      <p:cBhvr>
                                        <p:cTn id="33" dur="1" fill="hold">
                                          <p:stCondLst>
                                            <p:cond delay="0"/>
                                          </p:stCondLst>
                                        </p:cTn>
                                        <p:tgtEl>
                                          <p:spTgt spid="2633"/>
                                        </p:tgtEl>
                                        <p:attrNameLst>
                                          <p:attrName>style.visibility</p:attrName>
                                        </p:attrNameLst>
                                      </p:cBhvr>
                                      <p:to>
                                        <p:strVal val="visible"/>
                                      </p:to>
                                    </p:set>
                                    <p:animEffect transition="in" filter="fade">
                                      <p:cBhvr>
                                        <p:cTn id="34" dur="1000"/>
                                        <p:tgtEl>
                                          <p:spTgt spid="2633"/>
                                        </p:tgtEl>
                                      </p:cBhvr>
                                    </p:animEffect>
                                  </p:childTnLst>
                                </p:cTn>
                              </p:par>
                              <p:par>
                                <p:cTn id="35" presetID="10" presetClass="entr" presetSubtype="0" fill="hold" nodeType="withEffect">
                                  <p:stCondLst>
                                    <p:cond delay="0"/>
                                  </p:stCondLst>
                                  <p:childTnLst>
                                    <p:set>
                                      <p:cBhvr>
                                        <p:cTn id="36" dur="1" fill="hold">
                                          <p:stCondLst>
                                            <p:cond delay="0"/>
                                          </p:stCondLst>
                                        </p:cTn>
                                        <p:tgtEl>
                                          <p:spTgt spid="2635"/>
                                        </p:tgtEl>
                                        <p:attrNameLst>
                                          <p:attrName>style.visibility</p:attrName>
                                        </p:attrNameLst>
                                      </p:cBhvr>
                                      <p:to>
                                        <p:strVal val="visible"/>
                                      </p:to>
                                    </p:set>
                                    <p:animEffect transition="in" filter="fade">
                                      <p:cBhvr>
                                        <p:cTn id="37" dur="1000"/>
                                        <p:tgtEl>
                                          <p:spTgt spid="2635"/>
                                        </p:tgtEl>
                                      </p:cBhvr>
                                    </p:animEffect>
                                  </p:childTnLst>
                                </p:cTn>
                              </p:par>
                              <p:par>
                                <p:cTn id="38" presetID="10" presetClass="entr" presetSubtype="0" fill="hold" nodeType="withEffect">
                                  <p:stCondLst>
                                    <p:cond delay="0"/>
                                  </p:stCondLst>
                                  <p:childTnLst>
                                    <p:set>
                                      <p:cBhvr>
                                        <p:cTn id="39" dur="1" fill="hold">
                                          <p:stCondLst>
                                            <p:cond delay="0"/>
                                          </p:stCondLst>
                                        </p:cTn>
                                        <p:tgtEl>
                                          <p:spTgt spid="2636"/>
                                        </p:tgtEl>
                                        <p:attrNameLst>
                                          <p:attrName>style.visibility</p:attrName>
                                        </p:attrNameLst>
                                      </p:cBhvr>
                                      <p:to>
                                        <p:strVal val="visible"/>
                                      </p:to>
                                    </p:set>
                                    <p:animEffect transition="in" filter="fade">
                                      <p:cBhvr>
                                        <p:cTn id="40" dur="1000"/>
                                        <p:tgtEl>
                                          <p:spTgt spid="2636"/>
                                        </p:tgtEl>
                                      </p:cBhvr>
                                    </p:animEffect>
                                  </p:childTnLst>
                                </p:cTn>
                              </p:par>
                              <p:par>
                                <p:cTn id="41" presetID="23" presetClass="entr" presetSubtype="16" fill="hold" nodeType="withEffect">
                                  <p:stCondLst>
                                    <p:cond delay="0"/>
                                  </p:stCondLst>
                                  <p:childTnLst>
                                    <p:set>
                                      <p:cBhvr>
                                        <p:cTn id="42" dur="1" fill="hold">
                                          <p:stCondLst>
                                            <p:cond delay="0"/>
                                          </p:stCondLst>
                                        </p:cTn>
                                        <p:tgtEl>
                                          <p:spTgt spid="2612"/>
                                        </p:tgtEl>
                                        <p:attrNameLst>
                                          <p:attrName>style.visibility</p:attrName>
                                        </p:attrNameLst>
                                      </p:cBhvr>
                                      <p:to>
                                        <p:strVal val="visible"/>
                                      </p:to>
                                    </p:set>
                                    <p:anim calcmode="lin" valueType="num">
                                      <p:cBhvr additive="base">
                                        <p:cTn id="43" dur="1000"/>
                                        <p:tgtEl>
                                          <p:spTgt spid="2612"/>
                                        </p:tgtEl>
                                        <p:attrNameLst>
                                          <p:attrName>ppt_w</p:attrName>
                                        </p:attrNameLst>
                                      </p:cBhvr>
                                      <p:tavLst>
                                        <p:tav tm="0">
                                          <p:val>
                                            <p:strVal val="0"/>
                                          </p:val>
                                        </p:tav>
                                        <p:tav tm="100000">
                                          <p:val>
                                            <p:strVal val="#ppt_w"/>
                                          </p:val>
                                        </p:tav>
                                      </p:tavLst>
                                    </p:anim>
                                    <p:anim calcmode="lin" valueType="num">
                                      <p:cBhvr additive="base">
                                        <p:cTn id="44" dur="1000"/>
                                        <p:tgtEl>
                                          <p:spTgt spid="2612"/>
                                        </p:tgtEl>
                                        <p:attrNameLst>
                                          <p:attrName>ppt_h</p:attrName>
                                        </p:attrNameLst>
                                      </p:cBhvr>
                                      <p:tavLst>
                                        <p:tav tm="0">
                                          <p:val>
                                            <p:str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2613"/>
                                        </p:tgtEl>
                                        <p:attrNameLst>
                                          <p:attrName>style.visibility</p:attrName>
                                        </p:attrNameLst>
                                      </p:cBhvr>
                                      <p:to>
                                        <p:strVal val="visible"/>
                                      </p:to>
                                    </p:set>
                                    <p:anim calcmode="lin" valueType="num">
                                      <p:cBhvr additive="base">
                                        <p:cTn id="47" dur="1000"/>
                                        <p:tgtEl>
                                          <p:spTgt spid="2613"/>
                                        </p:tgtEl>
                                        <p:attrNameLst>
                                          <p:attrName>ppt_w</p:attrName>
                                        </p:attrNameLst>
                                      </p:cBhvr>
                                      <p:tavLst>
                                        <p:tav tm="0">
                                          <p:val>
                                            <p:strVal val="0"/>
                                          </p:val>
                                        </p:tav>
                                        <p:tav tm="100000">
                                          <p:val>
                                            <p:strVal val="#ppt_w"/>
                                          </p:val>
                                        </p:tav>
                                      </p:tavLst>
                                    </p:anim>
                                    <p:anim calcmode="lin" valueType="num">
                                      <p:cBhvr additive="base">
                                        <p:cTn id="48" dur="1000"/>
                                        <p:tgtEl>
                                          <p:spTgt spid="2613"/>
                                        </p:tgtEl>
                                        <p:attrNameLst>
                                          <p:attrName>ppt_h</p:attrName>
                                        </p:attrNameLst>
                                      </p:cBhvr>
                                      <p:tavLst>
                                        <p:tav tm="0">
                                          <p:val>
                                            <p:str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2614"/>
                                        </p:tgtEl>
                                        <p:attrNameLst>
                                          <p:attrName>style.visibility</p:attrName>
                                        </p:attrNameLst>
                                      </p:cBhvr>
                                      <p:to>
                                        <p:strVal val="visible"/>
                                      </p:to>
                                    </p:set>
                                    <p:anim calcmode="lin" valueType="num">
                                      <p:cBhvr additive="base">
                                        <p:cTn id="51" dur="1000"/>
                                        <p:tgtEl>
                                          <p:spTgt spid="2614"/>
                                        </p:tgtEl>
                                        <p:attrNameLst>
                                          <p:attrName>ppt_w</p:attrName>
                                        </p:attrNameLst>
                                      </p:cBhvr>
                                      <p:tavLst>
                                        <p:tav tm="0">
                                          <p:val>
                                            <p:strVal val="0"/>
                                          </p:val>
                                        </p:tav>
                                        <p:tav tm="100000">
                                          <p:val>
                                            <p:strVal val="#ppt_w"/>
                                          </p:val>
                                        </p:tav>
                                      </p:tavLst>
                                    </p:anim>
                                    <p:anim calcmode="lin" valueType="num">
                                      <p:cBhvr additive="base">
                                        <p:cTn id="52" dur="1000"/>
                                        <p:tgtEl>
                                          <p:spTgt spid="2614"/>
                                        </p:tgtEl>
                                        <p:attrNameLst>
                                          <p:attrName>ppt_h</p:attrName>
                                        </p:attrNameLst>
                                      </p:cBhvr>
                                      <p:tavLst>
                                        <p:tav tm="0">
                                          <p:val>
                                            <p:str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2615"/>
                                        </p:tgtEl>
                                        <p:attrNameLst>
                                          <p:attrName>style.visibility</p:attrName>
                                        </p:attrNameLst>
                                      </p:cBhvr>
                                      <p:to>
                                        <p:strVal val="visible"/>
                                      </p:to>
                                    </p:set>
                                    <p:anim calcmode="lin" valueType="num">
                                      <p:cBhvr additive="base">
                                        <p:cTn id="55" dur="1000"/>
                                        <p:tgtEl>
                                          <p:spTgt spid="2615"/>
                                        </p:tgtEl>
                                        <p:attrNameLst>
                                          <p:attrName>ppt_w</p:attrName>
                                        </p:attrNameLst>
                                      </p:cBhvr>
                                      <p:tavLst>
                                        <p:tav tm="0">
                                          <p:val>
                                            <p:strVal val="0"/>
                                          </p:val>
                                        </p:tav>
                                        <p:tav tm="100000">
                                          <p:val>
                                            <p:strVal val="#ppt_w"/>
                                          </p:val>
                                        </p:tav>
                                      </p:tavLst>
                                    </p:anim>
                                    <p:anim calcmode="lin" valueType="num">
                                      <p:cBhvr additive="base">
                                        <p:cTn id="56" dur="1000"/>
                                        <p:tgtEl>
                                          <p:spTgt spid="2615"/>
                                        </p:tgtEl>
                                        <p:attrNameLst>
                                          <p:attrName>ppt_h</p:attrName>
                                        </p:attrNameLst>
                                      </p:cBhvr>
                                      <p:tavLst>
                                        <p:tav tm="0">
                                          <p:val>
                                            <p:str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2617"/>
                                        </p:tgtEl>
                                        <p:attrNameLst>
                                          <p:attrName>style.visibility</p:attrName>
                                        </p:attrNameLst>
                                      </p:cBhvr>
                                      <p:to>
                                        <p:strVal val="visible"/>
                                      </p:to>
                                    </p:set>
                                    <p:anim calcmode="lin" valueType="num">
                                      <p:cBhvr additive="base">
                                        <p:cTn id="59" dur="1000"/>
                                        <p:tgtEl>
                                          <p:spTgt spid="2617"/>
                                        </p:tgtEl>
                                        <p:attrNameLst>
                                          <p:attrName>ppt_w</p:attrName>
                                        </p:attrNameLst>
                                      </p:cBhvr>
                                      <p:tavLst>
                                        <p:tav tm="0">
                                          <p:val>
                                            <p:strVal val="0"/>
                                          </p:val>
                                        </p:tav>
                                        <p:tav tm="100000">
                                          <p:val>
                                            <p:strVal val="#ppt_w"/>
                                          </p:val>
                                        </p:tav>
                                      </p:tavLst>
                                    </p:anim>
                                    <p:anim calcmode="lin" valueType="num">
                                      <p:cBhvr additive="base">
                                        <p:cTn id="60" dur="1000"/>
                                        <p:tgtEl>
                                          <p:spTgt spid="2617"/>
                                        </p:tgtEl>
                                        <p:attrNameLst>
                                          <p:attrName>ppt_h</p:attrName>
                                        </p:attrNameLst>
                                      </p:cBhvr>
                                      <p:tavLst>
                                        <p:tav tm="0">
                                          <p:val>
                                            <p:str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2616"/>
                                        </p:tgtEl>
                                        <p:attrNameLst>
                                          <p:attrName>style.visibility</p:attrName>
                                        </p:attrNameLst>
                                      </p:cBhvr>
                                      <p:to>
                                        <p:strVal val="visible"/>
                                      </p:to>
                                    </p:set>
                                    <p:anim calcmode="lin" valueType="num">
                                      <p:cBhvr additive="base">
                                        <p:cTn id="63" dur="1000"/>
                                        <p:tgtEl>
                                          <p:spTgt spid="2616"/>
                                        </p:tgtEl>
                                        <p:attrNameLst>
                                          <p:attrName>ppt_w</p:attrName>
                                        </p:attrNameLst>
                                      </p:cBhvr>
                                      <p:tavLst>
                                        <p:tav tm="0">
                                          <p:val>
                                            <p:strVal val="0"/>
                                          </p:val>
                                        </p:tav>
                                        <p:tav tm="100000">
                                          <p:val>
                                            <p:strVal val="#ppt_w"/>
                                          </p:val>
                                        </p:tav>
                                      </p:tavLst>
                                    </p:anim>
                                    <p:anim calcmode="lin" valueType="num">
                                      <p:cBhvr additive="base">
                                        <p:cTn id="64" dur="1000"/>
                                        <p:tgtEl>
                                          <p:spTgt spid="2616"/>
                                        </p:tgtEl>
                                        <p:attrNameLst>
                                          <p:attrName>ppt_h</p:attrName>
                                        </p:attrNameLst>
                                      </p:cBhvr>
                                      <p:tavLst>
                                        <p:tav tm="0">
                                          <p:val>
                                            <p:strVal val="0"/>
                                          </p:val>
                                        </p:tav>
                                        <p:tav tm="100000">
                                          <p:val>
                                            <p:strVal val="#ppt_h"/>
                                          </p:val>
                                        </p:tav>
                                      </p:tavLst>
                                    </p:anim>
                                  </p:childTnLst>
                                </p:cTn>
                              </p:par>
                              <p:par>
                                <p:cTn id="65" presetID="10" presetClass="entr" presetSubtype="0" fill="hold" nodeType="withEffect">
                                  <p:stCondLst>
                                    <p:cond delay="0"/>
                                  </p:stCondLst>
                                  <p:childTnLst>
                                    <p:set>
                                      <p:cBhvr>
                                        <p:cTn id="66" dur="1" fill="hold">
                                          <p:stCondLst>
                                            <p:cond delay="0"/>
                                          </p:stCondLst>
                                        </p:cTn>
                                        <p:tgtEl>
                                          <p:spTgt spid="2619"/>
                                        </p:tgtEl>
                                        <p:attrNameLst>
                                          <p:attrName>style.visibility</p:attrName>
                                        </p:attrNameLst>
                                      </p:cBhvr>
                                      <p:to>
                                        <p:strVal val="visible"/>
                                      </p:to>
                                    </p:set>
                                    <p:animEffect transition="in" filter="fade">
                                      <p:cBhvr>
                                        <p:cTn id="67" dur="1000"/>
                                        <p:tgtEl>
                                          <p:spTgt spid="2619"/>
                                        </p:tgtEl>
                                      </p:cBhvr>
                                    </p:animEffect>
                                  </p:childTnLst>
                                </p:cTn>
                              </p:par>
                              <p:par>
                                <p:cTn id="68" presetID="10" presetClass="entr" presetSubtype="0" fill="hold" nodeType="withEffect">
                                  <p:stCondLst>
                                    <p:cond delay="0"/>
                                  </p:stCondLst>
                                  <p:childTnLst>
                                    <p:set>
                                      <p:cBhvr>
                                        <p:cTn id="69" dur="1" fill="hold">
                                          <p:stCondLst>
                                            <p:cond delay="0"/>
                                          </p:stCondLst>
                                        </p:cTn>
                                        <p:tgtEl>
                                          <p:spTgt spid="2622"/>
                                        </p:tgtEl>
                                        <p:attrNameLst>
                                          <p:attrName>style.visibility</p:attrName>
                                        </p:attrNameLst>
                                      </p:cBhvr>
                                      <p:to>
                                        <p:strVal val="visible"/>
                                      </p:to>
                                    </p:set>
                                    <p:animEffect transition="in" filter="fade">
                                      <p:cBhvr>
                                        <p:cTn id="70" dur="1000"/>
                                        <p:tgtEl>
                                          <p:spTgt spid="2622"/>
                                        </p:tgtEl>
                                      </p:cBhvr>
                                    </p:animEffect>
                                  </p:childTnLst>
                                </p:cTn>
                              </p:par>
                              <p:par>
                                <p:cTn id="71" presetID="10" presetClass="entr" presetSubtype="0" fill="hold" nodeType="withEffect">
                                  <p:stCondLst>
                                    <p:cond delay="0"/>
                                  </p:stCondLst>
                                  <p:childTnLst>
                                    <p:set>
                                      <p:cBhvr>
                                        <p:cTn id="72" dur="1" fill="hold">
                                          <p:stCondLst>
                                            <p:cond delay="0"/>
                                          </p:stCondLst>
                                        </p:cTn>
                                        <p:tgtEl>
                                          <p:spTgt spid="2625"/>
                                        </p:tgtEl>
                                        <p:attrNameLst>
                                          <p:attrName>style.visibility</p:attrName>
                                        </p:attrNameLst>
                                      </p:cBhvr>
                                      <p:to>
                                        <p:strVal val="visible"/>
                                      </p:to>
                                    </p:set>
                                    <p:animEffect transition="in" filter="fade">
                                      <p:cBhvr>
                                        <p:cTn id="73" dur="1000"/>
                                        <p:tgtEl>
                                          <p:spTgt spid="2625"/>
                                        </p:tgtEl>
                                      </p:cBhvr>
                                    </p:animEffect>
                                  </p:childTnLst>
                                </p:cTn>
                              </p:par>
                              <p:par>
                                <p:cTn id="74" presetID="10" presetClass="entr" presetSubtype="0" fill="hold" nodeType="withEffect">
                                  <p:stCondLst>
                                    <p:cond delay="0"/>
                                  </p:stCondLst>
                                  <p:childTnLst>
                                    <p:set>
                                      <p:cBhvr>
                                        <p:cTn id="75" dur="1" fill="hold">
                                          <p:stCondLst>
                                            <p:cond delay="0"/>
                                          </p:stCondLst>
                                        </p:cTn>
                                        <p:tgtEl>
                                          <p:spTgt spid="2628"/>
                                        </p:tgtEl>
                                        <p:attrNameLst>
                                          <p:attrName>style.visibility</p:attrName>
                                        </p:attrNameLst>
                                      </p:cBhvr>
                                      <p:to>
                                        <p:strVal val="visible"/>
                                      </p:to>
                                    </p:set>
                                    <p:animEffect transition="in" filter="fade">
                                      <p:cBhvr>
                                        <p:cTn id="76" dur="1000"/>
                                        <p:tgtEl>
                                          <p:spTgt spid="2628"/>
                                        </p:tgtEl>
                                      </p:cBhvr>
                                    </p:animEffect>
                                  </p:childTnLst>
                                </p:cTn>
                              </p:par>
                              <p:par>
                                <p:cTn id="77" presetID="10" presetClass="entr" presetSubtype="0" fill="hold" nodeType="withEffect">
                                  <p:stCondLst>
                                    <p:cond delay="0"/>
                                  </p:stCondLst>
                                  <p:childTnLst>
                                    <p:set>
                                      <p:cBhvr>
                                        <p:cTn id="78" dur="1" fill="hold">
                                          <p:stCondLst>
                                            <p:cond delay="0"/>
                                          </p:stCondLst>
                                        </p:cTn>
                                        <p:tgtEl>
                                          <p:spTgt spid="2631"/>
                                        </p:tgtEl>
                                        <p:attrNameLst>
                                          <p:attrName>style.visibility</p:attrName>
                                        </p:attrNameLst>
                                      </p:cBhvr>
                                      <p:to>
                                        <p:strVal val="visible"/>
                                      </p:to>
                                    </p:set>
                                    <p:animEffect transition="in" filter="fade">
                                      <p:cBhvr>
                                        <p:cTn id="79" dur="1000"/>
                                        <p:tgtEl>
                                          <p:spTgt spid="2631"/>
                                        </p:tgtEl>
                                      </p:cBhvr>
                                    </p:animEffect>
                                  </p:childTnLst>
                                </p:cTn>
                              </p:par>
                              <p:par>
                                <p:cTn id="80" presetID="10" presetClass="entr" presetSubtype="0" fill="hold" nodeType="withEffect">
                                  <p:stCondLst>
                                    <p:cond delay="0"/>
                                  </p:stCondLst>
                                  <p:childTnLst>
                                    <p:set>
                                      <p:cBhvr>
                                        <p:cTn id="81" dur="1" fill="hold">
                                          <p:stCondLst>
                                            <p:cond delay="0"/>
                                          </p:stCondLst>
                                        </p:cTn>
                                        <p:tgtEl>
                                          <p:spTgt spid="2634"/>
                                        </p:tgtEl>
                                        <p:attrNameLst>
                                          <p:attrName>style.visibility</p:attrName>
                                        </p:attrNameLst>
                                      </p:cBhvr>
                                      <p:to>
                                        <p:strVal val="visible"/>
                                      </p:to>
                                    </p:set>
                                    <p:animEffect transition="in" filter="fade">
                                      <p:cBhvr>
                                        <p:cTn id="82" dur="1000"/>
                                        <p:tgtEl>
                                          <p:spTgt spid="2634"/>
                                        </p:tgtEl>
                                      </p:cBhvr>
                                    </p:animEffect>
                                  </p:childTnLst>
                                </p:cTn>
                              </p:par>
                              <p:par>
                                <p:cTn id="83" presetID="2" presetClass="entr" presetSubtype="8" fill="hold" nodeType="withEffect">
                                  <p:stCondLst>
                                    <p:cond delay="0"/>
                                  </p:stCondLst>
                                  <p:childTnLst>
                                    <p:set>
                                      <p:cBhvr>
                                        <p:cTn id="84" dur="1" fill="hold">
                                          <p:stCondLst>
                                            <p:cond delay="0"/>
                                          </p:stCondLst>
                                        </p:cTn>
                                        <p:tgtEl>
                                          <p:spTgt spid="2618"/>
                                        </p:tgtEl>
                                        <p:attrNameLst>
                                          <p:attrName>style.visibility</p:attrName>
                                        </p:attrNameLst>
                                      </p:cBhvr>
                                      <p:to>
                                        <p:strVal val="visible"/>
                                      </p:to>
                                    </p:set>
                                    <p:anim calcmode="lin" valueType="num">
                                      <p:cBhvr additive="base">
                                        <p:cTn id="85" dur="1000"/>
                                        <p:tgtEl>
                                          <p:spTgt spid="2618"/>
                                        </p:tgtEl>
                                        <p:attrNameLst>
                                          <p:attrName>ppt_x</p:attrName>
                                        </p:attrNameLst>
                                      </p:cBhvr>
                                      <p:tavLst>
                                        <p:tav tm="0">
                                          <p:val>
                                            <p:strVal val="#ppt_x-1"/>
                                          </p:val>
                                        </p:tav>
                                        <p:tav tm="100000">
                                          <p:val>
                                            <p:strVal val="#ppt_x"/>
                                          </p:val>
                                        </p:tav>
                                      </p:tavLst>
                                    </p:anim>
                                  </p:childTnLst>
                                </p:cTn>
                              </p:par>
                              <p:par>
                                <p:cTn id="86" presetID="10" presetClass="entr" presetSubtype="0" fill="hold" nodeType="withEffect">
                                  <p:stCondLst>
                                    <p:cond delay="0"/>
                                  </p:stCondLst>
                                  <p:childTnLst>
                                    <p:set>
                                      <p:cBhvr>
                                        <p:cTn id="87" dur="1" fill="hold">
                                          <p:stCondLst>
                                            <p:cond delay="0"/>
                                          </p:stCondLst>
                                        </p:cTn>
                                        <p:tgtEl>
                                          <p:spTgt spid="2642"/>
                                        </p:tgtEl>
                                        <p:attrNameLst>
                                          <p:attrName>style.visibility</p:attrName>
                                        </p:attrNameLst>
                                      </p:cBhvr>
                                      <p:to>
                                        <p:strVal val="visible"/>
                                      </p:to>
                                    </p:set>
                                    <p:animEffect transition="in" filter="fade">
                                      <p:cBhvr>
                                        <p:cTn id="88" dur="1000"/>
                                        <p:tgtEl>
                                          <p:spTgt spid="2642"/>
                                        </p:tgtEl>
                                      </p:cBhvr>
                                    </p:animEffect>
                                  </p:childTnLst>
                                </p:cTn>
                              </p:par>
                              <p:par>
                                <p:cTn id="89" presetID="10" presetClass="entr" presetSubtype="0" fill="hold" nodeType="withEffect">
                                  <p:stCondLst>
                                    <p:cond delay="0"/>
                                  </p:stCondLst>
                                  <p:childTnLst>
                                    <p:set>
                                      <p:cBhvr>
                                        <p:cTn id="90" dur="1" fill="hold">
                                          <p:stCondLst>
                                            <p:cond delay="0"/>
                                          </p:stCondLst>
                                        </p:cTn>
                                        <p:tgtEl>
                                          <p:spTgt spid="2643"/>
                                        </p:tgtEl>
                                        <p:attrNameLst>
                                          <p:attrName>style.visibility</p:attrName>
                                        </p:attrNameLst>
                                      </p:cBhvr>
                                      <p:to>
                                        <p:strVal val="visible"/>
                                      </p:to>
                                    </p:set>
                                    <p:animEffect transition="in" filter="fade">
                                      <p:cBhvr>
                                        <p:cTn id="91" dur="1000"/>
                                        <p:tgtEl>
                                          <p:spTgt spid="2643"/>
                                        </p:tgtEl>
                                      </p:cBhvr>
                                    </p:animEffect>
                                  </p:childTnLst>
                                </p:cTn>
                              </p:par>
                              <p:par>
                                <p:cTn id="92" presetID="10" presetClass="entr" presetSubtype="0" fill="hold" nodeType="withEffect">
                                  <p:stCondLst>
                                    <p:cond delay="0"/>
                                  </p:stCondLst>
                                  <p:childTnLst>
                                    <p:set>
                                      <p:cBhvr>
                                        <p:cTn id="93" dur="1" fill="hold">
                                          <p:stCondLst>
                                            <p:cond delay="0"/>
                                          </p:stCondLst>
                                        </p:cTn>
                                        <p:tgtEl>
                                          <p:spTgt spid="2644"/>
                                        </p:tgtEl>
                                        <p:attrNameLst>
                                          <p:attrName>style.visibility</p:attrName>
                                        </p:attrNameLst>
                                      </p:cBhvr>
                                      <p:to>
                                        <p:strVal val="visible"/>
                                      </p:to>
                                    </p:set>
                                    <p:animEffect transition="in" filter="fade">
                                      <p:cBhvr>
                                        <p:cTn id="94" dur="1000"/>
                                        <p:tgtEl>
                                          <p:spTgt spid="2644"/>
                                        </p:tgtEl>
                                      </p:cBhvr>
                                    </p:animEffect>
                                  </p:childTnLst>
                                </p:cTn>
                              </p:par>
                              <p:par>
                                <p:cTn id="95" presetID="10" presetClass="entr" presetSubtype="0" fill="hold" nodeType="withEffect">
                                  <p:stCondLst>
                                    <p:cond delay="0"/>
                                  </p:stCondLst>
                                  <p:childTnLst>
                                    <p:set>
                                      <p:cBhvr>
                                        <p:cTn id="96" dur="1" fill="hold">
                                          <p:stCondLst>
                                            <p:cond delay="0"/>
                                          </p:stCondLst>
                                        </p:cTn>
                                        <p:tgtEl>
                                          <p:spTgt spid="2645"/>
                                        </p:tgtEl>
                                        <p:attrNameLst>
                                          <p:attrName>style.visibility</p:attrName>
                                        </p:attrNameLst>
                                      </p:cBhvr>
                                      <p:to>
                                        <p:strVal val="visible"/>
                                      </p:to>
                                    </p:set>
                                    <p:animEffect transition="in" filter="fade">
                                      <p:cBhvr>
                                        <p:cTn id="97" dur="1000"/>
                                        <p:tgtEl>
                                          <p:spTgt spid="2645"/>
                                        </p:tgtEl>
                                      </p:cBhvr>
                                    </p:animEffect>
                                  </p:childTnLst>
                                </p:cTn>
                              </p:par>
                              <p:par>
                                <p:cTn id="98" presetID="10" presetClass="entr" presetSubtype="0" fill="hold" nodeType="withEffect">
                                  <p:stCondLst>
                                    <p:cond delay="0"/>
                                  </p:stCondLst>
                                  <p:childTnLst>
                                    <p:set>
                                      <p:cBhvr>
                                        <p:cTn id="99" dur="1" fill="hold">
                                          <p:stCondLst>
                                            <p:cond delay="0"/>
                                          </p:stCondLst>
                                        </p:cTn>
                                        <p:tgtEl>
                                          <p:spTgt spid="2646"/>
                                        </p:tgtEl>
                                        <p:attrNameLst>
                                          <p:attrName>style.visibility</p:attrName>
                                        </p:attrNameLst>
                                      </p:cBhvr>
                                      <p:to>
                                        <p:strVal val="visible"/>
                                      </p:to>
                                    </p:set>
                                    <p:animEffect transition="in" filter="fade">
                                      <p:cBhvr>
                                        <p:cTn id="100" dur="1000"/>
                                        <p:tgtEl>
                                          <p:spTgt spid="2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4558D4C98DB72459178C7BF1D51E137" ma:contentTypeVersion="8" ma:contentTypeDescription="Create a new document." ma:contentTypeScope="" ma:versionID="6990b7c79caa1f7de5cf37770e6a1254">
  <xsd:schema xmlns:xsd="http://www.w3.org/2001/XMLSchema" xmlns:xs="http://www.w3.org/2001/XMLSchema" xmlns:p="http://schemas.microsoft.com/office/2006/metadata/properties" xmlns:ns3="f48bd0a5-8c89-4a8d-9b8a-27dafc86da4b" xmlns:ns4="0f939348-f1b2-4514-a31c-b1c69e244fe6" targetNamespace="http://schemas.microsoft.com/office/2006/metadata/properties" ma:root="true" ma:fieldsID="cfbef81779e45d361473548918a6fd0d" ns3:_="" ns4:_="">
    <xsd:import namespace="f48bd0a5-8c89-4a8d-9b8a-27dafc86da4b"/>
    <xsd:import namespace="0f939348-f1b2-4514-a31c-b1c69e244fe6"/>
    <xsd:element name="properties">
      <xsd:complexType>
        <xsd:sequence>
          <xsd:element name="documentManagement">
            <xsd:complexType>
              <xsd:all>
                <xsd:element ref="ns3:SharedWithUsers" minOccurs="0"/>
                <xsd:element ref="ns3:SharedWithDetails" minOccurs="0"/>
                <xsd:element ref="ns3:SharingHintHash" minOccurs="0"/>
                <xsd:element ref="ns4:_activity" minOccurs="0"/>
                <xsd:element ref="ns4:MediaServiceMetadata" minOccurs="0"/>
                <xsd:element ref="ns4:MediaServiceFastMetadata" minOccurs="0"/>
                <xsd:element ref="ns4:MediaServiceSearchProperties"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8bd0a5-8c89-4a8d-9b8a-27dafc86da4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f939348-f1b2-4514-a31c-b1c69e244fe6" elementFormDefault="qualified">
    <xsd:import namespace="http://schemas.microsoft.com/office/2006/documentManagement/types"/>
    <xsd:import namespace="http://schemas.microsoft.com/office/infopath/2007/PartnerControls"/>
    <xsd:element name="_activity" ma:index="11"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0f939348-f1b2-4514-a31c-b1c69e244fe6" xsi:nil="true"/>
  </documentManagement>
</p:properties>
</file>

<file path=customXml/itemProps1.xml><?xml version="1.0" encoding="utf-8"?>
<ds:datastoreItem xmlns:ds="http://schemas.openxmlformats.org/officeDocument/2006/customXml" ds:itemID="{93EDE53B-781D-412B-B605-AD039852FAB1}">
  <ds:schemaRefs>
    <ds:schemaRef ds:uri="http://schemas.microsoft.com/sharepoint/v3/contenttype/forms"/>
  </ds:schemaRefs>
</ds:datastoreItem>
</file>

<file path=customXml/itemProps2.xml><?xml version="1.0" encoding="utf-8"?>
<ds:datastoreItem xmlns:ds="http://schemas.openxmlformats.org/officeDocument/2006/customXml" ds:itemID="{D71EFE99-B6F4-437C-9D5C-F84934D7BE94}">
  <ds:schemaRefs>
    <ds:schemaRef ds:uri="0f939348-f1b2-4514-a31c-b1c69e244fe6"/>
    <ds:schemaRef ds:uri="f48bd0a5-8c89-4a8d-9b8a-27dafc86da4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0E69739-39C9-4CC4-A4E2-A306A6B274FB}">
  <ds:schemaRefs>
    <ds:schemaRef ds:uri="0f939348-f1b2-4514-a31c-b1c69e244fe6"/>
    <ds:schemaRef ds:uri="f48bd0a5-8c89-4a8d-9b8a-27dafc86da4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27</Slides>
  <Notes>22</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Data Science Project Proposal XL by Slidesgo</vt:lpstr>
      <vt:lpstr>SUMARIZZING Mid-Term Eval Presentation</vt:lpstr>
      <vt:lpstr>DATA PROJECT ARCHITECTURE</vt:lpstr>
      <vt:lpstr>Machine Learning</vt:lpstr>
      <vt:lpstr>GETTING STARTED WITH ML</vt:lpstr>
      <vt:lpstr>WEB SCRAPING </vt:lpstr>
      <vt:lpstr>Scraping  using BS4</vt:lpstr>
      <vt:lpstr>Scraping using Selenium</vt:lpstr>
      <vt:lpstr>Exploratory Data Analysis</vt:lpstr>
      <vt:lpstr>STEPS IN EDA</vt:lpstr>
      <vt:lpstr>PCA (PRINCIPAL COMPONENT ANALYSIS)</vt:lpstr>
      <vt:lpstr>PCA</vt:lpstr>
      <vt:lpstr>Training the Model</vt:lpstr>
      <vt:lpstr>Types of Models</vt:lpstr>
      <vt:lpstr> Supervised Learning Algorithms</vt:lpstr>
      <vt:lpstr>Regression Algorithms</vt:lpstr>
      <vt:lpstr>Preprocessing required in Regression Algorithms</vt:lpstr>
      <vt:lpstr>Classification Algorithms</vt:lpstr>
      <vt:lpstr>SMOTE</vt:lpstr>
      <vt:lpstr>SMOTE</vt:lpstr>
      <vt:lpstr>PowerPoint Presentation</vt:lpstr>
      <vt:lpstr>Gradient descent</vt:lpstr>
      <vt:lpstr>STEPS IN GRADIENT DESCENT</vt:lpstr>
      <vt:lpstr>Evaluating The Model</vt:lpstr>
      <vt:lpstr>METRICS OF EVALUATION</vt:lpstr>
      <vt:lpstr>METRICS OF EVALUATION</vt:lpstr>
      <vt:lpstr>PowerPoint Presentation</vt:lpstr>
      <vt:lpstr>METRICS OF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Proposal</dc:title>
  <dc:creator>Srujan Wadkar</dc:creator>
  <cp:revision>3</cp:revision>
  <dcterms:modified xsi:type="dcterms:W3CDTF">2023-07-27T12:43:28Z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0x01010094558D4C98DB72459178C7BF1D51E137</vt:lpwstr>
  </property>
</Properties>
</file>