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93066-37CF-3BB3-36F9-3DB4BFA09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EFE597-DC39-38F2-2764-1075B2E5A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8DD214-2DAA-F197-D4EE-6A2A9EB3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B499-CE9E-4C55-8EF3-15D25B4D05A6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04DB24-C9F5-84B4-30CD-59E0F74A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B62D40-1804-097F-3B04-39C6F4A7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D46-2D1D-4B22-97B4-56C6452BC5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05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766ECD-236A-EA6D-A775-3BE830AC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29D40E-FB63-E1C6-4D50-3B65D7522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B39934-5682-AE28-B980-1562E803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B499-CE9E-4C55-8EF3-15D25B4D05A6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EF3DEA-6BB8-63B9-B2C6-0430372B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A7AAD7-6191-BDCF-A714-AF6CA30F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D46-2D1D-4B22-97B4-56C6452BC5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04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2CDE8F4-C1C0-0DA9-9585-6DE7EF042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0ACFBF-923B-B86C-F41D-F4EFD25FB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947E7D-2A49-76DD-81BB-6C9BA71D8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B499-CE9E-4C55-8EF3-15D25B4D05A6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4E415D-E047-3EB4-FB8F-52493A8F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212A74-D29D-CB2B-2C78-DA1E2EA3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D46-2D1D-4B22-97B4-56C6452BC5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00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0AB2B-448A-32D9-2C2C-9BE68062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0BAB8F-A8C9-502D-BF59-4731A08FD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E666D0-DD0C-6747-0AD4-97F99103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B499-CE9E-4C55-8EF3-15D25B4D05A6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DD1FB2-C334-EBE6-6D10-F457FC90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22D34E-F9CF-67F9-0129-29181F90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D46-2D1D-4B22-97B4-56C6452BC5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37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AC52B3-B223-DD66-D144-DF840BF5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0898B6-FA3E-F422-C392-01D176A0A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BFE52C-15DE-B048-0617-E6824884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B499-CE9E-4C55-8EF3-15D25B4D05A6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77B986-3387-6F13-EC2F-2BC909E8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E51F67-763F-7D5F-08CD-3A02B584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D46-2D1D-4B22-97B4-56C6452BC5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21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F33AB4-4FDE-3C19-9C41-8407826D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A78043-D0A9-FC23-6C01-E9D813058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DC54F5-EDE7-172E-ECEB-38C4E248A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5D2A61-1E49-998C-3B99-D64A1776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B499-CE9E-4C55-8EF3-15D25B4D05A6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AB3EDA-2E04-0164-E2EB-23443A38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9436DC-16FD-1580-EA8D-6E6D288C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D46-2D1D-4B22-97B4-56C6452BC5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70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95232-0C99-5EDC-D24E-59A836A1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77B376-6CF5-B2C6-8CC0-6FE8B46BA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E0B5C5-0966-A666-69C1-5B4F18D8E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A529FF-CE52-01A4-5291-C88232C84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20355D-77D7-36BD-DCEC-5D8E671C6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FEB9631-41CD-AC72-86AC-6909873C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B499-CE9E-4C55-8EF3-15D25B4D05A6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C51AF3-24CE-2D9B-DDED-8AB99F4E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C4D5AA1-D45C-4074-5A76-033675B1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D46-2D1D-4B22-97B4-56C6452BC5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38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3DEFA-E1ED-0B3C-05E2-A6AC4D3B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6E2D74-53DF-147C-D2CB-42175783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B499-CE9E-4C55-8EF3-15D25B4D05A6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BB183EA-32D9-0C4B-3C03-B2F4B457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80994D-3D94-8BFC-B6F3-D6286B1C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D46-2D1D-4B22-97B4-56C6452BC5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16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A5EC8B6-BBD1-CCDE-D0F7-55B6AFE0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B499-CE9E-4C55-8EF3-15D25B4D05A6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21BA86F-A7BF-82CC-B9C4-64AFB45B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157A0D-ED04-7EB7-B5D4-7C63E4CA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D46-2D1D-4B22-97B4-56C6452BC5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26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330781-D7A8-5581-847E-DEAF6CB8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BB9E5E-E611-03A0-BF89-64CCD187A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7DC86E-8AAD-3944-3983-7E0C22F82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72C18A-176D-B480-80D0-37728088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B499-CE9E-4C55-8EF3-15D25B4D05A6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7EF621-AFB2-9B4C-BD73-28DEF633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20D3FA-B978-8EAE-0A42-885EF0FF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D46-2D1D-4B22-97B4-56C6452BC5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52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4DCFA1-C1A2-178E-339C-D33FAA43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03E58D-ABA6-94E1-6716-82CE719DA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5E5396-F973-7B03-3E71-38AD16580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9B6C8E-B02B-CACD-5B2E-41470915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B499-CE9E-4C55-8EF3-15D25B4D05A6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9D5117-3332-2A30-C3E9-423B758F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F7AC7A-B0FE-1C36-B810-75900FD8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D46-2D1D-4B22-97B4-56C6452BC5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07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93EEC88-853B-421B-58E8-9FCF120E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77083E-38CC-A363-56EE-38B39AF91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E48211-2890-FA99-3175-BEAB3DF66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CB499-CE9E-4C55-8EF3-15D25B4D05A6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963D8F-2367-D029-933A-474B7CEE0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396C4E-DB3C-EC99-A32B-A0C8296A4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F8D46-2D1D-4B22-97B4-56C6452BC5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65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6ED76-B42E-DAD8-622D-25436F7AC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3304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kumimoji="1" lang="ja-JP" altLang="en-US" b="1" dirty="0">
                <a:solidFill>
                  <a:schemeClr val="bg1"/>
                </a:solidFill>
                <a:latin typeface="+mn-ea"/>
                <a:ea typeface="+mn-ea"/>
              </a:rPr>
              <a:t>　</a:t>
            </a:r>
            <a:r>
              <a:rPr kumimoji="1" lang="en-US" altLang="ja-JP" b="1" dirty="0">
                <a:solidFill>
                  <a:schemeClr val="bg1"/>
                </a:solidFill>
                <a:latin typeface="+mn-ea"/>
                <a:ea typeface="+mn-ea"/>
              </a:rPr>
              <a:t>Mission7</a:t>
            </a:r>
            <a:r>
              <a:rPr lang="ja-JP" altLang="en-US" b="1" dirty="0">
                <a:solidFill>
                  <a:schemeClr val="bg1"/>
                </a:solidFill>
                <a:latin typeface="+mn-ea"/>
                <a:ea typeface="+mn-ea"/>
              </a:rPr>
              <a:t> ラフイメージ</a:t>
            </a:r>
            <a:endParaRPr kumimoji="1" lang="ja-JP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26CEE9-F17E-B3D8-D2FB-63BBC213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512"/>
            <a:ext cx="10515600" cy="556859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企画タイトル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誰かを応援する掲示板「エールポスト」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コンセプト、目的、背景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今どき</a:t>
            </a:r>
            <a:r>
              <a:rPr lang="en-US" altLang="ja-JP" dirty="0"/>
              <a:t>SNS</a:t>
            </a:r>
            <a:r>
              <a:rPr lang="ja-JP" altLang="en-US" dirty="0"/>
              <a:t>はネガティブな意見や批判も多く、「ポジティブな言葉」だけが並ぶ空間がほしい。「誰かにがんばれを送る」だけの掲示板。名前を出しても、出さなくても</a:t>
            </a:r>
            <a:r>
              <a:rPr lang="en-US" altLang="ja-JP" dirty="0"/>
              <a:t>OK</a:t>
            </a:r>
            <a:r>
              <a:rPr lang="ja-JP" altLang="en-US" dirty="0"/>
              <a:t>。見るだけでも元気が出る。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役割分担</a:t>
            </a:r>
            <a:endParaRPr lang="en-US" altLang="ja-JP" dirty="0"/>
          </a:p>
          <a:p>
            <a:pPr marL="457200" lvl="1" indent="0">
              <a:buNone/>
            </a:pP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投稿機能（宛名・応援メッセージ）</a:t>
            </a:r>
            <a:endParaRPr kumimoji="0" lang="en-US" altLang="ja-JP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メッセージ表示（匿名もOK）</a:t>
            </a:r>
            <a:endParaRPr kumimoji="0" lang="en-US" altLang="ja-JP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「元気出た！」ボタン（いいね的</a:t>
            </a:r>
            <a:r>
              <a:rPr kumimoji="0" lang="ja-JP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な、カウント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</a:t>
            </a:r>
            <a:endParaRPr kumimoji="0" lang="en-US" altLang="ja-JP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カテゴリ選択（勉強／恋愛／部活／就活 など）</a:t>
            </a:r>
            <a:endParaRPr kumimoji="0" lang="en-US" altLang="ja-JP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kumimoji="0" lang="ja-JP" altLang="en-US" dirty="0">
                <a:latin typeface="Arial" panose="020B0604020202020204" pitchFamily="34" charset="0"/>
              </a:rPr>
              <a:t>不適切なものは削除（管理者ツール）</a:t>
            </a:r>
            <a:endParaRPr kumimoji="0" lang="en-US" altLang="ja-JP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59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124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　Mission7 ラフイメージ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matsuhara kyoka</dc:creator>
  <cp:lastModifiedBy>matsuhara kyoka</cp:lastModifiedBy>
  <cp:revision>1</cp:revision>
  <dcterms:created xsi:type="dcterms:W3CDTF">2025-06-23T09:27:58Z</dcterms:created>
  <dcterms:modified xsi:type="dcterms:W3CDTF">2025-06-23T09:29:46Z</dcterms:modified>
</cp:coreProperties>
</file>