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70" r:id="rId4"/>
    <p:sldId id="260" r:id="rId5"/>
    <p:sldId id="268" r:id="rId6"/>
    <p:sldId id="262" r:id="rId7"/>
    <p:sldId id="264" r:id="rId8"/>
    <p:sldId id="263" r:id="rId9"/>
    <p:sldId id="269" r:id="rId10"/>
    <p:sldId id="273" r:id="rId11"/>
    <p:sldId id="272" r:id="rId12"/>
    <p:sldId id="274" r:id="rId13"/>
    <p:sldId id="271" r:id="rId14"/>
    <p:sldId id="266" r:id="rId15"/>
    <p:sldId id="267" r:id="rId16"/>
    <p:sldId id="275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1F423C0B-24CF-4C3C-8A59-7768EA0501B5}" styleName="Normal Style 1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presProps" Target="presProps.xml"  /><Relationship Id="rId19" Type="http://schemas.openxmlformats.org/officeDocument/2006/relationships/viewProps" Target="viewProps.xml"  /><Relationship Id="rId2" Type="http://schemas.openxmlformats.org/officeDocument/2006/relationships/notesMaster" Target="notesMasters/notesMaster1.xml"  /><Relationship Id="rId20" Type="http://schemas.openxmlformats.org/officeDocument/2006/relationships/theme" Target="theme/theme1.xml"  /><Relationship Id="rId21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2B2BC9D-A816-4D0A-858B-1D023B3A8ACA}" type="datetime1">
              <a:rPr lang="ko-KR" altLang="en-US" smtClean="0"/>
              <a:pPr/>
              <a:t>2009-03-26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8649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366112"/>
      </p:ext>
    </p:extLst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814806"/>
      </p:ext>
    </p:extLst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9055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2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Relationship Id="rId5" Type="http://schemas.openxmlformats.org/officeDocument/2006/relationships/image" Target="../media/image15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게임프로그래밍</a:t>
            </a:r>
            <a:br>
              <a:rPr lang="ko-KR" altLang="en-US"/>
            </a:br>
            <a:r>
              <a:rPr lang="en-US" altLang="ko-KR"/>
              <a:t>(</a:t>
            </a:r>
            <a:r>
              <a:rPr lang="ko-KR" altLang="en-US"/>
              <a:t>바이오리듬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2021963016</a:t>
            </a:r>
            <a:r>
              <a:rPr lang="ko-KR" altLang="en-US"/>
              <a:t> 김용효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87811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실제 바이오 리듬 변환 과정</a:t>
            </a:r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80388" y="1244653"/>
            <a:ext cx="10031225" cy="5106112"/>
          </a:xfrm>
          <a:prstGeom prst="rect">
            <a:avLst/>
          </a:prstGeom>
        </p:spPr>
      </p:pic>
      <p:cxnSp>
        <p:nvCxnSpPr>
          <p:cNvPr id="15" name="화살표 14"/>
          <p:cNvCxnSpPr/>
          <p:nvPr/>
        </p:nvCxnSpPr>
        <p:spPr>
          <a:xfrm rot="16200000" flipV="1">
            <a:off x="7197007" y="6214807"/>
            <a:ext cx="594031" cy="25604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화살표 15"/>
          <p:cNvCxnSpPr/>
          <p:nvPr/>
        </p:nvCxnSpPr>
        <p:spPr>
          <a:xfrm>
            <a:off x="7622046" y="6639846"/>
            <a:ext cx="72718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가로 글상자 17"/>
          <p:cNvSpPr txBox="1"/>
          <p:nvPr/>
        </p:nvSpPr>
        <p:spPr>
          <a:xfrm>
            <a:off x="8492613" y="6496460"/>
            <a:ext cx="3089784" cy="35963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리듬 변경 스킬 클릭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9770850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실제 바이오 리듬 변환 과정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24679" y="1291340"/>
            <a:ext cx="5518517" cy="262985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9599" y="4668449"/>
            <a:ext cx="6174357" cy="176068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897674" y="1931823"/>
            <a:ext cx="2981741" cy="3343741"/>
          </a:xfrm>
          <a:prstGeom prst="rect">
            <a:avLst/>
          </a:prstGeom>
        </p:spPr>
      </p:pic>
      <p:sp>
        <p:nvSpPr>
          <p:cNvPr id="7" name="가로 글상자 6"/>
          <p:cNvSpPr txBox="1"/>
          <p:nvPr/>
        </p:nvSpPr>
        <p:spPr>
          <a:xfrm>
            <a:off x="9158338" y="1417638"/>
            <a:ext cx="2140565" cy="36163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바뀐 스테이터스</a:t>
            </a:r>
            <a:endParaRPr lang="ko-KR" altLang="en-US"/>
          </a:p>
        </p:txBody>
      </p:sp>
      <p:cxnSp>
        <p:nvCxnSpPr>
          <p:cNvPr id="8" name="화살표 7"/>
          <p:cNvCxnSpPr>
            <a:stCxn id="4" idx="2"/>
            <a:endCxn id="5" idx="0"/>
          </p:cNvCxnSpPr>
          <p:nvPr/>
        </p:nvCxnSpPr>
        <p:spPr>
          <a:xfrm rot="16200000" flipH="1">
            <a:off x="3266731" y="4238402"/>
            <a:ext cx="747254" cy="11283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089055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성과 및 개선점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lvl="0" indent="0">
              <a:buNone/>
              <a:defRPr/>
            </a:pPr>
            <a:r>
              <a:rPr lang="ko-KR" altLang="en-US"/>
              <a:t>성과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단순 계산기 출력 프로그램에서 전략적 </a:t>
            </a:r>
            <a:r>
              <a:rPr lang="en-US" altLang="ko-KR"/>
              <a:t>rpg</a:t>
            </a:r>
            <a:r>
              <a:rPr lang="ko-KR" altLang="en-US"/>
              <a:t>게임으로 바꾸어서 사용자가 재미를 느낄 수 있는 프로그램으로 변화시킴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개선점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en-US" altLang="ko-KR"/>
              <a:t>rpg</a:t>
            </a:r>
            <a:r>
              <a:rPr lang="ko-KR" altLang="en-US"/>
              <a:t>라고 하기에는 모험 요소가 아직 적음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모두 </a:t>
            </a:r>
            <a:r>
              <a:rPr lang="en-US" altLang="ko-KR"/>
              <a:t>+</a:t>
            </a:r>
            <a:r>
              <a:rPr lang="ko-KR" altLang="en-US"/>
              <a:t>상태일 때 밸런스 깨짐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몬스터 패턴의 단조로움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773000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출처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챗</a:t>
            </a:r>
            <a:r>
              <a:rPr lang="en-US" altLang="ko-KR"/>
              <a:t>gpt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클로우디 </a:t>
            </a:r>
            <a:r>
              <a:rPr lang="en-US" altLang="ko-KR"/>
              <a:t>ai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50811383"/>
      </p:ext>
    </p:extLst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600" y="2857500"/>
            <a:ext cx="10972798" cy="1143000"/>
          </a:xfrm>
        </p:spPr>
        <p:txBody>
          <a:bodyPr/>
          <a:p>
            <a:pPr lvl="0">
              <a:defRPr/>
            </a:pPr>
            <a:r>
              <a:rPr lang="ko-KR" altLang="en-US"/>
              <a:t>감사합니다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989370"/>
      </p:ext>
    </p:extLst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321023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원본 코드의 핵심 로직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23347" y="2063581"/>
            <a:ext cx="10975200" cy="2730837"/>
          </a:xfrm>
          <a:prstGeom prst="rect">
            <a:avLst/>
          </a:prstGeom>
        </p:spPr>
      </p:pic>
      <p:sp>
        <p:nvSpPr>
          <p:cNvPr id="5" name="가로 글상자 4"/>
          <p:cNvSpPr txBox="1"/>
          <p:nvPr/>
        </p:nvSpPr>
        <p:spPr>
          <a:xfrm>
            <a:off x="8299666" y="3429000"/>
            <a:ext cx="240449" cy="360045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endParaRPr lang="ko-KR" altLang="en-US"/>
          </a:p>
        </p:txBody>
      </p:sp>
      <p:sp>
        <p:nvSpPr>
          <p:cNvPr id="6" name="가로 글상자 5"/>
          <p:cNvSpPr txBox="1"/>
          <p:nvPr/>
        </p:nvSpPr>
        <p:spPr>
          <a:xfrm>
            <a:off x="1766392" y="5261350"/>
            <a:ext cx="9089110" cy="35827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생년월일을 입력받아 한 달간의 바이오리듬을 텍스트로 출력하는 간단한 프로그램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009394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게임설명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marL="0" lvl="0" indent="0">
              <a:buNone/>
              <a:defRPr/>
            </a:pPr>
            <a:r>
              <a:rPr lang="ko-KR" altLang="en-US"/>
              <a:t>바이오리듬기반 턴제 </a:t>
            </a:r>
            <a:r>
              <a:rPr lang="en-US" altLang="ko-KR"/>
              <a:t>rpg</a:t>
            </a:r>
            <a:r>
              <a:rPr lang="ko-KR" altLang="en-US"/>
              <a:t> 게임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생년월일을 바탕으로 현재 바이오리듬을 계산하고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바이오 리듬을 전략적으로 변화하면서</a:t>
            </a: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그에 따라 캐릭터의 능력치가 변화하는 턴제 </a:t>
            </a:r>
            <a:r>
              <a:rPr lang="en-US" altLang="ko-KR"/>
              <a:t>rpg</a:t>
            </a:r>
            <a:r>
              <a:rPr lang="ko-KR" altLang="en-US"/>
              <a:t> 게임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502157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바이오리듬이란</a:t>
            </a:r>
            <a:r>
              <a:rPr lang="en-US" altLang="ko-KR"/>
              <a:t>?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p>
            <a:pPr marL="0" lvl="0" indent="0">
              <a:buNone/>
              <a:defRPr/>
            </a:pPr>
            <a:r>
              <a:rPr lang="ko-KR" altLang="en-US"/>
              <a:t>바이오리듬은 인간의 신체적, 감정적, 지적 상태가 출생일을 기준으로 해서 일정한 주기로 변동한다는 가설적 개념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변동되는 상태로는 최고조상태</a:t>
            </a:r>
            <a:r>
              <a:rPr lang="en-US" altLang="ko-KR"/>
              <a:t>(+),</a:t>
            </a:r>
            <a:r>
              <a:rPr lang="ko-KR" altLang="en-US"/>
              <a:t>임계점</a:t>
            </a:r>
            <a:r>
              <a:rPr lang="en-US" altLang="ko-KR"/>
              <a:t>(*),</a:t>
            </a:r>
            <a:r>
              <a:rPr lang="ko-KR" altLang="en-US"/>
              <a:t>최저상태</a:t>
            </a:r>
            <a:r>
              <a:rPr lang="en-US" altLang="ko-KR"/>
              <a:t>(-)</a:t>
            </a:r>
            <a:r>
              <a:rPr lang="ko-KR" altLang="en-US"/>
              <a:t>가 있음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각 주기 계산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신체 리듬 </a:t>
            </a:r>
            <a:r>
              <a:rPr lang="en-US" altLang="ko-KR"/>
              <a:t>23</a:t>
            </a:r>
            <a:r>
              <a:rPr lang="ko-KR" altLang="en-US"/>
              <a:t>일 주기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감정 리듬 </a:t>
            </a:r>
            <a:r>
              <a:rPr lang="en-US" altLang="ko-KR"/>
              <a:t>28</a:t>
            </a:r>
            <a:r>
              <a:rPr lang="ko-KR" altLang="en-US"/>
              <a:t>일 주기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지성 리듬 </a:t>
            </a:r>
            <a:r>
              <a:rPr lang="en-US" altLang="ko-KR"/>
              <a:t>33</a:t>
            </a:r>
            <a:r>
              <a:rPr lang="ko-KR" altLang="en-US"/>
              <a:t>일 주기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(+ 상태) = 신체적·정신적 컨디션 상승</a:t>
            </a:r>
            <a:endParaRPr lang="en-US" altLang="ko-KR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(* 상태) = 주의 필요한 기간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0" lvl="0" indent="0">
              <a:buNone/>
              <a:defRPr/>
            </a:pPr>
            <a:r>
              <a:rPr lang="ko-KR" altLang="en-US"/>
              <a:t>(- 상태) = 신체적·정신적 컨디션 저하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485495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marL="0" lvl="0" indent="0">
              <a:buNone/>
              <a:defRPr/>
            </a:pPr>
            <a:r>
              <a:rPr lang="ko-KR" altLang="en-US"/>
              <a:t>calculate_biorhythm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51134" y="1918669"/>
            <a:ext cx="5544866" cy="4630689"/>
          </a:xfrm>
          <a:prstGeom prst="rect">
            <a:avLst/>
          </a:prstGeom>
        </p:spPr>
      </p:pic>
      <p:sp>
        <p:nvSpPr>
          <p:cNvPr id="6" name="가로 글상자 5"/>
          <p:cNvSpPr txBox="1"/>
          <p:nvPr/>
        </p:nvSpPr>
        <p:spPr>
          <a:xfrm>
            <a:off x="819472" y="1552735"/>
            <a:ext cx="4471907" cy="36593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현재 날짜 기준으로 바이오리듬을 계산</a:t>
            </a: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830555" y="2773535"/>
            <a:ext cx="3938856" cy="65546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832267" y="4234014"/>
            <a:ext cx="4278718" cy="646229"/>
          </a:xfrm>
          <a:prstGeom prst="rect">
            <a:avLst/>
          </a:prstGeom>
        </p:spPr>
      </p:pic>
      <p:sp>
        <p:nvSpPr>
          <p:cNvPr id="9" name="가로 글상자 8"/>
          <p:cNvSpPr txBox="1"/>
          <p:nvPr/>
        </p:nvSpPr>
        <p:spPr>
          <a:xfrm>
            <a:off x="7040428" y="2177834"/>
            <a:ext cx="242387" cy="36343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endParaRPr lang="ko-KR" altLang="en-US"/>
          </a:p>
        </p:txBody>
      </p:sp>
      <p:sp>
        <p:nvSpPr>
          <p:cNvPr id="10" name="가로 글상자 9"/>
          <p:cNvSpPr txBox="1"/>
          <p:nvPr/>
        </p:nvSpPr>
        <p:spPr>
          <a:xfrm>
            <a:off x="6830554" y="2359552"/>
            <a:ext cx="3551694" cy="36343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현재 날짜 가져오기</a:t>
            </a:r>
            <a:endParaRPr lang="ko-KR" altLang="en-US"/>
          </a:p>
        </p:txBody>
      </p:sp>
      <p:sp>
        <p:nvSpPr>
          <p:cNvPr id="11" name="가로 글상자 10"/>
          <p:cNvSpPr txBox="1"/>
          <p:nvPr/>
        </p:nvSpPr>
        <p:spPr>
          <a:xfrm>
            <a:off x="6830554" y="3740593"/>
            <a:ext cx="3107620" cy="36277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일수 차이 계산</a:t>
            </a:r>
            <a:endParaRPr lang="ko-KR" altLang="en-US"/>
          </a:p>
        </p:txBody>
      </p:sp>
      <p:sp>
        <p:nvSpPr>
          <p:cNvPr id="12" name="가로 글상자 11"/>
          <p:cNvSpPr txBox="1"/>
          <p:nvPr/>
        </p:nvSpPr>
        <p:spPr>
          <a:xfrm>
            <a:off x="6832267" y="5158538"/>
            <a:ext cx="3761570" cy="118320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각 주기 계산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신체 리듬</a:t>
            </a:r>
            <a:r>
              <a:rPr lang="en-US" altLang="ko-KR"/>
              <a:t>:total%23(23</a:t>
            </a:r>
            <a:r>
              <a:rPr lang="ko-KR" altLang="en-US"/>
              <a:t>일 주기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감정 리듬</a:t>
            </a:r>
            <a:r>
              <a:rPr lang="en-US" altLang="ko-KR"/>
              <a:t>:total%28(28</a:t>
            </a:r>
            <a:r>
              <a:rPr lang="ko-KR" altLang="en-US"/>
              <a:t>일 주기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지성 리듬</a:t>
            </a:r>
            <a:r>
              <a:rPr lang="en-US" altLang="ko-KR"/>
              <a:t>:total%33(33</a:t>
            </a:r>
            <a:r>
              <a:rPr lang="ko-KR" altLang="en-US"/>
              <a:t>일 주기</a:t>
            </a:r>
            <a:r>
              <a:rPr lang="en-US" altLang="ko-KR"/>
              <a:t>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27682252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marL="0" lvl="0" indent="0">
              <a:buNone/>
              <a:defRPr/>
            </a:pPr>
            <a:r>
              <a:rPr lang="ko-KR" altLang="en-US"/>
              <a:t>apply_biorhythm_to_character</a:t>
            </a:r>
            <a:endParaRPr lang="ko-KR" altLang="en-US"/>
          </a:p>
        </p:txBody>
      </p:sp>
      <p:sp>
        <p:nvSpPr>
          <p:cNvPr id="6" name="가로 글상자 5"/>
          <p:cNvSpPr txBox="1"/>
          <p:nvPr/>
        </p:nvSpPr>
        <p:spPr>
          <a:xfrm>
            <a:off x="5430272" y="1764685"/>
            <a:ext cx="5971049" cy="36629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바이오리듬에 따라 캐릭터 스탯을 동적으로 조정</a:t>
            </a:r>
            <a:endParaRPr lang="ko-KR" altLang="en-US"/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5589173" y="2491521"/>
          <a:ext cx="5812148" cy="3910079"/>
        </p:xfrm>
        <a:graphic>
          <a:graphicData uri="http://schemas.openxmlformats.org/drawingml/2006/table">
            <a:tbl>
              <a:tblPr firstRow="1" bandRow="1">
                <a:tableStyleId>{1F423C0B-24CF-4C3C-8A59-7768EA0501B5}</a:tableStyleId>
              </a:tblPr>
              <a:tblGrid>
                <a:gridCol w="1935480"/>
                <a:gridCol w="1941188"/>
                <a:gridCol w="1935480"/>
              </a:tblGrid>
              <a:tr h="387992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리듬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상태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보너스효과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39134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신체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>
                          <a:solidFill>
                            <a:srgbClr val="ff0000"/>
                          </a:solidFill>
                        </a:rPr>
                        <a:t>+</a:t>
                      </a:r>
                      <a:endParaRPr lang="en-US" altLang="ko-KR">
                        <a:solidFill>
                          <a:srgbClr val="ff0000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HP+30,</a:t>
                      </a:r>
                      <a:r>
                        <a:rPr lang="ko-KR" altLang="en-US"/>
                        <a:t> 공격력</a:t>
                      </a:r>
                      <a:r>
                        <a:rPr lang="en-US" altLang="ko-KR"/>
                        <a:t>+8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9134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신체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>
                          <a:solidFill>
                            <a:srgbClr val="ffff00"/>
                          </a:solidFill>
                        </a:rPr>
                        <a:t>*</a:t>
                      </a:r>
                      <a:endParaRPr lang="en-US" altLang="ko-KR">
                        <a:solidFill>
                          <a:srgbClr val="ffff00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HP+10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9134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신체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>
                          <a:solidFill>
                            <a:srgbClr val="0000ff"/>
                          </a:solidFill>
                        </a:rPr>
                        <a:t>-</a:t>
                      </a:r>
                      <a:endParaRPr lang="en-US" altLang="ko-KR">
                        <a:solidFill>
                          <a:srgbClr val="0000ff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공격력</a:t>
                      </a:r>
                      <a:r>
                        <a:rPr lang="en-US" altLang="ko-KR"/>
                        <a:t>-5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9134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>
                          <a:solidFill>
                            <a:srgbClr val="808080"/>
                          </a:solidFill>
                        </a:rPr>
                        <a:t>지적</a:t>
                      </a:r>
                      <a:endParaRPr lang="ko-KR" altLang="en-US">
                        <a:solidFill>
                          <a:srgbClr val="808080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>
                          <a:solidFill>
                            <a:srgbClr val="ff0000"/>
                          </a:solidFill>
                        </a:rPr>
                        <a:t>+</a:t>
                      </a:r>
                      <a:endParaRPr lang="en-US" altLang="ko-KR">
                        <a:solidFill>
                          <a:srgbClr val="ff0000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MP+30,</a:t>
                      </a:r>
                      <a:r>
                        <a:rPr lang="ko-KR" altLang="en-US"/>
                        <a:t>마공</a:t>
                      </a:r>
                      <a:r>
                        <a:rPr lang="en-US" altLang="ko-KR"/>
                        <a:t>+8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9134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>
                          <a:solidFill>
                            <a:srgbClr val="808080"/>
                          </a:solidFill>
                        </a:rPr>
                        <a:t>지적</a:t>
                      </a:r>
                      <a:endParaRPr lang="ko-KR" altLang="en-US">
                        <a:solidFill>
                          <a:srgbClr val="808080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>
                          <a:solidFill>
                            <a:srgbClr val="ffff00"/>
                          </a:solidFill>
                        </a:rPr>
                        <a:t>*</a:t>
                      </a:r>
                      <a:endParaRPr lang="en-US" altLang="ko-KR">
                        <a:solidFill>
                          <a:srgbClr val="ffff00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/>
                        <a:t>MP+10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9134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>
                          <a:solidFill>
                            <a:srgbClr val="808080"/>
                          </a:solidFill>
                        </a:rPr>
                        <a:t>지적</a:t>
                      </a:r>
                      <a:endParaRPr lang="ko-KR" altLang="en-US">
                        <a:solidFill>
                          <a:srgbClr val="808080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>
                          <a:solidFill>
                            <a:srgbClr val="0000ff"/>
                          </a:solidFill>
                        </a:rPr>
                        <a:t>-</a:t>
                      </a:r>
                      <a:endParaRPr lang="en-US" altLang="ko-KR">
                        <a:solidFill>
                          <a:srgbClr val="0000ff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마공</a:t>
                      </a:r>
                      <a:r>
                        <a:rPr lang="en-US" altLang="ko-KR"/>
                        <a:t>-5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9134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>
                          <a:solidFill>
                            <a:srgbClr val="595959"/>
                          </a:solidFill>
                        </a:rPr>
                        <a:t>감정</a:t>
                      </a:r>
                      <a:endParaRPr lang="ko-KR" altLang="en-US">
                        <a:solidFill>
                          <a:srgbClr val="595959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>
                          <a:solidFill>
                            <a:srgbClr val="ff0000"/>
                          </a:solidFill>
                        </a:rPr>
                        <a:t>+</a:t>
                      </a:r>
                      <a:endParaRPr lang="en-US" altLang="ko-KR">
                        <a:solidFill>
                          <a:srgbClr val="ff0000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치명타</a:t>
                      </a:r>
                      <a:r>
                        <a:rPr lang="en-US" altLang="ko-KR"/>
                        <a:t>+30%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9134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>
                          <a:solidFill>
                            <a:srgbClr val="595959"/>
                          </a:solidFill>
                        </a:rPr>
                        <a:t>감정</a:t>
                      </a:r>
                      <a:endParaRPr lang="ko-KR" altLang="en-US">
                        <a:solidFill>
                          <a:srgbClr val="595959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>
                          <a:solidFill>
                            <a:srgbClr val="ffff00"/>
                          </a:solidFill>
                        </a:rPr>
                        <a:t>*</a:t>
                      </a:r>
                      <a:endParaRPr lang="en-US" altLang="ko-KR">
                        <a:solidFill>
                          <a:srgbClr val="ffff00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치명타</a:t>
                      </a:r>
                      <a:r>
                        <a:rPr lang="en-US" altLang="ko-KR"/>
                        <a:t>+10%</a:t>
                      </a:r>
                      <a:endParaRPr lang="en-US" altLang="ko-KR"/>
                    </a:p>
                  </a:txBody>
                  <a:tcPr marL="91440" marR="91440"/>
                </a:tc>
              </a:tr>
              <a:tr h="391343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>
                          <a:solidFill>
                            <a:srgbClr val="595959"/>
                          </a:solidFill>
                        </a:rPr>
                        <a:t>감정</a:t>
                      </a:r>
                      <a:endParaRPr lang="ko-KR" altLang="en-US">
                        <a:solidFill>
                          <a:srgbClr val="595959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en-US" altLang="ko-KR">
                          <a:solidFill>
                            <a:srgbClr val="0000ff"/>
                          </a:solidFill>
                        </a:rPr>
                        <a:t>-</a:t>
                      </a:r>
                      <a:endParaRPr lang="en-US" altLang="ko-KR">
                        <a:solidFill>
                          <a:srgbClr val="0000ff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치명타</a:t>
                      </a:r>
                      <a:r>
                        <a:rPr lang="en-US" altLang="ko-KR"/>
                        <a:t>0%</a:t>
                      </a:r>
                      <a:endParaRPr lang="en-US" altLang="ko-KR"/>
                    </a:p>
                  </a:txBody>
                  <a:tcPr marL="91440" marR="91440"/>
                </a:tc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75888" y="1136603"/>
            <a:ext cx="3619206" cy="552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985432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marL="0" lvl="0" indent="0">
              <a:buNone/>
              <a:defRPr/>
            </a:pPr>
            <a:r>
              <a:rPr lang="ko-KR" altLang="en-US"/>
              <a:t>change_rhythm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tretch>
            <a:fillRect/>
          </a:stretch>
        </p:blipFill>
        <p:spPr>
          <a:xfrm>
            <a:off x="609599" y="1777784"/>
            <a:ext cx="3881928" cy="4525963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133073" y="1823813"/>
            <a:ext cx="6449324" cy="3210373"/>
          </a:xfrm>
          <a:prstGeom prst="rect">
            <a:avLst/>
          </a:prstGeom>
        </p:spPr>
      </p:pic>
      <p:sp>
        <p:nvSpPr>
          <p:cNvPr id="5" name="가로 글상자 4"/>
          <p:cNvSpPr txBox="1"/>
          <p:nvPr/>
        </p:nvSpPr>
        <p:spPr>
          <a:xfrm>
            <a:off x="5329157" y="5342072"/>
            <a:ext cx="5763431" cy="36149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생년월일을 조정하여 바이오리듬을 변경하는 스킬</a:t>
            </a:r>
            <a:endParaRPr lang="ko-KR" altLang="en-US"/>
          </a:p>
        </p:txBody>
      </p:sp>
      <p:sp>
        <p:nvSpPr>
          <p:cNvPr id="6" name="가로 글상자 5"/>
          <p:cNvSpPr txBox="1"/>
          <p:nvPr/>
        </p:nvSpPr>
        <p:spPr>
          <a:xfrm>
            <a:off x="5329157" y="5703570"/>
            <a:ext cx="5053094" cy="64337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일수 조정: -3 ~ +3일 범위 내에서 조정 가능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372859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>battle</a:t>
            </a:r>
            <a:endParaRPr lang="en-US" altLang="ko-KR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3483" y="1648951"/>
            <a:ext cx="4089378" cy="509076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372861" y="1612605"/>
            <a:ext cx="3446278" cy="512711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819139" y="1648952"/>
            <a:ext cx="4107949" cy="505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258793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>인트로 화면</a:t>
            </a:r>
            <a:endParaRPr lang="ko-KR" altLang="en-US"/>
          </a:p>
        </p:txBody>
      </p:sp>
      <p:pic>
        <p:nvPicPr>
          <p:cNvPr id="3" name="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tretch>
            <a:fillRect/>
          </a:stretch>
        </p:blipFill>
        <p:spPr>
          <a:xfrm>
            <a:off x="1945728" y="1641167"/>
            <a:ext cx="8587314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919443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173</ep:Words>
  <ep:PresentationFormat>화면 슬라이드 쇼(4:3)</ep:PresentationFormat>
  <ep:Paragraphs>61</ep:Paragraphs>
  <ep:Slides>15</ep:Slides>
  <ep:Notes>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ep:HeadingPairs>
  <ep:TitlesOfParts>
    <vt:vector size="16" baseType="lpstr">
      <vt:lpstr>한컴오피스</vt:lpstr>
      <vt:lpstr>게임프로그래밍 (바이오리듬)</vt:lpstr>
      <vt:lpstr>원본 코드의 핵심 로직</vt:lpstr>
      <vt:lpstr>게임설명</vt:lpstr>
      <vt:lpstr>바이오리듬이란?</vt:lpstr>
      <vt:lpstr>calculate_biorhythm</vt:lpstr>
      <vt:lpstr>apply_biorhythm_to_character</vt:lpstr>
      <vt:lpstr>change_rhythm</vt:lpstr>
      <vt:lpstr>battle</vt:lpstr>
      <vt:lpstr>인트로 화면</vt:lpstr>
      <vt:lpstr>실제 바이오 리듬 변환 과정</vt:lpstr>
      <vt:lpstr>실제 바이오 리듬 변환 과정</vt:lpstr>
      <vt:lpstr>성과 및 개선점</vt:lpstr>
      <vt:lpstr>출처</vt:lpstr>
      <vt:lpstr>감사합니다</vt:lpstr>
      <vt:lpstr>슬라이드 15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2025-10-15T09:46:07.120</dcterms:created>
  <dc:creator>User</dc:creator>
  <cp:lastModifiedBy>User</cp:lastModifiedBy>
  <dcterms:modified xsi:type="dcterms:W3CDTF">2025-10-16T12:34:05.086</dcterms:modified>
  <cp:revision>40</cp:revision>
  <dc:title>게임프로그래밍 (바이오리듬)</dc:title>
  <cp:version>12.0.0.4204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