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2" r:id="rId7"/>
    <p:sldId id="263" r:id="rId8"/>
    <p:sldId id="264" r:id="rId9"/>
    <p:sldId id="265" r:id="rId10"/>
    <p:sldId id="266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6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4877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837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038224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837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7814" y="1028700"/>
            <a:ext cx="18200370" cy="19050"/>
          </a:xfrm>
          <a:custGeom>
            <a:avLst/>
            <a:gdLst/>
            <a:ahLst/>
            <a:cxnLst/>
            <a:rect l="l" t="t" r="r" b="b"/>
            <a:pathLst>
              <a:path w="18200370" h="19050">
                <a:moveTo>
                  <a:pt x="0" y="0"/>
                </a:moveTo>
                <a:lnTo>
                  <a:pt x="18200184" y="0"/>
                </a:lnTo>
                <a:lnTo>
                  <a:pt x="18200184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3837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9758" y="435825"/>
            <a:ext cx="143107" cy="14310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1101" y="435825"/>
            <a:ext cx="143109" cy="143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288" y="4443986"/>
            <a:ext cx="5989423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notecoding.github.io/open-challenge/&#44611;&#54728;&#48652;%20&#51221;&#47532;%20&#48143;%20&#54924;&#49324;%20&#49548;&#44060;%20&#49324;&#51060;&#53944;/&#54924;&#49324;%20&#49548;&#44060;%20&#49324;&#51060;&#53944;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s://tailwindcss.com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2476499" y="6353174"/>
            <a:ext cx="13335002" cy="2295526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>
                <a:solidFill>
                  <a:srgbClr val="0000ff"/>
                </a:solidFill>
                <a:hlinkClick r:id="rId2"/>
              </a:rPr>
              <a:t>안랩 회사 소개 사이트</a:t>
            </a:r>
            <a:br>
              <a:rPr lang="ko-KR" altLang="en-US" sz="5000" spc="615"/>
            </a:br>
            <a:r>
              <a:rPr lang="en-US" altLang="ko-KR" sz="5000" spc="615"/>
              <a:t>2021963016</a:t>
            </a:r>
            <a:br>
              <a:rPr lang="ko-KR" altLang="en-US" sz="5000" spc="615"/>
            </a:br>
            <a:r>
              <a:rPr lang="ko-KR" altLang="en-US" sz="5000" spc="615"/>
              <a:t>김용효</a:t>
            </a:r>
            <a:endParaRPr lang="ko-KR" altLang="en-US" sz="5000" spc="615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/>
        </p:nvSpPr>
        <p:spPr>
          <a:xfrm>
            <a:off x="5181600" y="2510411"/>
            <a:ext cx="7719112" cy="267118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indent="0" algn="ctr" eaLnBrk="1" latinLnBrk="0" hangingPunct="1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웹 프로그래밍</a:t>
            </a:r>
            <a:b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안랩 소개</a:t>
            </a:r>
            <a:r>
              <a: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<a:solidFill>
                <a:srgbClr val="383731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 idx="0"/>
          </p:nvPr>
        </p:nvSpPr>
        <p:spPr>
          <a:xfrm>
            <a:off x="3124200" y="4267200"/>
            <a:ext cx="11811000" cy="2295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/>
              <a:t>점수</a:t>
            </a:r>
            <a:r>
              <a:rPr lang="en-US" altLang="ko-KR" sz="5000" spc="615"/>
              <a:t>:10</a:t>
            </a:r>
            <a:r>
              <a:rPr lang="ko-KR" altLang="en-US" sz="5000" spc="615"/>
              <a:t>점</a:t>
            </a:r>
            <a:br>
              <a:rPr lang="ko-KR" altLang="en-US" sz="5000" spc="615"/>
            </a:br>
            <a:r>
              <a:rPr lang="ko-KR" altLang="en-US" sz="5000" spc="615"/>
              <a:t>메뉴 </a:t>
            </a:r>
            <a:r>
              <a:rPr lang="en-US" altLang="ko-KR" sz="5000" spc="615"/>
              <a:t>5</a:t>
            </a:r>
            <a:r>
              <a:rPr lang="ko-KR" altLang="en-US" sz="5000" spc="615"/>
              <a:t>개 이상 사용</a:t>
            </a:r>
            <a:br>
              <a:rPr lang="ko-KR" altLang="en-US" sz="5000" spc="615"/>
            </a:br>
            <a:r>
              <a:rPr lang="en-US" altLang="ko-KR" sz="5000" spc="615"/>
              <a:t>css framework</a:t>
            </a:r>
            <a:r>
              <a:rPr lang="ko-KR" altLang="en-US" sz="5000" spc="615"/>
              <a:t>를 </a:t>
            </a:r>
            <a:r>
              <a:rPr lang="en-US" altLang="ko-KR" sz="5000" spc="615"/>
              <a:t>2</a:t>
            </a:r>
            <a:r>
              <a:rPr lang="ko-KR" altLang="en-US" sz="5000" spc="615"/>
              <a:t>개 이상 사용</a:t>
            </a:r>
            <a:endParaRPr lang="ko-KR" altLang="en-US" sz="5000" spc="615"/>
          </a:p>
        </p:txBody>
      </p:sp>
    </p:spTree>
    <p:extLst>
      <p:ext uri="{BB962C8B-B14F-4D97-AF65-F5344CB8AC3E}">
        <p14:creationId xmlns:p14="http://schemas.microsoft.com/office/powerpoint/2010/main" val="5055604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8600" y="5790792"/>
            <a:ext cx="10507541" cy="790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3466" y="6858000"/>
            <a:ext cx="6163534" cy="20195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8600" y="1417949"/>
            <a:ext cx="17871394" cy="4096321"/>
          </a:xfrm>
          <a:prstGeom prst="rect">
            <a:avLst/>
          </a:prstGeom>
        </p:spPr>
      </p:pic>
      <p:sp>
        <p:nvSpPr>
          <p:cNvPr id="13" name="object 2"/>
          <p:cNvSpPr txBox="1">
            <a:spLocks noGrp="1"/>
          </p:cNvSpPr>
          <p:nvPr>
            <p:ph type="title" idx="0"/>
          </p:nvPr>
        </p:nvSpPr>
        <p:spPr>
          <a:xfrm>
            <a:off x="8332444" y="7000875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전체적인 글꼴은 안랩 공식 사이트의 글꼴과 비슷하게 하기 위해 구글에 </a:t>
            </a:r>
            <a:r>
              <a:rPr lang="en-US" altLang="ko-KR" sz="2500" b="1" spc="615"/>
              <a:t>Roboto</a:t>
            </a:r>
            <a:r>
              <a:rPr lang="ko-KR" altLang="en-US" sz="2500" b="1" spc="615"/>
              <a:t>폰트를 들고왔음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3551154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4820" y="4467008"/>
            <a:ext cx="7554379" cy="1552791"/>
          </a:xfrm>
          <a:prstGeom prst="rect">
            <a:avLst/>
          </a:prstGeom>
        </p:spPr>
      </p:pic>
      <p:sp>
        <p:nvSpPr>
          <p:cNvPr id="13" name="object 2"/>
          <p:cNvSpPr txBox="1">
            <a:spLocks noGrp="1"/>
          </p:cNvSpPr>
          <p:nvPr>
            <p:ph type="title" idx="0"/>
          </p:nvPr>
        </p:nvSpPr>
        <p:spPr>
          <a:xfrm>
            <a:off x="5082488" y="6698166"/>
            <a:ext cx="7719112" cy="19124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왼쪽에는 해당 사이트의 제목을 표시해놨고</a:t>
            </a:r>
            <a:br>
              <a:rPr lang="ko-KR" altLang="en-US" sz="2500" b="1" spc="615"/>
            </a:br>
            <a:r>
              <a:rPr lang="en-US" altLang="ko-KR" sz="2500" b="1" spc="615"/>
              <a:t>bootstrap</a:t>
            </a:r>
            <a:r>
              <a:rPr lang="ko-KR" altLang="en-US" sz="2500" b="1" spc="615"/>
              <a:t>을 활용하여 </a:t>
            </a:r>
            <a:r>
              <a:rPr lang="en-US" altLang="ko-KR" sz="2500" b="1" spc="615"/>
              <a:t>5</a:t>
            </a:r>
            <a:r>
              <a:rPr lang="ko-KR" altLang="en-US" sz="2500" b="1" spc="615"/>
              <a:t>개의 섹션을 가진 메뉴를 만들고 해당 메뉴에 마우스 커서를 올리면 이벤트가 생기게 만들었음</a:t>
            </a:r>
            <a:endParaRPr lang="ko-KR" altLang="en-US" sz="2500" b="1" spc="615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52276" y="2940799"/>
            <a:ext cx="5725324" cy="8478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24000" y="1600200"/>
            <a:ext cx="1463244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185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942" y="1295400"/>
            <a:ext cx="10259857" cy="4734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7095" y="1399678"/>
            <a:ext cx="6477904" cy="3553321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5082488" y="6698166"/>
            <a:ext cx="7719112" cy="229343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왼쪽의 코드가 </a:t>
            </a:r>
            <a:r>
              <a:rPr lang="en-US" altLang="ko-KR" sz="2500" b="1" spc="615"/>
              <a:t>5</a:t>
            </a:r>
            <a:r>
              <a:rPr lang="ko-KR" altLang="en-US" sz="2500" b="1" spc="615"/>
              <a:t>개의 섹션을 가진 메뉴의 코드들 </a:t>
            </a:r>
            <a:br>
              <a:rPr lang="ko-KR" altLang="en-US" sz="2500" b="1" spc="615"/>
            </a:br>
            <a:r>
              <a:rPr lang="ko-KR" altLang="en-US" sz="2500" b="1" spc="615"/>
              <a:t>오른쪽의 코드는 하나의 섹션이 선택되면 다른 섹션은 비활성화 상태로 만들어서 하나의 사이트에 여러개의 내용이 보이게 </a:t>
            </a:r>
            <a:r>
              <a:rPr lang="en-US" altLang="ko-KR" sz="2500" b="1" spc="615"/>
              <a:t>bootstrap</a:t>
            </a:r>
            <a:r>
              <a:rPr lang="ko-KR" altLang="en-US" sz="2500" b="1" spc="615"/>
              <a:t>으로 표현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228298159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76240" y="1143000"/>
            <a:ext cx="7478361" cy="76877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83" y="1066800"/>
            <a:ext cx="9502417" cy="7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20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95600" y="1524000"/>
            <a:ext cx="12098439" cy="28293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71200" y="4495534"/>
            <a:ext cx="6620799" cy="1905266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5158688" y="6858000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또 </a:t>
            </a:r>
            <a:r>
              <a:rPr lang="en-US" altLang="ko-KR" sz="2500" b="1" spc="615"/>
              <a:t>bootstrap</a:t>
            </a:r>
            <a:r>
              <a:rPr lang="ko-KR" altLang="en-US" sz="2500" b="1" spc="615"/>
              <a:t>을 활용하여</a:t>
            </a:r>
            <a:r>
              <a:rPr lang="en-US" altLang="ko-KR" sz="2500" b="1" spc="615"/>
              <a:t> </a:t>
            </a:r>
            <a:r>
              <a:rPr lang="ko-KR" altLang="en-US" sz="2500" b="1" spc="615"/>
              <a:t>메뉴 바로 밑에 있는 </a:t>
            </a:r>
            <a:r>
              <a:rPr lang="en-US" altLang="ko-KR" sz="2500" b="1" spc="615"/>
              <a:t>hero </a:t>
            </a:r>
            <a:r>
              <a:rPr lang="ko-KR" altLang="en-US" sz="2500" b="1" spc="615"/>
              <a:t>섹션이 서서히 나타나는 애니메이션 효과를 추가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309755149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400" y="1113442"/>
            <a:ext cx="9967941" cy="4510905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4267200" y="7458075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이번에는 </a:t>
            </a:r>
            <a:r>
              <a:rPr lang="en-US" altLang="ko-KR" sz="2500" b="1" spc="615"/>
              <a:t>taillwinds css</a:t>
            </a:r>
            <a:r>
              <a:rPr lang="ko-KR" altLang="en-US" sz="2500" b="1" spc="615"/>
              <a:t>를 활용하여 각각의 소제목을 따라 카드 레이아웃을 활용하여 가시성을 높였다 </a:t>
            </a:r>
            <a:endParaRPr lang="ko-KR" altLang="en-US" sz="2500" b="1" spc="615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1295400"/>
            <a:ext cx="7389559" cy="4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56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9335" y="5867400"/>
            <a:ext cx="16051864" cy="3200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1307082"/>
            <a:ext cx="16042340" cy="42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87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 idx="0"/>
          </p:nvPr>
        </p:nvSpPr>
        <p:spPr>
          <a:xfrm>
            <a:off x="3124200" y="2514600"/>
            <a:ext cx="11811000" cy="3819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/>
              <a:t>사용한 참고 사이트</a:t>
            </a:r>
            <a:br>
              <a:rPr lang="ko-KR" altLang="en-US" sz="5000" spc="615"/>
            </a:br>
            <a:r>
              <a:rPr lang="ko-KR" altLang="en-US" sz="5000" spc="615"/>
              <a:t>챗 </a:t>
            </a:r>
            <a:r>
              <a:rPr lang="en-US" altLang="ko-KR" sz="5000" spc="615"/>
              <a:t>gpt</a:t>
            </a:r>
            <a:br>
              <a:rPr lang="ko-KR" altLang="en-US" sz="5000" spc="615"/>
            </a:br>
            <a:r>
              <a:rPr lang="ko-KR" altLang="en-US" sz="5000" spc="615"/>
              <a:t>뤼튼</a:t>
            </a:r>
            <a:br>
              <a:rPr lang="ko-KR" altLang="en-US" sz="5000" spc="615"/>
            </a:br>
            <a:r>
              <a:rPr lang="ko-KR" altLang="en-US" sz="5000" spc="615">
                <a:hlinkClick r:id="rId5"/>
              </a:rPr>
              <a:t>https://tailwindcss.com/</a:t>
            </a:r>
            <a:br>
              <a:rPr lang="ko-KR" altLang="en-US" sz="5000" spc="615"/>
            </a:br>
            <a:r>
              <a:rPr lang="ko-KR" altLang="en-US" sz="5000" spc="615"/>
              <a:t>https://getbootstrap.com/</a:t>
            </a:r>
            <a:endParaRPr lang="ko-KR" altLang="en-US" sz="5000" spc="615"/>
          </a:p>
        </p:txBody>
      </p:sp>
    </p:spTree>
    <p:extLst>
      <p:ext uri="{BB962C8B-B14F-4D97-AF65-F5344CB8AC3E}">
        <p14:creationId xmlns:p14="http://schemas.microsoft.com/office/powerpoint/2010/main" val="1716914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373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On-screen Show (4:3)</ep:PresentationFormat>
  <ep:Paragraphs>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안랩 회사 소개 사이트 2021963016 김용효</vt:lpstr>
      <vt:lpstr>전체적인 글꼴은 안랩 공식 사이트의 글꼴과 비슷하게 하기 위해 구글에 Roboto폰트를 들고왔음</vt:lpstr>
      <vt:lpstr>왼쪽에는 해당 사이트의 제목을 표시해놨고 bootstrap을 활용하여 5개의 섹션을 가진 메뉴를 만들고 해당 메뉴에 마우스 커서를 올리면 이벤트가 생기게 만들었음</vt:lpstr>
      <vt:lpstr>왼쪽의 코드가 5개의 섹션을 가진 메뉴의 코드들  오른쪽의 코드는 하나의 섹션이 선택되면 다른 섹션은 비활성화 상태로 만들어서 하나의 사이트에 여러개의 내용이 보이게 bootstrap으로 표현</vt:lpstr>
      <vt:lpstr>슬라이드 5</vt:lpstr>
      <vt:lpstr>또 bootstrap을 활용하여 메뉴 바로 밑에 있는 hero 섹션이 서서히 나타나는 애니메이션 효과를 추가</vt:lpstr>
      <vt:lpstr>이번에는 taillwinds css를 활용하여 각각의 소제목을 따라 카드 레이아웃을 활용하여 가시성을 높였다</vt:lpstr>
      <vt:lpstr>슬라이드 8</vt:lpstr>
      <vt:lpstr>사용한 참고 사이트 챗 gpt 뤼튼 https://tailwindcss.com/ https://getbootstrap.com/</vt:lpstr>
      <vt:lpstr>점수:10점 메뉴 5개 이상 사용 css framework를 2개 이상 사용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2024-12-09T11:06:32.000</dcterms:created>
  <dc:creator>김용효</dc:creator>
  <cp:keywords>DAGYy83PKx8,BAGVhB7tJxw</cp:keywords>
  <cp:lastModifiedBy>User</cp:lastModifiedBy>
  <dcterms:modified xsi:type="dcterms:W3CDTF">2024-12-09T12:26:41.252</dcterms:modified>
  <cp:revision>5</cp:revision>
  <dc:title>페일 블루 매거진 스타일의 인테리어 디자이너 포트폴리오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