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83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4" r:id="rId14"/>
    <p:sldId id="282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rgbClr val="0E0E0E"/>
                </a:solidFill>
                <a:latin typeface="함초롬바탕"/>
                <a:cs typeface="함초롬바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200" b="1" i="0">
                <a:solidFill>
                  <a:srgbClr val="0E0E0E"/>
                </a:solidFill>
                <a:latin typeface="함초롬바탕"/>
                <a:cs typeface="함초롬바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rgbClr val="0E0E0E"/>
                </a:solidFill>
                <a:latin typeface="함초롬바탕"/>
                <a:cs typeface="함초롬바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rgbClr val="0E0E0E"/>
                </a:solidFill>
                <a:latin typeface="함초롬바탕"/>
                <a:cs typeface="함초롬바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3826" y="726038"/>
            <a:ext cx="11820346" cy="422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rgbClr val="0E0E0E"/>
                </a:solidFill>
                <a:latin typeface="함초롬바탕"/>
                <a:cs typeface="함초롬바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7483" y="2226140"/>
            <a:ext cx="8261984" cy="399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00" b="1" i="0">
                <a:solidFill>
                  <a:srgbClr val="0E0E0E"/>
                </a:solidFill>
                <a:latin typeface="함초롬바탕"/>
                <a:cs typeface="함초롬바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notecoding/open-challenge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174808" y="1695450"/>
            <a:ext cx="9938384" cy="3981450"/>
          </a:xfrm>
          <a:prstGeom prst="rect">
            <a:avLst/>
          </a:prstGeom>
        </p:spPr>
        <p:txBody>
          <a:bodyPr vert="horz" wrap="square" lIns="0" tIns="29146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2295"/>
              </a:spcBef>
              <a:defRPr/>
            </a:pPr>
            <a:r>
              <a:rPr lang="ko-KR" altLang="en-US" spc="-655"/>
              <a:t>  </a:t>
            </a:r>
            <a:r>
              <a:rPr spc="-655"/>
              <a:t>웹</a:t>
            </a:r>
            <a:r>
              <a:rPr spc="-355"/>
              <a:t> </a:t>
            </a:r>
            <a:r>
              <a:rPr spc="-670"/>
              <a:t>프로그래밍</a:t>
            </a:r>
            <a:endParaRPr spc="-670"/>
          </a:p>
          <a:p>
            <a:pPr marL="184150" lvl="0">
              <a:lnSpc>
                <a:spcPct val="100000"/>
              </a:lnSpc>
              <a:spcBef>
                <a:spcPts val="2195"/>
              </a:spcBef>
              <a:defRPr/>
            </a:pPr>
            <a:r>
              <a:rPr lang="ko-KR" altLang="en-US" spc="-575">
                <a:latin typeface="Trebuchet MS"/>
                <a:cs typeface="Trebuchet MS"/>
              </a:rPr>
              <a:t>  </a:t>
            </a:r>
            <a:r>
              <a:rPr spc="-575">
                <a:latin typeface="Trebuchet MS"/>
                <a:cs typeface="Trebuchet MS"/>
              </a:rPr>
              <a:t>(</a:t>
            </a:r>
            <a:r>
              <a:rPr spc="-575"/>
              <a:t>깃허브</a:t>
            </a:r>
            <a:r>
              <a:rPr spc="-355"/>
              <a:t> </a:t>
            </a:r>
            <a:r>
              <a:rPr spc="-575"/>
              <a:t>정리</a:t>
            </a:r>
            <a:r>
              <a:rPr spc="-575">
                <a:latin typeface="Trebuchet MS"/>
                <a:cs typeface="Trebuchet MS"/>
              </a:rPr>
              <a:t>)</a:t>
            </a:r>
            <a:endParaRPr spc="-575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0" y="6591300"/>
            <a:ext cx="14859000" cy="2133600"/>
          </a:xfrm>
          <a:prstGeom prst="rect">
            <a:avLst/>
          </a:prstGeom>
        </p:spPr>
        <p:txBody>
          <a:bodyPr vert="horz" wrap="square" lIns="0" tIns="107950" rIns="0" bIns="0">
            <a:spAutoFit/>
          </a:bodyPr>
          <a:lstStyle/>
          <a:p>
            <a:pPr lvl="0" algn="ctr">
              <a:lnSpc>
                <a:spcPct val="100000"/>
              </a:lnSpc>
              <a:spcBef>
                <a:spcPts val="850"/>
              </a:spcBef>
              <a:defRPr/>
            </a:pPr>
            <a:r>
              <a:rPr sz="4000" spc="-700">
                <a:solidFill>
                  <a:srgbClr val="0e0e0e"/>
                </a:solidFill>
                <a:latin typeface="한컴 윤고딕 250"/>
                <a:cs typeface="한컴 윤고딕 250"/>
                <a:hlinkClick r:id="rId2"/>
              </a:rPr>
              <a:t>https://github.com/notecoding/open-challenge</a:t>
            </a:r>
            <a:endParaRPr sz="4000" spc="-700">
              <a:solidFill>
                <a:srgbClr val="0e0e0e"/>
              </a:solidFill>
              <a:latin typeface="한컴 윤고딕 250"/>
              <a:cs typeface="한컴 윤고딕 250"/>
            </a:endParaRPr>
          </a:p>
          <a:p>
            <a:pPr lvl="0" algn="ctr">
              <a:lnSpc>
                <a:spcPct val="100000"/>
              </a:lnSpc>
              <a:spcBef>
                <a:spcPts val="850"/>
              </a:spcBef>
              <a:defRPr/>
            </a:pPr>
            <a:r>
              <a:rPr sz="4000" spc="-700">
                <a:solidFill>
                  <a:srgbClr val="0e0e0e"/>
                </a:solidFill>
                <a:latin typeface="한컴 윤고딕 250"/>
                <a:cs typeface="한컴 윤고딕 250"/>
              </a:rPr>
              <a:t>2021963016</a:t>
            </a:r>
            <a:endParaRPr sz="4000" spc="-700">
              <a:solidFill>
                <a:srgbClr val="0e0e0e"/>
              </a:solidFill>
              <a:latin typeface="한컴 윤고딕 250"/>
              <a:cs typeface="한컴 윤고딕 250"/>
            </a:endParaRPr>
          </a:p>
          <a:p>
            <a:pPr marR="27940" lvl="0" algn="ctr">
              <a:lnSpc>
                <a:spcPct val="100000"/>
              </a:lnSpc>
              <a:spcBef>
                <a:spcPts val="750"/>
              </a:spcBef>
              <a:defRPr/>
            </a:pPr>
            <a:r>
              <a:rPr sz="4000" spc="40">
                <a:solidFill>
                  <a:srgbClr val="0e0e0e"/>
                </a:solidFill>
                <a:latin typeface="한컴 윤고딕 250"/>
                <a:cs typeface="한컴 윤고딕 250"/>
              </a:rPr>
              <a:t>김용효</a:t>
            </a:r>
            <a:endParaRPr sz="4000">
              <a:latin typeface="한컴 윤고딕 250"/>
              <a:cs typeface="한컴 윤고딕 250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441064" y="1028700"/>
            <a:ext cx="15847060" cy="0"/>
          </a:xfrm>
          <a:custGeom>
            <a:avLst/>
            <a:gdLst/>
            <a:ahLst/>
            <a:cxnLst/>
            <a:rect l="l" t="t" r="r" b="b"/>
            <a:pathLst>
              <a:path w="15847060" h="0">
                <a:moveTo>
                  <a:pt x="0" y="0"/>
                </a:moveTo>
                <a:lnTo>
                  <a:pt x="15846933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9258300"/>
            <a:ext cx="14524990" cy="0"/>
          </a:xfrm>
          <a:custGeom>
            <a:avLst/>
            <a:gdLst/>
            <a:ahLst/>
            <a:cxnLst/>
            <a:rect l="l" t="t" r="r" b="b"/>
            <a:pathLst>
              <a:path w="14524990" h="0">
                <a:moveTo>
                  <a:pt x="0" y="0"/>
                </a:moveTo>
                <a:lnTo>
                  <a:pt x="14524902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47102" y="639479"/>
            <a:ext cx="3766185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>
                <a:latin typeface="Palatino Linotype"/>
                <a:cs typeface="Palatino Linotype"/>
              </a:rPr>
              <a:t>11/19</a:t>
            </a:r>
            <a:endParaRPr lang="en-US" altLang="ko-KR" sz="3500">
              <a:latin typeface="Palatino Linotype"/>
              <a:cs typeface="Palatino Linotyp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37791" y="1409700"/>
            <a:ext cx="5792008" cy="7581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48066" y="1408791"/>
            <a:ext cx="5620534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06739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38200" y="639479"/>
            <a:ext cx="3766185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>
                <a:latin typeface="Palatino Linotype"/>
                <a:cs typeface="Palatino Linotype"/>
              </a:rPr>
              <a:t>11/19</a:t>
            </a:r>
            <a:endParaRPr lang="en-US" altLang="ko-KR" sz="3500">
              <a:latin typeface="Palatino Linotype"/>
              <a:cs typeface="Palatino Linotyp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0400" y="2123253"/>
            <a:ext cx="7668695" cy="58777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48204" y="2161295"/>
            <a:ext cx="5534797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51099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47102" y="639479"/>
            <a:ext cx="3766185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>
                <a:latin typeface="Palatino Linotype"/>
                <a:cs typeface="Palatino Linotype"/>
              </a:rPr>
              <a:t>11/26</a:t>
            </a:r>
            <a:endParaRPr lang="en-US" altLang="ko-KR" sz="3500">
              <a:latin typeface="Palatino Linotype"/>
              <a:cs typeface="Palatino Linotyp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0400" y="2361412"/>
            <a:ext cx="6563640" cy="56395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53600" y="2361604"/>
            <a:ext cx="5458586" cy="42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690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47102" y="639479"/>
            <a:ext cx="7763498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3500">
                <a:latin typeface="Palatino Linotype"/>
                <a:cs typeface="Palatino Linotype"/>
              </a:rPr>
              <a:t>회사 사이트 소개 및 깃허브 정리 </a:t>
            </a:r>
            <a:r>
              <a:rPr lang="en-US" altLang="ko-KR" sz="3500">
                <a:latin typeface="Palatino Linotype"/>
                <a:cs typeface="Palatino Linotype"/>
              </a:rPr>
              <a:t>ppt</a:t>
            </a:r>
            <a:endParaRPr lang="en-US" altLang="ko-KR" sz="3500">
              <a:latin typeface="Palatino Linotype"/>
              <a:cs typeface="Palatino Linotype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0" y="2280806"/>
            <a:ext cx="8345064" cy="61825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8579" y="2324100"/>
            <a:ext cx="7497220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1719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47102" y="639479"/>
            <a:ext cx="3766185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3500">
                <a:latin typeface="Palatino Linotype"/>
                <a:cs typeface="Palatino Linotype"/>
              </a:rPr>
              <a:t>사진 및 기타 출처</a:t>
            </a:r>
            <a:endParaRPr lang="ko-KR" altLang="en-US" sz="3500">
              <a:latin typeface="Palatino Linotype"/>
              <a:cs typeface="Palatino Linotype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7464" y="1446700"/>
            <a:ext cx="13413072" cy="78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9834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304800" y="2469113"/>
            <a:ext cx="16916400" cy="5608087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997710" marR="1990089" lvl="0" indent="2325370" algn="ctr">
              <a:lnSpc>
                <a:spcPct val="116300"/>
              </a:lnSpc>
              <a:spcBef>
                <a:spcPts val="95"/>
              </a:spcBef>
              <a:defRPr/>
            </a:pPr>
            <a:br>
              <a:rPr lang="ko-KR" altLang="en-US" spc="-530"/>
            </a:br>
            <a:r>
              <a:rPr spc="-530"/>
              <a:t>점수</a:t>
            </a:r>
            <a:r>
              <a:rPr spc="-530">
                <a:latin typeface="Trebuchet MS"/>
                <a:cs typeface="Trebuchet MS"/>
              </a:rPr>
              <a:t>:30 </a:t>
            </a:r>
            <a:br>
              <a:rPr lang="ko-KR" altLang="en-US" spc="-530">
                <a:latin typeface="Trebuchet MS"/>
                <a:cs typeface="Trebuchet MS"/>
              </a:rPr>
            </a:br>
            <a:r>
              <a:rPr spc="-500">
                <a:latin typeface="Trebuchet MS"/>
                <a:cs typeface="Trebuchet MS"/>
              </a:rPr>
              <a:t>1.</a:t>
            </a:r>
            <a:r>
              <a:rPr spc="-500"/>
              <a:t>과제</a:t>
            </a:r>
            <a:r>
              <a:rPr spc="-233"/>
              <a:t> </a:t>
            </a:r>
            <a:r>
              <a:rPr spc="-390"/>
              <a:t>제시간</a:t>
            </a:r>
            <a:r>
              <a:rPr spc="-233"/>
              <a:t> </a:t>
            </a:r>
            <a:r>
              <a:rPr spc="-415"/>
              <a:t>제출</a:t>
            </a:r>
            <a:endParaRPr spc="-415"/>
          </a:p>
          <a:p>
            <a:pPr marL="12700" lvl="0" algn="ctr">
              <a:lnSpc>
                <a:spcPct val="100000"/>
              </a:lnSpc>
              <a:spcBef>
                <a:spcPts val="1545"/>
              </a:spcBef>
              <a:defRPr/>
            </a:pPr>
            <a:r>
              <a:rPr spc="-480">
                <a:latin typeface="Trebuchet MS"/>
                <a:cs typeface="Trebuchet MS"/>
              </a:rPr>
              <a:t>2.</a:t>
            </a:r>
            <a:r>
              <a:rPr spc="-480"/>
              <a:t>과제에</a:t>
            </a:r>
            <a:r>
              <a:rPr spc="-233"/>
              <a:t> </a:t>
            </a:r>
            <a:r>
              <a:rPr spc="-390"/>
              <a:t>명시한</a:t>
            </a:r>
            <a:r>
              <a:rPr spc="-229"/>
              <a:t> </a:t>
            </a:r>
            <a:r>
              <a:rPr spc="-390"/>
              <a:t>대로</a:t>
            </a:r>
            <a:r>
              <a:rPr spc="-229"/>
              <a:t> </a:t>
            </a:r>
            <a:r>
              <a:rPr spc="-415"/>
              <a:t>수행함</a:t>
            </a:r>
            <a:endParaRPr spc="-415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47102" y="639479"/>
            <a:ext cx="3766185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3500">
                <a:latin typeface="Palatino Linotype"/>
                <a:cs typeface="Palatino Linotype"/>
              </a:rPr>
              <a:t>기본 </a:t>
            </a:r>
            <a:r>
              <a:rPr lang="en-US" altLang="ko-KR" sz="3500">
                <a:latin typeface="Palatino Linotype"/>
                <a:cs typeface="Palatino Linotype"/>
              </a:rPr>
              <a:t>main</a:t>
            </a:r>
            <a:endParaRPr lang="ko-KR" altLang="en-US" sz="3500">
              <a:latin typeface="Palatino Linotype"/>
              <a:cs typeface="Palatino Linotype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7712" y="1618955"/>
            <a:ext cx="9087289" cy="70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926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47102" y="639479"/>
            <a:ext cx="3766185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>
                <a:latin typeface="Palatino Linotype"/>
                <a:cs typeface="Palatino Linotype"/>
              </a:rPr>
              <a:t>09/10</a:t>
            </a:r>
            <a:endParaRPr lang="en-US" altLang="ko-KR" sz="3500">
              <a:latin typeface="Palatino Linotype"/>
              <a:cs typeface="Palatino Linotyp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2600" y="1770696"/>
            <a:ext cx="7773484" cy="68399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14592" y="1752600"/>
            <a:ext cx="6335008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6403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47102" y="639479"/>
            <a:ext cx="3766185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>
                <a:latin typeface="Palatino Linotype"/>
                <a:cs typeface="Palatino Linotype"/>
              </a:rPr>
              <a:t>09/24</a:t>
            </a:r>
            <a:endParaRPr lang="ko-KR" altLang="en-US" sz="3500">
              <a:latin typeface="Palatino Linotype"/>
              <a:cs typeface="Palatino Linotyp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1032" y="1981200"/>
            <a:ext cx="6392167" cy="72114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29098" y="1904212"/>
            <a:ext cx="5391902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6679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47102" y="639479"/>
            <a:ext cx="3766185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>
                <a:latin typeface="Palatino Linotype"/>
                <a:cs typeface="Palatino Linotype"/>
              </a:rPr>
              <a:t>10/08</a:t>
            </a:r>
            <a:endParaRPr lang="en-US" altLang="ko-KR" sz="3500">
              <a:latin typeface="Palatino Linotype"/>
              <a:cs typeface="Palatino Linotyp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1200" y="1646651"/>
            <a:ext cx="8859487" cy="711634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38548" y="1646851"/>
            <a:ext cx="6458851" cy="69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4158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47102" y="639479"/>
            <a:ext cx="3766185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>
                <a:latin typeface="Palatino Linotype"/>
                <a:cs typeface="Palatino Linotype"/>
              </a:rPr>
              <a:t>10/15</a:t>
            </a:r>
            <a:endParaRPr lang="en-US" altLang="ko-KR" sz="3500">
              <a:latin typeface="Palatino Linotype"/>
              <a:cs typeface="Palatino Linotyp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1000" y="1524000"/>
            <a:ext cx="5391902" cy="69829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01200" y="1524000"/>
            <a:ext cx="5334744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6207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47102" y="639479"/>
            <a:ext cx="3766185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>
                <a:latin typeface="Palatino Linotype"/>
                <a:cs typeface="Palatino Linotype"/>
              </a:rPr>
              <a:t>10/29</a:t>
            </a:r>
            <a:endParaRPr lang="en-US" altLang="ko-KR" sz="3500">
              <a:latin typeface="Palatino Linotype"/>
              <a:cs typeface="Palatino Linotyp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0" y="1618061"/>
            <a:ext cx="8916644" cy="70687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20400" y="1646937"/>
            <a:ext cx="5963482" cy="63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9506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47102" y="639479"/>
            <a:ext cx="3766185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>
                <a:latin typeface="Palatino Linotype"/>
                <a:cs typeface="Palatino Linotype"/>
              </a:rPr>
              <a:t>11/05</a:t>
            </a:r>
            <a:endParaRPr lang="en-US" altLang="ko-KR" sz="3500">
              <a:latin typeface="Palatino Linotype"/>
              <a:cs typeface="Palatino Linotyp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3400" y="1752600"/>
            <a:ext cx="6973273" cy="6639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43476" y="1752600"/>
            <a:ext cx="5725324" cy="545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0047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557" y="9448800"/>
            <a:ext cx="15825469" cy="0"/>
          </a:xfrm>
          <a:custGeom>
            <a:avLst/>
            <a:gdLst/>
            <a:rect l="l" t="t" r="r" b="b"/>
            <a:pathLst>
              <a:path w="15825469">
                <a:moveTo>
                  <a:pt x="0" y="0"/>
                </a:moveTo>
                <a:lnTo>
                  <a:pt x="15825440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18288000" cy="0"/>
          </a:xfrm>
          <a:custGeom>
            <a:avLst/>
            <a:gd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0e0e0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552095" y="9616441"/>
            <a:ext cx="706755" cy="518159"/>
          </a:xfrm>
          <a:custGeom>
            <a:avLst/>
            <a:gdLst/>
            <a:rect l="l" t="t" r="r" b="b"/>
            <a:pathLst>
              <a:path w="706755" h="518159">
                <a:moveTo>
                  <a:pt x="706573" y="256170"/>
                </a:moveTo>
                <a:lnTo>
                  <a:pt x="513267" y="509465"/>
                </a:lnTo>
                <a:lnTo>
                  <a:pt x="497455" y="518157"/>
                </a:lnTo>
                <a:lnTo>
                  <a:pt x="488457" y="517428"/>
                </a:lnTo>
                <a:lnTo>
                  <a:pt x="480138" y="513147"/>
                </a:lnTo>
                <a:lnTo>
                  <a:pt x="474353" y="508488"/>
                </a:lnTo>
                <a:lnTo>
                  <a:pt x="471308" y="501637"/>
                </a:lnTo>
                <a:lnTo>
                  <a:pt x="471309" y="489579"/>
                </a:lnTo>
                <a:lnTo>
                  <a:pt x="472984" y="484372"/>
                </a:lnTo>
                <a:lnTo>
                  <a:pt x="634377" y="282656"/>
                </a:lnTo>
                <a:lnTo>
                  <a:pt x="23566" y="282467"/>
                </a:lnTo>
                <a:lnTo>
                  <a:pt x="14385" y="280613"/>
                </a:lnTo>
                <a:lnTo>
                  <a:pt x="6895" y="275558"/>
                </a:lnTo>
                <a:lnTo>
                  <a:pt x="1849" y="268066"/>
                </a:lnTo>
                <a:lnTo>
                  <a:pt x="0" y="258898"/>
                </a:lnTo>
                <a:lnTo>
                  <a:pt x="1854" y="249718"/>
                </a:lnTo>
                <a:lnTo>
                  <a:pt x="6909" y="242228"/>
                </a:lnTo>
                <a:lnTo>
                  <a:pt x="14401" y="237181"/>
                </a:lnTo>
                <a:lnTo>
                  <a:pt x="23569" y="235332"/>
                </a:lnTo>
                <a:lnTo>
                  <a:pt x="634379" y="235521"/>
                </a:lnTo>
                <a:lnTo>
                  <a:pt x="473041" y="33755"/>
                </a:lnTo>
                <a:lnTo>
                  <a:pt x="471367" y="28609"/>
                </a:lnTo>
                <a:lnTo>
                  <a:pt x="471367" y="16490"/>
                </a:lnTo>
                <a:lnTo>
                  <a:pt x="474413" y="9639"/>
                </a:lnTo>
                <a:lnTo>
                  <a:pt x="480198" y="4981"/>
                </a:lnTo>
                <a:lnTo>
                  <a:pt x="488505" y="727"/>
                </a:lnTo>
                <a:lnTo>
                  <a:pt x="497501" y="0"/>
                </a:lnTo>
                <a:lnTo>
                  <a:pt x="506121" y="2691"/>
                </a:lnTo>
                <a:lnTo>
                  <a:pt x="513296" y="8697"/>
                </a:lnTo>
                <a:lnTo>
                  <a:pt x="702280" y="244934"/>
                </a:lnTo>
                <a:lnTo>
                  <a:pt x="706573" y="25617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7"/>
          <p:cNvSpPr txBox="1">
            <a:spLocks noGrp="1"/>
          </p:cNvSpPr>
          <p:nvPr>
            <p:ph type="title" idx="0"/>
          </p:nvPr>
        </p:nvSpPr>
        <p:spPr>
          <a:xfrm>
            <a:off x="847102" y="639479"/>
            <a:ext cx="3766185" cy="54162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>
                <a:latin typeface="Palatino Linotype"/>
                <a:cs typeface="Palatino Linotype"/>
              </a:rPr>
              <a:t>11/12</a:t>
            </a:r>
            <a:endParaRPr lang="en-US" altLang="ko-KR" sz="3500">
              <a:latin typeface="Palatino Linotype"/>
              <a:cs typeface="Palatino Linotyp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00600" y="1600200"/>
            <a:ext cx="5449060" cy="74157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76750" y="1600200"/>
            <a:ext cx="5191849" cy="62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603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</ep:Words>
  <ep:PresentationFormat>On-screen Show (4:3)</ep:PresentationFormat>
  <ep:Paragraphs>61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기본 main</vt:lpstr>
      <vt:lpstr>09/10</vt:lpstr>
      <vt:lpstr>09/24</vt:lpstr>
      <vt:lpstr>10/08</vt:lpstr>
      <vt:lpstr>10/15</vt:lpstr>
      <vt:lpstr>10/29</vt:lpstr>
      <vt:lpstr>11/05</vt:lpstr>
      <vt:lpstr>11/12</vt:lpstr>
      <vt:lpstr>11/19</vt:lpstr>
      <vt:lpstr>11/19</vt:lpstr>
      <vt:lpstr>11/26</vt:lpstr>
      <vt:lpstr>회사 사이트 소개 및 깃허브 정리 ppt</vt:lpstr>
      <vt:lpstr>점수:30  1.과제 제시간 제출 2.과제에 명시한 대로 수행함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2024-12-09T03:55:23.000</dcterms:created>
  <dc:creator>김용효</dc:creator>
  <cp:keywords>DAGYwg9hwOA,BAGVhB7tJxw</cp:keywords>
  <cp:lastModifiedBy>User</cp:lastModifiedBy>
  <dcterms:modified xsi:type="dcterms:W3CDTF">2024-12-09T12:16:09.939</dcterms:modified>
  <cp:revision>12</cp:revision>
  <dc:title>화이트 블랙 미니멀리스트 포트폴리오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