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github.com/notecoding/react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깃허브 정리 및 점수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2021963016</a:t>
            </a:r>
            <a:r>
              <a:rPr lang="ko-KR" altLang="en-US">
                <a:solidFill>
                  <a:schemeClr val="dk1"/>
                </a:solidFill>
              </a:rPr>
              <a:t> 김용효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  <a:hlinkClick r:id="rId2"/>
              </a:rPr>
              <a:t>https://github.com/notecoding/react</a:t>
            </a: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70041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0508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8900" y="424651"/>
            <a:ext cx="4372585" cy="6315956"/>
          </a:xfrm>
          <a:prstGeom prst="rect">
            <a:avLst/>
          </a:prstGeom>
        </p:spPr>
      </p:pic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922962" y="1757639"/>
            <a:ext cx="419158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7746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0515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2012744" y="1990524"/>
            <a:ext cx="3972479" cy="39534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94108" y="1452286"/>
            <a:ext cx="4134427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867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0522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481608" y="2465004"/>
            <a:ext cx="3982005" cy="3677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35646" y="1417638"/>
            <a:ext cx="4429743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0917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0529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708628" y="2468806"/>
            <a:ext cx="4124901" cy="35056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35693" y="590089"/>
            <a:ext cx="4639322" cy="60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10740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 sz="6000" b="1"/>
              <a:t>최종 점수</a:t>
            </a:r>
            <a:r>
              <a:rPr lang="en-US" altLang="ko-KR" sz="6000" b="1"/>
              <a:t>:30</a:t>
            </a:r>
            <a:endParaRPr lang="en-US" altLang="ko-KR" sz="6000" b="1"/>
          </a:p>
        </p:txBody>
      </p:sp>
      <p:sp>
        <p:nvSpPr>
          <p:cNvPr id="4" name="가로 글상자 3"/>
          <p:cNvSpPr txBox="1"/>
          <p:nvPr/>
        </p:nvSpPr>
        <p:spPr>
          <a:xfrm>
            <a:off x="781856" y="3168660"/>
            <a:ext cx="10628287" cy="19159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 b="1"/>
              <a:t>이유</a:t>
            </a:r>
            <a:r>
              <a:rPr lang="en-US" altLang="ko-KR" sz="4000" b="1"/>
              <a:t>:</a:t>
            </a:r>
            <a:r>
              <a:rPr lang="ko-KR" altLang="en-US" sz="4000" b="1"/>
              <a:t> 깃허브 업로드 날짜를 준수하였으며 </a:t>
            </a:r>
            <a:r>
              <a:rPr lang="en-US" altLang="ko-KR" sz="4000" b="1"/>
              <a:t>ppt</a:t>
            </a:r>
            <a:r>
              <a:rPr lang="ko-KR" altLang="en-US" sz="4000" b="1"/>
              <a:t>를 따라해서 웹 사이트를 만들어 본 결과 정상작동하였음</a:t>
            </a:r>
            <a:endParaRPr lang="ko-KR" altLang="en-US" sz="4000" b="1"/>
          </a:p>
        </p:txBody>
      </p:sp>
    </p:spTree>
    <p:extLst>
      <p:ext uri="{BB962C8B-B14F-4D97-AF65-F5344CB8AC3E}">
        <p14:creationId xmlns:p14="http://schemas.microsoft.com/office/powerpoint/2010/main" val="147764440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680104"/>
            <a:ext cx="10972798" cy="2369949"/>
          </a:xfrm>
        </p:spPr>
        <p:txBody>
          <a:bodyPr/>
          <a:p>
            <a:pPr lvl="0">
              <a:defRPr/>
            </a:pPr>
            <a:r>
              <a:rPr lang="en-US" altLang="ko-KR"/>
              <a:t>readme.md</a:t>
            </a:r>
            <a:r>
              <a:rPr lang="ko-KR" altLang="en-US"/>
              <a:t>의 업로드 날짜는 무시하였음</a:t>
            </a:r>
            <a:br>
              <a:rPr lang="ko-KR" altLang="en-US"/>
            </a:b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93949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0306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59195" y="2324953"/>
            <a:ext cx="3820058" cy="31913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09226" y="1157977"/>
            <a:ext cx="4258269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017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0313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912374" y="2169864"/>
            <a:ext cx="4058216" cy="31817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37044" y="1294623"/>
            <a:ext cx="498227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9397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0320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439195" y="1722002"/>
            <a:ext cx="3696086" cy="4525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85486" y="1417638"/>
            <a:ext cx="5058480" cy="51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5862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0327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180319" y="2408375"/>
            <a:ext cx="3829584" cy="342947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43111" y="1796589"/>
            <a:ext cx="4791743" cy="442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0433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0403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646463" y="2741960"/>
            <a:ext cx="3439005" cy="27340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937833" y="1747397"/>
            <a:ext cx="4105848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7035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0410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080761" y="2231584"/>
            <a:ext cx="3905795" cy="37343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18812" y="2123513"/>
            <a:ext cx="423921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0193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0417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364765" y="2463549"/>
            <a:ext cx="3658110" cy="3229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99481" y="1448995"/>
            <a:ext cx="4944164" cy="525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4625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</ep:Words>
  <ep:PresentationFormat>화면 슬라이드 쇼(4:3)</ep:PresentationFormat>
  <ep:Paragraphs>17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깃허브 정리 및 점수</vt:lpstr>
      <vt:lpstr>readme.md의 업로드 날짜는 무시하였음</vt:lpstr>
      <vt:lpstr>0306</vt:lpstr>
      <vt:lpstr>0313</vt:lpstr>
      <vt:lpstr>0320</vt:lpstr>
      <vt:lpstr>0327</vt:lpstr>
      <vt:lpstr>0403</vt:lpstr>
      <vt:lpstr>0410</vt:lpstr>
      <vt:lpstr>0417</vt:lpstr>
      <vt:lpstr>0508</vt:lpstr>
      <vt:lpstr>0515</vt:lpstr>
      <vt:lpstr>0522</vt:lpstr>
      <vt:lpstr>0529</vt:lpstr>
      <vt:lpstr>최종 점수:30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2025-06-06T08:37:38.985</dcterms:created>
  <dc:creator>User</dc:creator>
  <cp:lastModifiedBy>User</cp:lastModifiedBy>
  <dcterms:modified xsi:type="dcterms:W3CDTF">2025-06-06T08:52:23.502</dcterms:modified>
  <cp:revision>2</cp:revision>
  <dc:title>깃허브 정리 및 점수</dc:title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