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8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github.com/notecoding/react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웹프로그래밍 응용 깃허브 정리 및 점수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2021963016</a:t>
            </a:r>
            <a:r>
              <a:rPr lang="ko-KR" altLang="en-US">
                <a:solidFill>
                  <a:schemeClr val="dk1"/>
                </a:solidFill>
              </a:rPr>
              <a:t> 김용효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  <a:hlinkClick r:id="rId2"/>
              </a:rPr>
              <a:t>https://github.com/notecoding/react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0041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0417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2913" y="1417638"/>
            <a:ext cx="4212311" cy="4480146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508116" y="2477139"/>
            <a:ext cx="6739719" cy="25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46256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0508</a:t>
            </a:r>
            <a:endParaRPr lang="en-US" altLang="ko-KR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537478" y="1716671"/>
            <a:ext cx="4191585" cy="4477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68497" y="1544109"/>
            <a:ext cx="5554464" cy="41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77463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0515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4995" y="1288414"/>
            <a:ext cx="4134427" cy="5029902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09599" y="2500585"/>
            <a:ext cx="6379006" cy="293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867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0522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87845" y="1888766"/>
            <a:ext cx="3820368" cy="4173650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32609" y="2572650"/>
            <a:ext cx="7319244" cy="32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0917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0529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06980" y="590089"/>
            <a:ext cx="3968034" cy="5206518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353133" y="2373518"/>
            <a:ext cx="6624147" cy="28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1074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 sz="6000" b="1"/>
              <a:t>최종 점수</a:t>
            </a:r>
            <a:r>
              <a:rPr lang="en-US" altLang="ko-KR" sz="6000" b="1"/>
              <a:t>:30</a:t>
            </a:r>
            <a:endParaRPr lang="en-US" altLang="ko-KR" sz="6000" b="1"/>
          </a:p>
        </p:txBody>
      </p:sp>
      <p:sp>
        <p:nvSpPr>
          <p:cNvPr id="4" name="가로 글상자 3"/>
          <p:cNvSpPr txBox="1"/>
          <p:nvPr/>
        </p:nvSpPr>
        <p:spPr>
          <a:xfrm>
            <a:off x="781856" y="3168660"/>
            <a:ext cx="10628287" cy="19159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 b="1"/>
              <a:t>이유</a:t>
            </a:r>
            <a:r>
              <a:rPr lang="en-US" altLang="ko-KR" sz="4000" b="1"/>
              <a:t>:</a:t>
            </a:r>
            <a:r>
              <a:rPr lang="ko-KR" altLang="en-US" sz="4000" b="1"/>
              <a:t> 깃허브 업로드 날짜를 준수하였으며 </a:t>
            </a:r>
            <a:r>
              <a:rPr lang="en-US" altLang="ko-KR" sz="4000" b="1"/>
              <a:t>ppt</a:t>
            </a:r>
            <a:r>
              <a:rPr lang="ko-KR" altLang="en-US" sz="4000" b="1"/>
              <a:t>를 따라해서 웹 사이트를 만들어 본 결과 정상작동하였음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147764440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680104"/>
            <a:ext cx="10972798" cy="2369949"/>
          </a:xfrm>
        </p:spPr>
        <p:txBody>
          <a:bodyPr/>
          <a:p>
            <a:pPr lvl="0">
              <a:defRPr/>
            </a:pPr>
            <a:r>
              <a:rPr lang="en-US" altLang="ko-KR"/>
              <a:t>readme.md</a:t>
            </a:r>
            <a:r>
              <a:rPr lang="ko-KR" altLang="en-US"/>
              <a:t>의 업로드 날짜는 무시하였음</a:t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3949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main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4131" y="1417638"/>
            <a:ext cx="6389171" cy="525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5188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0306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47934" y="1106767"/>
            <a:ext cx="4258269" cy="5525271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814437" y="2878705"/>
            <a:ext cx="5690718" cy="23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17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0313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75470" y="1417638"/>
            <a:ext cx="4101745" cy="4580151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944288" y="2227514"/>
            <a:ext cx="6503662" cy="26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397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0320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5486" y="1417638"/>
            <a:ext cx="5058480" cy="5134691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975620" y="2173748"/>
            <a:ext cx="5703578" cy="33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5862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0327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0653" y="1858040"/>
            <a:ext cx="4791743" cy="4420216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351522" y="2900279"/>
            <a:ext cx="5744477" cy="23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433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0403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32592" y="1747397"/>
            <a:ext cx="4105848" cy="4477375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826371" y="2825103"/>
            <a:ext cx="6143375" cy="232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7035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0410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43181" y="2000610"/>
            <a:ext cx="4239216" cy="4372585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09599" y="2654099"/>
            <a:ext cx="6450336" cy="248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193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>화면 슬라이드 쇼(4:3)</ep:PresentationFormat>
  <ep:Paragraphs>18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웹프로그래밍 응용 깃허브 정리 및 점수</vt:lpstr>
      <vt:lpstr>readme.md의 업로드 날짜는 무시하였음</vt:lpstr>
      <vt:lpstr>main</vt:lpstr>
      <vt:lpstr>0306</vt:lpstr>
      <vt:lpstr>0313</vt:lpstr>
      <vt:lpstr>0320</vt:lpstr>
      <vt:lpstr>0327</vt:lpstr>
      <vt:lpstr>0403</vt:lpstr>
      <vt:lpstr>0410</vt:lpstr>
      <vt:lpstr>0417</vt:lpstr>
      <vt:lpstr>0508</vt:lpstr>
      <vt:lpstr>0515</vt:lpstr>
      <vt:lpstr>0522</vt:lpstr>
      <vt:lpstr>0529</vt:lpstr>
      <vt:lpstr>최종 점수:30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2025-06-06T08:37:38.985</dcterms:created>
  <dc:creator>User</dc:creator>
  <cp:lastModifiedBy>User</cp:lastModifiedBy>
  <dcterms:modified xsi:type="dcterms:W3CDTF">2025-06-12T12:48:06.304</dcterms:modified>
  <cp:revision>6</cp:revision>
  <dc:title>깃허브 정리 및 점수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