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94" r:id="rId4"/>
    <p:sldId id="295" r:id="rId5"/>
    <p:sldId id="275" r:id="rId6"/>
    <p:sldId id="276" r:id="rId7"/>
    <p:sldId id="258" r:id="rId8"/>
    <p:sldId id="296" r:id="rId9"/>
    <p:sldId id="270" r:id="rId10"/>
    <p:sldId id="271" r:id="rId11"/>
    <p:sldId id="272" r:id="rId12"/>
    <p:sldId id="273" r:id="rId13"/>
    <p:sldId id="274" r:id="rId14"/>
    <p:sldId id="297" r:id="rId15"/>
    <p:sldId id="301" r:id="rId16"/>
    <p:sldId id="302" r:id="rId17"/>
    <p:sldId id="303" r:id="rId18"/>
    <p:sldId id="278" r:id="rId19"/>
    <p:sldId id="298" r:id="rId20"/>
    <p:sldId id="299" r:id="rId21"/>
    <p:sldId id="300" r:id="rId22"/>
    <p:sldId id="289" r:id="rId23"/>
    <p:sldId id="29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035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hyperlink" Target="https://github.com/notecoding/reactProject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hyperlink" Target="https://platform.openai.com/docs/overview" TargetMode="External"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tipbox.co.kr/node-js-%EC%84%A4%EC%B9%98-%EB%B0%A9%EB%B2%95/" TargetMode="External" /><Relationship Id="rId3" Type="http://schemas.openxmlformats.org/officeDocument/2006/relationships/hyperlink" Target="https://m.blog.naver.com/thomasworld/223661500899" TargetMode="External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tipbox.co.kr/node-js-%EC%84%A4%EC%B9%98-%EB%B0%A9%EB%B2%95/" TargetMode="External" /><Relationship Id="rId3" Type="http://schemas.openxmlformats.org/officeDocument/2006/relationships/hyperlink" Target="https://m.blog.naver.com/thomasworld/223661500899" TargetMode="External" /><Relationship Id="rId4" Type="http://schemas.openxmlformats.org/officeDocument/2006/relationships/hyperlink" Target="white63ser.tistory.com\16" TargetMode="External"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github.com/notecoding/reactProject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white63ser.tistory.com\16" TargetMode="External" /><Relationship Id="rId3" Type="http://schemas.openxmlformats.org/officeDocument/2006/relationships/hyperlink" Target="https://github.com/notecoding/reactProject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웹게시판 사이트 실습 가이드</a:t>
            </a:r>
            <a:endParaRPr lang="ko-KR" altLang="en-US"/>
          </a:p>
        </p:txBody>
      </p:sp>
      <p:sp>
        <p:nvSpPr>
          <p:cNvPr id="4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2021963016</a:t>
            </a:r>
            <a:r>
              <a:rPr lang="ko-KR" altLang="en-US">
                <a:solidFill>
                  <a:schemeClr val="dk1"/>
                </a:solidFill>
              </a:rPr>
              <a:t>김용효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2023764060</a:t>
            </a:r>
            <a:r>
              <a:rPr lang="ko-KR" altLang="en-US">
                <a:solidFill>
                  <a:schemeClr val="dk1"/>
                </a:solidFill>
              </a:rPr>
              <a:t> 최원호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사용기술</a:t>
            </a:r>
            <a:endParaRPr lang="ko-KR" altLang="en-US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chemeClr val="dk1"/>
                </a:solidFill>
              </a:rPr>
              <a:t>react+express+mysql</a:t>
            </a:r>
            <a:endParaRPr lang="en-US" altLang="ko-KR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깃허브 저장소</a:t>
            </a:r>
            <a:endParaRPr lang="ko-KR" altLang="en-US">
              <a:solidFill>
                <a:schemeClr val="dk1"/>
              </a:solidFill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  <a:hlinkClick r:id="rId2"/>
              </a:rPr>
              <a:t>https://github.com/notecoding/reactProject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580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데이터베이스 스키마 정의</a:t>
            </a:r>
            <a:r>
              <a:rPr lang="en-US" altLang="ko-KR"/>
              <a:t>(</a:t>
            </a:r>
            <a:r>
              <a:rPr lang="ko-KR" altLang="en-US"/>
              <a:t>참고용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가로 글상자 3"/>
          <p:cNvSpPr txBox="1"/>
          <p:nvPr/>
        </p:nvSpPr>
        <p:spPr>
          <a:xfrm>
            <a:off x="609598" y="965814"/>
            <a:ext cx="10766120" cy="44805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 1. users (사용자)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 정보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name, username, password, is_admin, created_at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2. posts (게시글)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게시글 내용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category, title, content, author, author_id, likes, created_at, updated_at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3. comments (댓글)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게시글의 댓글 저장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post_id, author, author_id, content, created_at, updated_at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4. categories (카테고리)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게시글 분류용 카테고리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name, order, created_at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5. likes (좋아요)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사용자별 게시글 좋아요 정보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id, user_id, post_id, created_at</a:t>
            </a:r>
            <a:endParaRPr lang="en-US" altLang="ko-KR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98329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3.sql</a:t>
            </a:r>
            <a:r>
              <a:rPr lang="ko-KR" altLang="en-US"/>
              <a:t> 명령어</a:t>
            </a:r>
            <a:r>
              <a:rPr lang="en-US" altLang="ko-KR"/>
              <a:t>(my.sql)</a:t>
            </a:r>
            <a:r>
              <a:rPr lang="ko-KR" altLang="en-US"/>
              <a:t> 입력 후 번개모양 클릭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4650" y="975970"/>
            <a:ext cx="10202699" cy="4906060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1809750" y="760975"/>
            <a:ext cx="768145" cy="55306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4273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3.5)</a:t>
            </a:r>
            <a:r>
              <a:rPr lang="ko-KR" altLang="en-US"/>
              <a:t> 새</a:t>
            </a:r>
            <a:r>
              <a:rPr lang="en-US" altLang="ko-KR"/>
              <a:t> sql</a:t>
            </a:r>
            <a:r>
              <a:rPr lang="ko-KR" altLang="en-US"/>
              <a:t> 파일을 만들고샘플코드</a:t>
            </a:r>
            <a:r>
              <a:rPr lang="en-US" altLang="ko-KR"/>
              <a:t>(ex.sql)</a:t>
            </a:r>
            <a:r>
              <a:rPr lang="ko-KR" altLang="en-US"/>
              <a:t>도 삽입 후 번개모양 클릭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 나갔다 들어오면 적용 완료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2703" y="2123153"/>
            <a:ext cx="10526593" cy="4553585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1492250" y="1805653"/>
            <a:ext cx="809112" cy="635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71824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601" y="1881323"/>
            <a:ext cx="10972798" cy="183339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4113" y="4036400"/>
            <a:ext cx="12192000" cy="1017942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3299951" y="638072"/>
            <a:ext cx="4916129" cy="3601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밑에 같은 메세지가 뜨면 생성완료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0648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ai api</a:t>
            </a:r>
            <a:r>
              <a:rPr lang="ko-KR" altLang="en-US"/>
              <a:t>키 생성하기</a:t>
            </a:r>
            <a:r>
              <a:rPr lang="en-US" altLang="ko-KR"/>
              <a:t>(</a:t>
            </a:r>
            <a:r>
              <a:rPr lang="ko-KR" altLang="en-US"/>
              <a:t>아래 링크 접속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65647" y="1713475"/>
            <a:ext cx="7497950" cy="4869274"/>
          </a:xfrm>
          <a:prstGeom prst="rect">
            <a:avLst/>
          </a:prstGeom>
        </p:spPr>
      </p:pic>
      <p:sp>
        <p:nvSpPr>
          <p:cNvPr id="19" name="왼쪽 화살표 18"/>
          <p:cNvSpPr/>
          <p:nvPr/>
        </p:nvSpPr>
        <p:spPr>
          <a:xfrm>
            <a:off x="8363598" y="2164909"/>
            <a:ext cx="496306" cy="32774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20" name="가로 글상자 19"/>
          <p:cNvSpPr txBox="1"/>
          <p:nvPr/>
        </p:nvSpPr>
        <p:spPr>
          <a:xfrm>
            <a:off x="9248170" y="2328780"/>
            <a:ext cx="2672210" cy="64105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왼쪽 상단 프로필 클릭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Your profile</a:t>
            </a:r>
            <a:r>
              <a:rPr lang="ko-KR" altLang="en-US"/>
              <a:t> 클릭</a:t>
            </a: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9639710" y="3394427"/>
            <a:ext cx="2106559" cy="20138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주의사항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먼저 챗 </a:t>
            </a:r>
            <a:r>
              <a:rPr lang="en-US" altLang="ko-KR"/>
              <a:t>gpt</a:t>
            </a:r>
            <a:r>
              <a:rPr lang="ko-KR" altLang="en-US"/>
              <a:t>계정을 생성해 놓을 것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사전에 크레딧을 구매할 것</a:t>
            </a:r>
            <a:endParaRPr lang="ko-KR" altLang="en-US"/>
          </a:p>
        </p:txBody>
      </p:sp>
      <p:sp>
        <p:nvSpPr>
          <p:cNvPr id="22" name="왼쪽 화살표 21"/>
          <p:cNvSpPr/>
          <p:nvPr/>
        </p:nvSpPr>
        <p:spPr>
          <a:xfrm>
            <a:off x="8363598" y="2839648"/>
            <a:ext cx="496306" cy="327741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23" name="가로 글상자 22"/>
          <p:cNvSpPr txBox="1"/>
          <p:nvPr/>
        </p:nvSpPr>
        <p:spPr>
          <a:xfrm>
            <a:off x="1358113" y="1236822"/>
            <a:ext cx="7005484" cy="3616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/>
          </a:p>
        </p:txBody>
      </p:sp>
      <p:sp>
        <p:nvSpPr>
          <p:cNvPr id="24" name="가로 글상자 23"/>
          <p:cNvSpPr txBox="1"/>
          <p:nvPr/>
        </p:nvSpPr>
        <p:spPr>
          <a:xfrm>
            <a:off x="1599003" y="1277901"/>
            <a:ext cx="6764595" cy="6411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hlinkClick r:id="rId3"/>
              </a:rPr>
              <a:t>https://platform.openai.com/docs/overview</a:t>
            </a:r>
            <a:endParaRPr lang="en-US" altLang="ko-KR">
              <a:hlinkClick r:id="rId3"/>
            </a:endParaRPr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8842036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ai api</a:t>
            </a:r>
            <a:r>
              <a:rPr lang="ko-KR" altLang="en-US"/>
              <a:t>키 생성하기</a:t>
            </a:r>
            <a:r>
              <a:rPr lang="en-US" altLang="ko-KR"/>
              <a:t>(</a:t>
            </a:r>
            <a:r>
              <a:rPr lang="ko-KR" altLang="en-US"/>
              <a:t>계속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343742" y="1651409"/>
            <a:ext cx="6969303" cy="4525963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793953" y="2881056"/>
            <a:ext cx="549788" cy="4250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5" name="왼쪽 화살표 4"/>
          <p:cNvSpPr/>
          <p:nvPr/>
        </p:nvSpPr>
        <p:spPr>
          <a:xfrm>
            <a:off x="8313044" y="2307507"/>
            <a:ext cx="419919" cy="389194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6" name="왼쪽 화살표 5"/>
          <p:cNvSpPr/>
          <p:nvPr/>
        </p:nvSpPr>
        <p:spPr>
          <a:xfrm>
            <a:off x="5901403" y="3914391"/>
            <a:ext cx="389194" cy="24580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7" name="왼쪽 화살표 6"/>
          <p:cNvSpPr/>
          <p:nvPr/>
        </p:nvSpPr>
        <p:spPr>
          <a:xfrm>
            <a:off x="5901403" y="4312597"/>
            <a:ext cx="389194" cy="24580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8" name="왼쪽 화살표 7"/>
          <p:cNvSpPr/>
          <p:nvPr/>
        </p:nvSpPr>
        <p:spPr>
          <a:xfrm>
            <a:off x="5901403" y="4998807"/>
            <a:ext cx="389194" cy="24580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5</a:t>
            </a:r>
            <a:endParaRPr lang="en-US" altLang="ko-KR"/>
          </a:p>
        </p:txBody>
      </p:sp>
      <p:sp>
        <p:nvSpPr>
          <p:cNvPr id="9" name="가로 글상자 8"/>
          <p:cNvSpPr txBox="1"/>
          <p:nvPr/>
        </p:nvSpPr>
        <p:spPr>
          <a:xfrm>
            <a:off x="9178822" y="2881056"/>
            <a:ext cx="2007421" cy="3650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en-US" altLang="ko-KR"/>
          </a:p>
        </p:txBody>
      </p:sp>
      <p:sp>
        <p:nvSpPr>
          <p:cNvPr id="10" name="가로 글상자 9"/>
          <p:cNvSpPr txBox="1"/>
          <p:nvPr/>
        </p:nvSpPr>
        <p:spPr>
          <a:xfrm>
            <a:off x="9424631" y="846138"/>
            <a:ext cx="1966451" cy="55684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API keys</a:t>
            </a:r>
            <a:r>
              <a:rPr lang="ko-KR" altLang="en-US"/>
              <a:t> 탭 클릭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Create new secret Key 클릭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Name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아무 이름이나 입력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4.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Project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Default project선택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5.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Create secret key 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0081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ai api</a:t>
            </a:r>
            <a:r>
              <a:rPr lang="ko-KR" altLang="en-US"/>
              <a:t>키 생성하기</a:t>
            </a:r>
            <a:r>
              <a:rPr lang="en-US" altLang="ko-KR"/>
              <a:t>(</a:t>
            </a:r>
            <a:r>
              <a:rPr lang="ko-KR" altLang="en-US"/>
              <a:t>끝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609599" y="1754929"/>
            <a:ext cx="6969303" cy="4525963"/>
          </a:xfrm>
          <a:prstGeom prst="rect">
            <a:avLst/>
          </a:prstGeom>
        </p:spPr>
      </p:pic>
      <p:sp>
        <p:nvSpPr>
          <p:cNvPr id="4" name="왼쪽 화살표 3"/>
          <p:cNvSpPr/>
          <p:nvPr/>
        </p:nvSpPr>
        <p:spPr>
          <a:xfrm>
            <a:off x="5041081" y="4192025"/>
            <a:ext cx="378951" cy="22532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가로 글상자 4"/>
          <p:cNvSpPr txBox="1"/>
          <p:nvPr/>
        </p:nvSpPr>
        <p:spPr>
          <a:xfrm>
            <a:off x="8236566" y="2082184"/>
            <a:ext cx="3041854" cy="9032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Copy</a:t>
            </a:r>
            <a:r>
              <a:rPr lang="ko-KR" altLang="en-US"/>
              <a:t>를 누르고 다음 슬라이드에 있을 </a:t>
            </a:r>
            <a:r>
              <a:rPr lang="en-US" altLang="ko-KR"/>
              <a:t>env</a:t>
            </a:r>
            <a:r>
              <a:rPr lang="ko-KR" altLang="en-US"/>
              <a:t>파일에 넣어주면 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41874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.env</a:t>
            </a:r>
            <a:r>
              <a:rPr lang="ko-KR" altLang="en-US"/>
              <a:t> 파일 설정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p>
            <a:pPr marL="0" lvl="0" indent="0">
              <a:buNone/>
              <a:defRPr/>
            </a:pPr>
            <a:r>
              <a:rPr lang="en-US" altLang="ko-KR"/>
              <a:t>server</a:t>
            </a:r>
            <a:r>
              <a:rPr lang="ko-KR" altLang="en-US"/>
              <a:t>파일 오른쪽 클릭 </a:t>
            </a:r>
            <a:r>
              <a:rPr lang="en-US" altLang="ko-KR"/>
              <a:t>-&gt;</a:t>
            </a:r>
            <a:r>
              <a:rPr lang="ko-KR" altLang="en-US"/>
              <a:t> 새 파일</a:t>
            </a:r>
            <a:br>
              <a:rPr lang="ko-KR" altLang="en-US"/>
            </a:br>
            <a:r>
              <a:rPr lang="en-US" altLang="ko-KR"/>
              <a:t>.env</a:t>
            </a:r>
            <a:r>
              <a:rPr lang="ko-KR" altLang="en-US"/>
              <a:t>라고 이름 지은 후 엔터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깃허브에서 환경변수 파일 코드 복사 후  붙여넣기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------------------------------------------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PORT=5000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DB_HOST=localhost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DB_USER=root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DB_PASSWORD=yourKey</a:t>
            </a:r>
            <a:r>
              <a:rPr lang="en-US" altLang="ko-KR"/>
              <a:t>(</a:t>
            </a:r>
            <a:r>
              <a:rPr lang="ko-KR" altLang="en-US"/>
              <a:t>바꾸기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DB_NAME=myboard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JWT_SECRET=your_jwt_secret</a:t>
            </a:r>
            <a:r>
              <a:rPr lang="en-US" altLang="ko-KR"/>
              <a:t>(</a:t>
            </a:r>
            <a:r>
              <a:rPr lang="ko-KR" altLang="en-US"/>
              <a:t>바꾸기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OPENAI_API_KEY=yourKey</a:t>
            </a:r>
            <a:r>
              <a:rPr lang="en-US" altLang="ko-KR"/>
              <a:t>(</a:t>
            </a:r>
            <a:r>
              <a:rPr lang="ko-KR" altLang="en-US"/>
              <a:t>바꾸기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----------------------------------------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주의 사항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api키와 db키 바꿀 것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JWT_SECRET은 복잡한 문자열로 바꿀 것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68806" y="2931651"/>
            <a:ext cx="5261030" cy="6744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68806" y="4102844"/>
            <a:ext cx="4190440" cy="6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5816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관리자 생성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샘플코드를 넣을 때 관리자도 같이 넣었지만 적용이 안될 수도 있기에 관리자를 넣는 </a:t>
            </a:r>
            <a:r>
              <a:rPr lang="en-US" altLang="ko-KR"/>
              <a:t>js</a:t>
            </a:r>
            <a:r>
              <a:rPr lang="ko-KR" altLang="en-US"/>
              <a:t>파일도 따로 넣어놨음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위에 처럼 치면 </a:t>
            </a:r>
            <a:r>
              <a:rPr lang="en-US" altLang="ko-KR"/>
              <a:t>id:admin1, pw:admin1, name:admin1</a:t>
            </a:r>
            <a:r>
              <a:rPr lang="ko-KR" altLang="en-US"/>
              <a:t>인 관리자 생성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사용법: node make-admin.js [username] [password] [name]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2803302"/>
            <a:ext cx="4262364" cy="3808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3305157"/>
            <a:ext cx="5809270" cy="4115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3863181"/>
            <a:ext cx="10172783" cy="60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49297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p>
            <a:pPr marL="0" lvl="0" indent="0">
              <a:buNone/>
              <a:defRPr/>
            </a:pPr>
            <a:r>
              <a:rPr lang="ko-KR" altLang="en-US"/>
              <a:t>위의 과정을 다 마쳤다면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cmd</a:t>
            </a:r>
            <a:r>
              <a:rPr lang="ko-KR" altLang="en-US"/>
              <a:t> 창을 </a:t>
            </a:r>
            <a:r>
              <a:rPr lang="en-US" altLang="ko-KR"/>
              <a:t>2</a:t>
            </a:r>
            <a:r>
              <a:rPr lang="ko-KR" altLang="en-US"/>
              <a:t>개 띄워서 하나에는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node server.js</a:t>
            </a:r>
            <a:r>
              <a:rPr lang="ko-KR" altLang="en-US"/>
              <a:t> 서버를 실행하고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다른 하나에는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npm start</a:t>
            </a:r>
            <a:r>
              <a:rPr lang="ko-KR" altLang="en-US"/>
              <a:t> 클라이언트를 실행함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br>
              <a:rPr lang="ko-KR" altLang="en-US"/>
            </a:b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4771880"/>
            <a:ext cx="6458951" cy="9950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1608" y="2646632"/>
            <a:ext cx="5484392" cy="9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2806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node js</a:t>
            </a:r>
            <a:r>
              <a:rPr lang="ko-KR" altLang="en-US"/>
              <a:t>와 </a:t>
            </a:r>
            <a:r>
              <a:rPr lang="en-US" altLang="ko-KR"/>
              <a:t>vscode</a:t>
            </a:r>
            <a:r>
              <a:rPr lang="ko-KR" altLang="en-US"/>
              <a:t>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node js </a:t>
            </a:r>
            <a:r>
              <a:rPr lang="ko-KR" altLang="en-US"/>
              <a:t>설치</a:t>
            </a:r>
            <a:endParaRPr lang="ko-KR" altLang="en-US"/>
          </a:p>
          <a:p>
            <a:pPr lvl="0">
              <a:defRPr/>
            </a:pPr>
            <a:r>
              <a:rPr lang="ko-KR" altLang="en-US">
                <a:hlinkClick r:id="rId2"/>
              </a:rPr>
              <a:t>https://tipbox.co.kr/node-js-%EC%84%A4%EC%B9%98-%EB%B0%A9%EB%B2%95/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vscode </a:t>
            </a:r>
            <a:r>
              <a:rPr lang="ko-KR" altLang="en-US"/>
              <a:t>설치</a:t>
            </a:r>
            <a:endParaRPr lang="ko-KR" altLang="en-US"/>
          </a:p>
          <a:p>
            <a:pPr lvl="0">
              <a:defRPr/>
            </a:pPr>
            <a:r>
              <a:rPr lang="ko-KR" altLang="en-US">
                <a:hlinkClick r:id="rId3"/>
              </a:rPr>
              <a:t>https://m.blog.naver.com/thomasworld/223661500899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72672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실행 화면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86840" y="1600200"/>
            <a:ext cx="961831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9587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출처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>
                <a:hlinkClick r:id="rId2"/>
              </a:rPr>
              <a:t>https://tipbox.co.kr/node-js-%EC%84%A4%EC%B9%98-%EB%B0%A9%EB%B2%95/</a:t>
            </a:r>
            <a:endParaRPr lang="ko-KR" altLang="en-US"/>
          </a:p>
          <a:p>
            <a:pPr lvl="0">
              <a:defRPr/>
            </a:pPr>
            <a:r>
              <a:rPr lang="ko-KR" altLang="en-US">
                <a:hlinkClick r:id="rId3"/>
              </a:rPr>
              <a:t>https://m.blog.naver.com/thomasworld/223661500899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>
              <a:hlinkClick r:id="rId4" tooltip="white63ser.tistory.com/16"/>
            </a:endParaRPr>
          </a:p>
          <a:p>
            <a:pPr marL="0" lvl="0" indent="0">
              <a:buNone/>
              <a:defRPr/>
            </a:pPr>
            <a:r>
              <a:rPr lang="en-US" altLang="ko-KR">
                <a:hlinkClick r:id="rId4" tooltip="white63ser.tistory.com/16"/>
              </a:rPr>
              <a:t>white63ser.tistory.com/16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챗 </a:t>
            </a:r>
            <a:r>
              <a:rPr lang="en-US" altLang="ko-KR"/>
              <a:t>gpt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6156660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91651"/>
            <a:ext cx="10972798" cy="5734511"/>
          </a:xfrm>
        </p:spPr>
        <p:txBody>
          <a:bodyPr/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r>
              <a:rPr lang="ko-KR" altLang="en-US"/>
              <a:t>감사합니다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057206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기능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로그인 회원가입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좋아요 댓글 게시판 글쓰기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카테고리별 분류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관리자 권한을 활용한 회원관리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3959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71168"/>
            <a:ext cx="10972798" cy="5754995"/>
          </a:xfrm>
        </p:spPr>
        <p:txBody>
          <a:bodyPr/>
          <a:p>
            <a:pPr marL="0" lvl="0" indent="0">
              <a:buNone/>
              <a:defRPr/>
            </a:pPr>
            <a:r>
              <a:rPr lang="en-US" altLang="ko-KR"/>
              <a:t>0.</a:t>
            </a:r>
            <a:r>
              <a:rPr lang="ko-KR" altLang="en-US"/>
              <a:t>웹 사이트를 제작할 </a:t>
            </a:r>
            <a:r>
              <a:rPr lang="en-US" altLang="ko-KR"/>
              <a:t>webSite </a:t>
            </a:r>
            <a:r>
              <a:rPr lang="ko-KR" altLang="en-US"/>
              <a:t>폴더 생성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vs code</a:t>
            </a:r>
            <a:r>
              <a:rPr lang="ko-KR" altLang="en-US"/>
              <a:t>에서 </a:t>
            </a:r>
            <a:r>
              <a:rPr lang="en-US" altLang="ko-KR"/>
              <a:t>ctrl+~</a:t>
            </a:r>
            <a:r>
              <a:rPr lang="ko-KR" altLang="en-US"/>
              <a:t>키를 누름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하단의 </a:t>
            </a:r>
            <a:r>
              <a:rPr lang="en-US" altLang="ko-KR"/>
              <a:t>+</a:t>
            </a:r>
            <a:r>
              <a:rPr lang="ko-KR" altLang="en-US"/>
              <a:t>키</a:t>
            </a:r>
            <a:r>
              <a:rPr lang="en-US" altLang="ko-KR"/>
              <a:t> </a:t>
            </a:r>
            <a:r>
              <a:rPr lang="ko-KR" altLang="en-US"/>
              <a:t>옆에 화살표 누른 후 </a:t>
            </a:r>
            <a:r>
              <a:rPr lang="en-US" altLang="ko-KR"/>
              <a:t>cmd(command prompt)</a:t>
            </a:r>
            <a:r>
              <a:rPr lang="ko-KR" altLang="en-US"/>
              <a:t> 접속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3.cmd</a:t>
            </a:r>
            <a:r>
              <a:rPr lang="ko-KR" altLang="en-US"/>
              <a:t>창에 아래 명령어 입력</a:t>
            </a:r>
            <a:r>
              <a:rPr lang="en-US" altLang="ko-KR"/>
              <a:t>(</a:t>
            </a:r>
            <a:r>
              <a:rPr lang="ko-KR" altLang="en-US"/>
              <a:t>프론트 파일 생성완료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4.</a:t>
            </a:r>
            <a:r>
              <a:rPr lang="ko-KR" altLang="en-US"/>
              <a:t>백엔드를 작업할 파일도 생성</a:t>
            </a:r>
            <a:r>
              <a:rPr lang="en-US" altLang="ko-KR"/>
              <a:t>(</a:t>
            </a:r>
            <a:r>
              <a:rPr lang="ko-KR" altLang="en-US"/>
              <a:t>그냥 </a:t>
            </a:r>
            <a:r>
              <a:rPr lang="en-US" altLang="ko-KR"/>
              <a:t>server</a:t>
            </a:r>
            <a:r>
              <a:rPr lang="ko-KR" altLang="en-US"/>
              <a:t>라는 파일생성하면 됨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8220" y="5403938"/>
            <a:ext cx="6858956" cy="1238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8220" y="3248665"/>
            <a:ext cx="7130881" cy="9091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783852" y="2171029"/>
            <a:ext cx="2582262" cy="215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8197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패키지 설치</a:t>
            </a:r>
            <a:r>
              <a:rPr lang="en-US" altLang="ko-KR"/>
              <a:t>(</a:t>
            </a:r>
            <a:r>
              <a:rPr lang="ko-KR" altLang="en-US"/>
              <a:t>백엔드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가로 글상자 4"/>
          <p:cNvSpPr txBox="1"/>
          <p:nvPr/>
        </p:nvSpPr>
        <p:spPr>
          <a:xfrm>
            <a:off x="829433" y="1611056"/>
            <a:ext cx="9634750" cy="3587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cmd</a:t>
            </a:r>
            <a:r>
              <a:rPr lang="ko-KR" altLang="en-US"/>
              <a:t>에서 아래의 명령어 차례대로 입력 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3090" y="2975515"/>
            <a:ext cx="8318217" cy="906969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9433" y="4087322"/>
            <a:ext cx="10243589" cy="97014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9433" y="5300144"/>
            <a:ext cx="10891595" cy="70356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3090" y="1969770"/>
            <a:ext cx="4992363" cy="803119"/>
          </a:xfrm>
          <a:prstGeom prst="rect">
            <a:avLst/>
          </a:prstGeom>
        </p:spPr>
      </p:pic>
      <p:sp>
        <p:nvSpPr>
          <p:cNvPr id="16" name="가로 글상자 15"/>
          <p:cNvSpPr txBox="1"/>
          <p:nvPr/>
        </p:nvSpPr>
        <p:spPr>
          <a:xfrm>
            <a:off x="6638822" y="1469581"/>
            <a:ext cx="3446409" cy="14622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빨간줄 표시되어 있는 부분의 맨마지막이 </a:t>
            </a:r>
            <a:r>
              <a:rPr lang="en-US" altLang="ko-KR"/>
              <a:t>server</a:t>
            </a:r>
            <a:r>
              <a:rPr lang="ko-KR" altLang="en-US"/>
              <a:t>로 되어있어야됨 </a:t>
            </a:r>
            <a:r>
              <a:rPr lang="en-US" altLang="ko-KR"/>
              <a:t>(</a:t>
            </a:r>
            <a:r>
              <a:rPr lang="ko-KR" altLang="en-US"/>
              <a:t>해당 파일안에서 작업할거기 때문에</a:t>
            </a:r>
            <a:r>
              <a:rPr lang="en-US" altLang="ko-KR"/>
              <a:t>) cd</a:t>
            </a:r>
            <a:r>
              <a:rPr lang="ko-KR" altLang="en-US"/>
              <a:t> 명령어로 해당 파일안으로 들어감 그 후에 패키지 설치</a:t>
            </a:r>
            <a:endParaRPr lang="ko-KR" altLang="en-US"/>
          </a:p>
        </p:txBody>
      </p:sp>
      <p:cxnSp>
        <p:nvCxnSpPr>
          <p:cNvPr id="17" name="선 16"/>
          <p:cNvCxnSpPr/>
          <p:nvPr/>
        </p:nvCxnSpPr>
        <p:spPr>
          <a:xfrm>
            <a:off x="853090" y="2663348"/>
            <a:ext cx="3133071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>
            <a:off x="7048500" y="4925587"/>
            <a:ext cx="1270000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9505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패키지 설치</a:t>
            </a:r>
            <a:r>
              <a:rPr lang="en-US" altLang="ko-KR"/>
              <a:t>(</a:t>
            </a:r>
            <a:r>
              <a:rPr lang="ko-KR" altLang="en-US"/>
              <a:t>프론트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472438" y="4934563"/>
            <a:ext cx="10286793" cy="974146"/>
          </a:xfrm>
          <a:prstGeom prst="rect">
            <a:avLst/>
          </a:prstGeom>
        </p:spPr>
      </p:pic>
      <p:sp>
        <p:nvSpPr>
          <p:cNvPr id="4" name="가로 글상자 3"/>
          <p:cNvSpPr txBox="1"/>
          <p:nvPr/>
        </p:nvSpPr>
        <p:spPr>
          <a:xfrm>
            <a:off x="1472439" y="1646903"/>
            <a:ext cx="8685163" cy="3655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cmd</a:t>
            </a:r>
            <a:r>
              <a:rPr lang="ko-KR" altLang="en-US"/>
              <a:t>에서 아래의 명령어도 차례대로 입력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72439" y="2240243"/>
            <a:ext cx="6597025" cy="88391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72438" y="3769398"/>
            <a:ext cx="6470566" cy="704278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8390193" y="1829691"/>
            <a:ext cx="2212256" cy="20069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cd..</a:t>
            </a:r>
            <a:r>
              <a:rPr lang="ko-KR" altLang="en-US"/>
              <a:t>은 해당 파일에서 상위디렉토리로 가능 명령 프론트도 똑같이 </a:t>
            </a:r>
            <a:r>
              <a:rPr lang="en-US" altLang="ko-KR"/>
              <a:t>client</a:t>
            </a:r>
            <a:r>
              <a:rPr lang="ko-KR" altLang="en-US"/>
              <a:t>파일에서 작업할 것이기 때문에 </a:t>
            </a:r>
            <a:r>
              <a:rPr lang="en-US" altLang="ko-KR"/>
              <a:t>client</a:t>
            </a:r>
            <a:r>
              <a:rPr lang="ko-KR" altLang="en-US"/>
              <a:t>파일까지 들어가 있어야함</a:t>
            </a:r>
            <a:endParaRPr lang="ko-KR" altLang="en-US"/>
          </a:p>
        </p:txBody>
      </p:sp>
      <p:cxnSp>
        <p:nvCxnSpPr>
          <p:cNvPr id="9" name="선 8"/>
          <p:cNvCxnSpPr/>
          <p:nvPr/>
        </p:nvCxnSpPr>
        <p:spPr>
          <a:xfrm>
            <a:off x="4979628" y="5746170"/>
            <a:ext cx="835392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520633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 sz="3900"/>
              <a:t>실습을 위한 백엔드 및 프론트 엔드 파일 복사하기</a:t>
            </a:r>
            <a:endParaRPr lang="ko-KR" altLang="en-US" sz="39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  <a:hlinkClick r:id="rId2"/>
              </a:rPr>
              <a:t>https://github.com/notecoding/reactProject</a:t>
            </a:r>
            <a:endParaRPr lang="en-US" altLang="ko-KR">
              <a:solidFill>
                <a:schemeClr val="dk1"/>
              </a:solidFill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깃허브 접속</a:t>
            </a:r>
            <a:endParaRPr lang="ko-KR" altLang="en-US">
              <a:solidFill>
                <a:schemeClr val="dk1"/>
              </a:solidFill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2.backend1.zip,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frontend1.zip</a:t>
            </a:r>
            <a:r>
              <a:rPr lang="ko-KR" altLang="en-US">
                <a:solidFill>
                  <a:schemeClr val="dk1"/>
                </a:solidFill>
              </a:rPr>
              <a:t>파일 압축 해체</a:t>
            </a:r>
            <a:endParaRPr lang="ko-KR" altLang="en-US">
              <a:solidFill>
                <a:schemeClr val="dk1"/>
              </a:solidFill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3.</a:t>
            </a:r>
            <a:r>
              <a:rPr lang="ko-KR" altLang="en-US">
                <a:solidFill>
                  <a:schemeClr val="dk1"/>
                </a:solidFill>
              </a:rPr>
              <a:t>압축 해체 시에 각각 </a:t>
            </a:r>
            <a:endParaRPr lang="ko-KR" altLang="en-US">
              <a:solidFill>
                <a:schemeClr val="dk1"/>
              </a:solidFill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frontend1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--&gt;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client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endParaRPr lang="ko-KR" altLang="en-US">
              <a:solidFill>
                <a:schemeClr val="dk1"/>
              </a:solidFill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backend1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--&gt;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chemeClr val="dk1"/>
                </a:solidFill>
              </a:rPr>
              <a:t>server</a:t>
            </a:r>
            <a:endParaRPr lang="en-US" altLang="ko-KR">
              <a:solidFill>
                <a:schemeClr val="dk1"/>
              </a:solidFill>
            </a:endParaRPr>
          </a:p>
          <a:p>
            <a:pPr marL="0" lvl="0" indent="0" algn="ctr">
              <a:buNone/>
              <a:defRPr/>
            </a:pPr>
            <a:r>
              <a:rPr lang="ko-KR" altLang="en-US">
                <a:solidFill>
                  <a:schemeClr val="dk1"/>
                </a:solidFill>
              </a:rPr>
              <a:t> 파일에 넣기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16379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mysql</a:t>
            </a:r>
            <a:r>
              <a:rPr lang="ko-KR" altLang="en-US"/>
              <a:t> 설치 및 깃허브에서 </a:t>
            </a:r>
            <a:r>
              <a:rPr lang="en-US" altLang="ko-KR"/>
              <a:t>sql</a:t>
            </a:r>
            <a:r>
              <a:rPr lang="ko-KR" altLang="en-US"/>
              <a:t> 파일 들고오기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 algn="ctr">
              <a:buNone/>
              <a:defRPr/>
            </a:pPr>
            <a:br>
              <a:rPr lang="ko-KR" altLang="en-US"/>
            </a:br>
            <a:r>
              <a:rPr lang="ko-KR" altLang="en-US"/>
              <a:t>해당 사이트 참고 후 </a:t>
            </a:r>
            <a:r>
              <a:rPr lang="en-US" altLang="ko-KR"/>
              <a:t>mysql</a:t>
            </a:r>
            <a:r>
              <a:rPr lang="ko-KR" altLang="en-US"/>
              <a:t> 설치</a:t>
            </a:r>
            <a:br>
              <a:rPr lang="ko-KR" altLang="en-US"/>
            </a:br>
            <a:r>
              <a:rPr lang="en-US" altLang="ko-KR">
                <a:hlinkClick r:id="rId2" tooltip="white63ser.tistory.com/16"/>
              </a:rPr>
              <a:t>white63ser.tistory.com/16</a:t>
            </a: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  <a:hlinkClick r:id="rId3"/>
              </a:rPr>
              <a:t>https://github.com/notecoding/reactProject</a:t>
            </a:r>
            <a:endParaRPr lang="en-US" altLang="ko-KR">
              <a:solidFill>
                <a:schemeClr val="dk1"/>
              </a:solidFill>
            </a:endParaRPr>
          </a:p>
          <a:p>
            <a:pPr marL="0" lvl="0" indent="0" algn="ctr">
              <a:buNone/>
              <a:defRPr/>
            </a:pPr>
            <a:r>
              <a:rPr lang="en-US" altLang="ko-KR">
                <a:solidFill>
                  <a:schemeClr val="dk1"/>
                </a:solidFill>
              </a:rPr>
              <a:t>1.</a:t>
            </a:r>
            <a:r>
              <a:rPr lang="ko-KR" altLang="en-US">
                <a:solidFill>
                  <a:schemeClr val="dk1"/>
                </a:solidFill>
              </a:rPr>
              <a:t>깃허브 접속</a:t>
            </a: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r>
              <a:rPr lang="en-US" altLang="ko-KR"/>
              <a:t>my.sql</a:t>
            </a:r>
            <a:r>
              <a:rPr lang="ko-KR" altLang="en-US"/>
              <a:t> 및 </a:t>
            </a:r>
            <a:r>
              <a:rPr lang="en-US" altLang="ko-KR"/>
              <a:t>ex.sql</a:t>
            </a:r>
            <a:r>
              <a:rPr lang="ko-KR" altLang="en-US"/>
              <a:t>파일 코드 복사 후 붙여넣기 할거임</a:t>
            </a:r>
            <a:br>
              <a:rPr lang="ko-KR" altLang="en-US"/>
            </a:b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  <a:p>
            <a:pPr marL="0" lvl="0" indent="0" algn="ctr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15539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268748"/>
            <a:ext cx="10972798" cy="5857414"/>
          </a:xfrm>
        </p:spPr>
        <p:txBody>
          <a:bodyPr/>
          <a:p>
            <a:pPr marL="0" lvl="0" indent="0">
              <a:buNone/>
              <a:defRPr/>
            </a:pPr>
            <a:br>
              <a:rPr lang="ko-KR" altLang="en-US"/>
            </a:b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mysql</a:t>
            </a:r>
            <a:r>
              <a:rPr lang="ko-KR" altLang="en-US"/>
              <a:t>에서 </a:t>
            </a:r>
            <a:r>
              <a:rPr lang="en-US" altLang="ko-KR"/>
              <a:t>sql</a:t>
            </a:r>
            <a:r>
              <a:rPr lang="ko-KR" altLang="en-US"/>
              <a:t>파일을 클릭 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21400" y="2787823"/>
            <a:ext cx="4525006" cy="409632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321400" y="2255242"/>
            <a:ext cx="506010" cy="53258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3377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377</ep:Words>
  <ep:PresentationFormat>화면 슬라이드 쇼(4:3)</ep:PresentationFormat>
  <ep:Paragraphs>171</ep:Paragraphs>
  <ep:Slides>22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한컴오피스</vt:lpstr>
      <vt:lpstr>웹게시판 사이트 실습 가이드</vt:lpstr>
      <vt:lpstr>node js와 vscode 설치</vt:lpstr>
      <vt:lpstr>기능</vt:lpstr>
      <vt:lpstr>슬라이드 4</vt:lpstr>
      <vt:lpstr>초기 패키지 설치(백엔드)</vt:lpstr>
      <vt:lpstr>초기 패키지 설치(프론트)</vt:lpstr>
      <vt:lpstr>실습을 위한 백엔드 및 프론트 엔드 파일 복사하기</vt:lpstr>
      <vt:lpstr>mysql 설치 및 깃허브에서 sql 파일 들고오기</vt:lpstr>
      <vt:lpstr>슬라이드 9</vt:lpstr>
      <vt:lpstr>슬라이드 10</vt:lpstr>
      <vt:lpstr>슬라이드 11</vt:lpstr>
      <vt:lpstr>슬라이드 12</vt:lpstr>
      <vt:lpstr>슬라이드 13</vt:lpstr>
      <vt:lpstr>ai api키 생성하기(아래 링크 접속)</vt:lpstr>
      <vt:lpstr>ai api키 생성하기(계속)</vt:lpstr>
      <vt:lpstr>ai api키 생성하기(끝)</vt:lpstr>
      <vt:lpstr>.env 파일 설정</vt:lpstr>
      <vt:lpstr>관리자 생성 방법</vt:lpstr>
      <vt:lpstr>실행 방법</vt:lpstr>
      <vt:lpstr>실행 화면</vt:lpstr>
      <vt:lpstr>출처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2025-05-28T09:26:23.695</dcterms:created>
  <dc:creator>User</dc:creator>
  <cp:lastModifiedBy>User</cp:lastModifiedBy>
  <dcterms:modified xsi:type="dcterms:W3CDTF">2025-06-04T09:49:07.313</dcterms:modified>
  <cp:revision>50</cp:revision>
  <dc:title>웹게시판 사이트 실습 가이드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