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4" r:id="rId8"/>
    <p:sldId id="263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3188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white63ser.tistory.com\16" TargetMode="External"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게시판 사이트 </a:t>
            </a:r>
            <a:r>
              <a:rPr lang="en-US" altLang="ko-KR"/>
              <a:t>backend</a:t>
            </a:r>
            <a:endParaRPr lang="en-US" altLang="ko-KR"/>
          </a:p>
        </p:txBody>
      </p:sp>
      <p:sp>
        <p:nvSpPr>
          <p:cNvPr id="4" name="가로 글상자 3"/>
          <p:cNvSpPr txBox="1"/>
          <p:nvPr/>
        </p:nvSpPr>
        <p:spPr>
          <a:xfrm>
            <a:off x="3860540" y="4804178"/>
            <a:ext cx="4470919" cy="57460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200"/>
              <a:t>express + mysql</a:t>
            </a:r>
            <a:r>
              <a:rPr lang="ko-KR" altLang="en-US" sz="3200"/>
              <a:t> 사용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158879250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mysql</a:t>
            </a:r>
            <a:r>
              <a:rPr lang="ko-KR" altLang="en-US"/>
              <a:t> 설치 및 데이터베이스 스키마 정의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lvl="0" indent="0">
              <a:buNone/>
              <a:defRPr/>
            </a:pPr>
            <a:br>
              <a:rPr lang="ko-KR" altLang="en-US"/>
            </a:br>
            <a:r>
              <a:rPr lang="ko-KR" altLang="en-US"/>
              <a:t>해당 사이트 참고 후 </a:t>
            </a:r>
            <a:r>
              <a:rPr lang="en-US" altLang="ko-KR"/>
              <a:t>mysql</a:t>
            </a:r>
            <a:r>
              <a:rPr lang="ko-KR" altLang="en-US"/>
              <a:t> 설치</a:t>
            </a:r>
            <a:br>
              <a:rPr lang="ko-KR" altLang="en-US"/>
            </a:br>
            <a:r>
              <a:rPr lang="en-US" altLang="ko-KR">
                <a:hlinkClick r:id="rId2" tooltip="white63ser.tistory.com/16"/>
              </a:rPr>
              <a:t>white63ser.tistory.com/16</a:t>
            </a:r>
            <a:br>
              <a:rPr lang="ko-KR" altLang="en-US"/>
            </a:br>
            <a:endParaRPr lang="ko-KR" altLang="en-US"/>
          </a:p>
          <a:p>
            <a:pPr marL="0" lvl="0" indent="0">
              <a:buNone/>
              <a:defRPr/>
            </a:pPr>
            <a:br>
              <a:rPr lang="ko-KR" altLang="en-US"/>
            </a:br>
            <a:r>
              <a:rPr lang="en-US" altLang="ko-KR"/>
              <a:t>mysql</a:t>
            </a:r>
            <a:r>
              <a:rPr lang="ko-KR" altLang="en-US"/>
              <a:t>에서 </a:t>
            </a:r>
            <a:r>
              <a:rPr lang="en-US" altLang="ko-KR"/>
              <a:t>sql</a:t>
            </a:r>
            <a:r>
              <a:rPr lang="ko-KR" altLang="en-US"/>
              <a:t>파일을 클릭하여 데이터베이스 스키마 정의를 하고 그에 맞는 </a:t>
            </a:r>
            <a:r>
              <a:rPr lang="en-US" altLang="ko-KR"/>
              <a:t>sql</a:t>
            </a:r>
            <a:r>
              <a:rPr lang="ko-KR" altLang="en-US"/>
              <a:t> 명령어 입력 후 번개모양 클릭 나갔다 들어오면 생성완료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88216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초기 패키지 설치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674905"/>
            <a:ext cx="10972798" cy="4525963"/>
          </a:xfrm>
        </p:spPr>
        <p:txBody>
          <a:bodyPr>
            <a:normAutofit fontScale="77500" lnSpcReduction="20000"/>
          </a:bodyPr>
          <a:p>
            <a:pPr marL="0" lvl="0" indent="0">
              <a:buNone/>
              <a:defRPr/>
            </a:pPr>
            <a:r>
              <a:rPr lang="en-US" altLang="ko-KR"/>
              <a:t>npm init -y</a:t>
            </a:r>
            <a:br>
              <a:rPr lang="ko-KR" altLang="en-US"/>
            </a:br>
            <a:r>
              <a:rPr lang="en-US" altLang="ko-KR"/>
              <a:t>(</a:t>
            </a:r>
            <a:r>
              <a:rPr lang="ko-KR" altLang="en-US"/>
              <a:t>기본 </a:t>
            </a:r>
            <a:r>
              <a:rPr lang="en-US" altLang="ko-KR"/>
              <a:t>package.json</a:t>
            </a:r>
            <a:r>
              <a:rPr lang="ko-KR" altLang="en-US"/>
              <a:t> 파일을 생성</a:t>
            </a:r>
            <a:r>
              <a:rPr lang="en-US" altLang="ko-KR"/>
              <a:t>)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npm install express cors dotenv mysql2 jsonwebtoken bcryptjs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express (express</a:t>
            </a:r>
            <a:r>
              <a:rPr lang="ko-KR" altLang="en-US"/>
              <a:t> 설치</a:t>
            </a:r>
            <a:r>
              <a:rPr lang="en-US" altLang="ko-KR"/>
              <a:t>)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cors (</a:t>
            </a:r>
            <a:r>
              <a:rPr lang="ko-KR" altLang="en-US"/>
              <a:t>프론트와 백엔드을 위해 필요</a:t>
            </a:r>
            <a:r>
              <a:rPr lang="en-US" altLang="ko-KR"/>
              <a:t>)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dotenv (.env</a:t>
            </a:r>
            <a:r>
              <a:rPr lang="ko-KR" altLang="en-US"/>
              <a:t> 파일 사용을 위해 필요</a:t>
            </a:r>
            <a:r>
              <a:rPr lang="en-US" altLang="ko-KR"/>
              <a:t>)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mysql2 (mysql</a:t>
            </a:r>
            <a:r>
              <a:rPr lang="ko-KR" altLang="en-US"/>
              <a:t> 연동</a:t>
            </a:r>
            <a:r>
              <a:rPr lang="en-US" altLang="ko-KR"/>
              <a:t>)</a:t>
            </a:r>
            <a:endParaRPr lang="en-US" altLang="ko-KR"/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altLang="ko-KR"/>
              <a:t>jsonwebtoken(JWT</a:t>
            </a:r>
            <a:r>
              <a:rPr xmlns:mc="http://schemas.openxmlformats.org/markup-compatibility/2006" xmlns:hp="http://schemas.haansoft.com/office/presentation/8.0" kumimoji="0" lang="ko-KR" altLang="en-US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생성 및 검증을 위해 필요</a:t>
            </a:r>
            <a:r>
              <a:rPr lang="en-US" altLang="ko-KR"/>
              <a:t>)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bcryptjs(</a:t>
            </a:r>
            <a:r>
              <a:rPr lang="ko-KR" altLang="en-US"/>
              <a:t>비밀번호 해싱 및 비교</a:t>
            </a:r>
            <a:r>
              <a:rPr lang="en-US" altLang="ko-KR"/>
              <a:t>)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npm install openai(ai api</a:t>
            </a:r>
            <a:r>
              <a:rPr lang="ko-KR" altLang="en-US"/>
              <a:t>를 위해필요</a:t>
            </a:r>
            <a:r>
              <a:rPr lang="en-US" altLang="ko-KR"/>
              <a:t>)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(</a:t>
            </a:r>
            <a:r>
              <a:rPr lang="ko-KR" altLang="en-US"/>
              <a:t>패키지 설치를 할 때는 반드시 실질적인 백엔드 디렉토리에서 할 것</a:t>
            </a:r>
            <a:r>
              <a:rPr lang="en-US" altLang="ko-KR"/>
              <a:t>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7971365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442259"/>
            <a:ext cx="10972798" cy="5683904"/>
          </a:xfrm>
        </p:spPr>
        <p:txBody>
          <a:bodyPr/>
          <a:p>
            <a:pPr marL="0" lvl="0" indent="0">
              <a:buNone/>
              <a:defRPr/>
            </a:pPr>
            <a:r>
              <a:rPr lang="ko-KR" altLang="en-US"/>
              <a:t>초기 패키지 설치를 완료했다면 데이터베이스와 서버 연결 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여기서 우리는 </a:t>
            </a:r>
            <a:r>
              <a:rPr lang="en-US" altLang="ko-KR"/>
              <a:t>.env</a:t>
            </a:r>
            <a:r>
              <a:rPr lang="ko-KR" altLang="en-US"/>
              <a:t>파일을 사용</a:t>
            </a:r>
            <a:r>
              <a:rPr lang="en-US" altLang="ko-KR"/>
              <a:t>(</a:t>
            </a:r>
            <a:r>
              <a:rPr lang="ko-KR" altLang="en-US"/>
              <a:t>환경변수 관리 및 보안성 강화</a:t>
            </a:r>
            <a:r>
              <a:rPr lang="en-US" altLang="ko-KR"/>
              <a:t>)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const mysql = require('mysql2/promise');</a:t>
            </a:r>
            <a:br>
              <a:rPr lang="en-US" altLang="ko-KR"/>
            </a:br>
            <a:r>
              <a:rPr lang="en-US" altLang="ko-KR"/>
              <a:t>mysql</a:t>
            </a:r>
            <a:r>
              <a:rPr lang="ko-KR" altLang="en-US"/>
              <a:t> 라이브러리를 불러옴 </a:t>
            </a:r>
            <a:r>
              <a:rPr lang="en-US" altLang="ko-KR"/>
              <a:t>promise</a:t>
            </a:r>
            <a:r>
              <a:rPr lang="ko-KR" altLang="en-US"/>
              <a:t>기반 </a:t>
            </a:r>
            <a:r>
              <a:rPr lang="en-US" altLang="ko-KR"/>
              <a:t>api</a:t>
            </a:r>
            <a:r>
              <a:rPr lang="ko-KR" altLang="en-US"/>
              <a:t>설정으로 비동기처리에 유이하게 설정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197576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db</a:t>
            </a:r>
            <a:r>
              <a:rPr lang="ko-KR" altLang="en-US"/>
              <a:t> 연결 및 </a:t>
            </a:r>
            <a:r>
              <a:rPr lang="en-US" altLang="ko-KR"/>
              <a:t>.env</a:t>
            </a:r>
            <a:r>
              <a:rPr lang="ko-KR" altLang="en-US"/>
              <a:t>파일 생성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en-US" altLang="ko-KR"/>
              <a:t>1)</a:t>
            </a:r>
            <a:r>
              <a:rPr lang="ko-KR" altLang="en-US"/>
              <a:t> </a:t>
            </a:r>
            <a:r>
              <a:rPr lang="en-US" altLang="ko-KR"/>
              <a:t>db.js</a:t>
            </a:r>
            <a:r>
              <a:rPr lang="ko-KR" altLang="en-US"/>
              <a:t>를 만듬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2) mysql</a:t>
            </a:r>
            <a:r>
              <a:rPr lang="ko-KR" altLang="en-US"/>
              <a:t>라이브러리 불러오기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3)</a:t>
            </a:r>
            <a:r>
              <a:rPr lang="ko-KR" altLang="en-US"/>
              <a:t> </a:t>
            </a:r>
            <a:r>
              <a:rPr lang="en-US" altLang="ko-KR"/>
              <a:t>db</a:t>
            </a:r>
            <a:r>
              <a:rPr lang="ko-KR" altLang="en-US"/>
              <a:t>의 호스트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user,</a:t>
            </a:r>
            <a:r>
              <a:rPr lang="ko-KR" altLang="en-US"/>
              <a:t> 비밀번호</a:t>
            </a:r>
            <a:r>
              <a:rPr lang="en-US" altLang="ko-KR"/>
              <a:t>,</a:t>
            </a:r>
            <a:r>
              <a:rPr lang="ko-KR" altLang="en-US"/>
              <a:t> 이름을 삽입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3)</a:t>
            </a:r>
            <a:r>
              <a:rPr lang="ko-KR" altLang="en-US"/>
              <a:t> </a:t>
            </a:r>
            <a:r>
              <a:rPr lang="en-US" altLang="ko-KR"/>
              <a:t>exports</a:t>
            </a:r>
            <a:r>
              <a:rPr lang="ko-KR" altLang="en-US"/>
              <a:t>후에 밖으로 내보냄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4).env</a:t>
            </a:r>
            <a:r>
              <a:rPr lang="ko-KR" altLang="en-US"/>
              <a:t>파일에 위 </a:t>
            </a:r>
            <a:r>
              <a:rPr lang="en-US" altLang="ko-KR"/>
              <a:t>db</a:t>
            </a:r>
            <a:r>
              <a:rPr lang="ko-KR" altLang="en-US"/>
              <a:t> 정보들을 다 넣은 후 </a:t>
            </a:r>
            <a:r>
              <a:rPr lang="en-US" altLang="ko-KR"/>
              <a:t>ai api</a:t>
            </a:r>
            <a:r>
              <a:rPr lang="ko-KR" altLang="en-US"/>
              <a:t> </a:t>
            </a:r>
            <a:r>
              <a:rPr lang="en-US" altLang="ko-KR"/>
              <a:t>key, jwt</a:t>
            </a:r>
            <a:r>
              <a:rPr lang="ko-KR" altLang="en-US"/>
              <a:t> 해시번호</a:t>
            </a:r>
            <a:r>
              <a:rPr lang="en-US" altLang="ko-KR"/>
              <a:t>,port</a:t>
            </a:r>
            <a:r>
              <a:rPr lang="ko-KR" altLang="en-US"/>
              <a:t>번호도 넣음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541872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백엔드 전체 구조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p>
            <a:pPr marL="0" lvl="0" indent="0">
              <a:buNone/>
              <a:defRPr/>
            </a:pPr>
            <a:r>
              <a:rPr lang="en-US" altLang="ko-KR"/>
              <a:t>Router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클라이언트 요청을 어떤 컨트롤러가 처리할지 연결해줌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Controller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실제 요청을 받아서 비즈니스 로직 처리 후 응답을 보냄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server</a:t>
            </a:r>
            <a:br>
              <a:rPr lang="ko-KR" altLang="en-US"/>
            </a:br>
            <a:r>
              <a:rPr lang="ko-KR" altLang="en-US"/>
              <a:t>클라이언트 요청을 받아 처리하는 전체 시스템의 시작점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1)server</a:t>
            </a:r>
            <a:r>
              <a:rPr lang="ko-KR" altLang="en-US"/>
              <a:t>에서 요청을 받음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2)</a:t>
            </a:r>
            <a:r>
              <a:rPr lang="ko-KR" altLang="en-US"/>
              <a:t>요청을 받은 라우터가 어느 컨트롤러에 갈지 결정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3)</a:t>
            </a:r>
            <a:r>
              <a:rPr lang="ko-KR" altLang="en-US"/>
              <a:t>해당 컨트롤러가 그에 맞는 로직을 실행하고 결과 반환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665282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335405"/>
            <a:ext cx="10972798" cy="5790758"/>
          </a:xfrm>
        </p:spPr>
        <p:txBody>
          <a:bodyPr>
            <a:normAutofit fontScale="70000" lnSpcReduction="20000"/>
          </a:bodyPr>
          <a:p>
            <a:pPr marL="0" lvl="0" indent="0">
              <a:buNone/>
              <a:defRPr/>
            </a:pPr>
            <a:br>
              <a:rPr lang="ko-KR" altLang="en-US"/>
            </a:br>
            <a:br>
              <a:rPr lang="ko-KR" altLang="en-US"/>
            </a:br>
            <a:r>
              <a:rPr lang="en-US" altLang="ko-KR"/>
              <a:t>req,res</a:t>
            </a: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req:</a:t>
            </a:r>
            <a:r>
              <a:rPr lang="ko-KR" altLang="en-US"/>
              <a:t>요청을 받는 객체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res:</a:t>
            </a:r>
            <a:r>
              <a:rPr lang="ko-KR" altLang="en-US"/>
              <a:t>응답을 보내는 객체</a:t>
            </a:r>
            <a:endParaRPr lang="ko-KR" altLang="en-US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en-US" altLang="ko-KR"/>
              <a:t>http</a:t>
            </a:r>
            <a:r>
              <a:rPr lang="ko-KR" altLang="en-US"/>
              <a:t> 메서드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get</a:t>
            </a:r>
            <a:r>
              <a:rPr lang="ko-KR" altLang="en-US"/>
              <a:t> 데이터 조회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post </a:t>
            </a:r>
            <a:r>
              <a:rPr lang="ko-KR" altLang="en-US"/>
              <a:t>데이터 전송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put </a:t>
            </a:r>
            <a:r>
              <a:rPr lang="ko-KR" altLang="en-US"/>
              <a:t>데이터 수정</a:t>
            </a:r>
            <a:r>
              <a:rPr lang="en-US" altLang="ko-KR"/>
              <a:t>/</a:t>
            </a:r>
            <a:r>
              <a:rPr lang="ko-KR" altLang="en-US"/>
              <a:t>갱싱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delete</a:t>
            </a:r>
            <a:r>
              <a:rPr lang="ko-KR" altLang="en-US"/>
              <a:t> 데이터를 삭제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sql</a:t>
            </a:r>
            <a:r>
              <a:rPr lang="ko-KR" altLang="en-US"/>
              <a:t> 쿼리를 사용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res.json</a:t>
            </a:r>
            <a:r>
              <a:rPr lang="ko-KR" altLang="en-US"/>
              <a:t>파일로 보냄 클라이언트가 해석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오류코드에 맞게 오류를 반환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7841439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auth</a:t>
            </a:r>
            <a:r>
              <a:rPr lang="ko-KR" altLang="en-US"/>
              <a:t>기능 구현 예시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p>
            <a:pPr marL="0" lvl="0" indent="0">
              <a:buNone/>
              <a:defRPr/>
            </a:pPr>
            <a:r>
              <a:rPr lang="ko-KR" altLang="en-US"/>
              <a:t>회원가입</a:t>
            </a:r>
            <a:r>
              <a:rPr lang="en-US" altLang="ko-KR"/>
              <a:t>,</a:t>
            </a:r>
            <a:r>
              <a:rPr lang="ko-KR" altLang="en-US"/>
              <a:t> 로그인</a:t>
            </a:r>
            <a:r>
              <a:rPr lang="en-US" altLang="ko-KR"/>
              <a:t>,</a:t>
            </a:r>
            <a:r>
              <a:rPr lang="ko-KR" altLang="en-US"/>
              <a:t> 프로필</a:t>
            </a:r>
            <a:r>
              <a:rPr lang="en-US" altLang="ko-KR"/>
              <a:t>,</a:t>
            </a:r>
            <a:r>
              <a:rPr lang="ko-KR" altLang="en-US"/>
              <a:t> 비밀번호변경</a:t>
            </a:r>
            <a:r>
              <a:rPr lang="en-US" altLang="ko-KR"/>
              <a:t>,</a:t>
            </a:r>
            <a:r>
              <a:rPr lang="ko-KR" altLang="en-US"/>
              <a:t> 회원탈퇴 구성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프로필 예시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컨트롤러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exports.profile = async (req, res) =&gt; {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const userId = req.user.id;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try {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 const [rows] = await pool.query('SELECT id, name, username FROM users WHERE id = ?', [userId]);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 res.json(rows[0]);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} catch (err) {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  res.status(500).json({ message: '서버 오류', error: err.message });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}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};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라우터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router.get('/profile', verifyToken, profile);</a:t>
            </a:r>
            <a:br>
              <a:rPr lang="ko-KR" altLang="en-US"/>
            </a:br>
            <a:br>
              <a:rPr lang="ko-KR" altLang="en-US"/>
            </a:br>
            <a:r>
              <a:rPr lang="ko-KR" altLang="en-US"/>
              <a:t>서버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app.use('/api/auth', authRoutes);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app.use(express.json()); </a:t>
            </a:r>
            <a:r>
              <a:rPr lang="en-US" altLang="ko-KR"/>
              <a:t>&lt;json</a:t>
            </a:r>
            <a:r>
              <a:rPr lang="ko-KR" altLang="en-US"/>
              <a:t>형식의 요청 본문을 자동으로 파싱하여 읽는 걸 도와줌</a:t>
            </a:r>
            <a:r>
              <a:rPr lang="en-US" altLang="ko-KR"/>
              <a:t>&gt;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817806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JWT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en-US" altLang="ko-KR"/>
              <a:t>jwt</a:t>
            </a:r>
            <a:r>
              <a:rPr lang="ko-KR" altLang="en-US"/>
              <a:t>를 이용하여 인증 및 정보교환을 할 수 있음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router.get('/profile', verifyToken, profile);</a:t>
            </a:r>
            <a:br>
              <a:rPr lang="ko-KR" altLang="en-US"/>
            </a:br>
            <a:r>
              <a:rPr lang="ko-KR" altLang="en-US"/>
              <a:t>위 코드에서 토큰을 확인하여 로그인이 되어있는지 여부와 토큰안에 정보를 이용하여 프로필을 확인 할 수 있음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next()</a:t>
            </a:r>
            <a:r>
              <a:rPr lang="ko-KR" altLang="en-US"/>
              <a:t>문을 이용하여 다음으로 넘어감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const authHeader = req.headers.authorization;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인증 정보를 변수에 저장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38515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297</ep:Words>
  <ep:PresentationFormat>화면 슬라이드 쇼(4:3)</ep:PresentationFormat>
  <ep:Paragraphs>82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게시판 사이트 backend</vt:lpstr>
      <vt:lpstr>mysql 설치 및 데이터베이스 스키마 정의</vt:lpstr>
      <vt:lpstr>초기 패키지 설치</vt:lpstr>
      <vt:lpstr>슬라이드 4</vt:lpstr>
      <vt:lpstr>db 연결 및 .env파일 생성</vt:lpstr>
      <vt:lpstr>백엔드 전체 구조</vt:lpstr>
      <vt:lpstr>슬라이드 7</vt:lpstr>
      <vt:lpstr>auth기능 구현 예시</vt:lpstr>
      <vt:lpstr>JWT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2025-05-21T13:40:06.815</dcterms:created>
  <dc:creator>User</dc:creator>
  <cp:lastModifiedBy>User</cp:lastModifiedBy>
  <dcterms:modified xsi:type="dcterms:W3CDTF">2025-05-21T14:57:05.351</dcterms:modified>
  <cp:revision>19</cp:revision>
  <dc:title>게시판 사이트 backend</dc:title>
  <cp:version>12.0.0.4204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