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C3979-FB0D-4FA2-BC6A-0D2444B80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EF9D1F-C355-414A-B634-F6D354DE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B46CD-1EBD-4C21-8768-8354C701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18BB1-AA1B-44E2-8B12-D1B6EF9E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9903E8-E5A1-4CA9-8665-BA0DAC0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2EDD5-C1A1-4357-9A0A-1D1C5EEA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43AFE2-1685-4320-B5D1-E06AED2D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1F0B4-7247-49D8-B3CF-896F4D81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CE916-45C9-4A08-83C9-0A45C62A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B34D3-4ACF-443C-ACCF-5FB3672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65F8F0-61D8-44CB-80F2-1BB4CE7B1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4505A6-C5E6-4F72-9B32-20A72527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D3A24-6634-4E0B-BBD2-F5E532FD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7AC31-1A7D-4F62-BA8A-033AC829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9E2D-EC45-4339-8CA0-8EF00CAC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00A99-EA2C-4845-AE57-78EDDE0D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5B65A-F0D9-4A02-8C04-9644582E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0CF99-ED59-4D57-8D9D-1BB4AB1F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A29DC-E539-4310-ADDF-AD5BCC58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6984B-4A60-4AE2-AA69-76BB33E2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0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09855-F22D-48CF-8AA1-43704E48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B6F8F1-C918-4082-83A3-8754BC04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A0B61-3B45-4A43-9E48-6F59ECE3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BFA49B-8FE8-49DB-BAFC-E5016704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109E1-196A-4A4F-BECB-2117AB02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B84C-41DE-4E9C-BB70-94708C8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B6F4A-C7AE-4739-836B-0793AC7A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CABDC-DB10-4CB3-9EB1-FB4693D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0EA4A2-A4DB-49AA-9E24-A11BCE1E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ED1AE1-7626-4B74-8790-42D90A7C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258369-E866-42D3-BD5C-03FA6879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0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BABF9-7686-421F-9AB7-5EA08BBE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05109C-872C-4086-B9BC-A1D6E9A91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BB840-62A0-48B1-9AD2-D5114698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6C527E-299B-480A-86C9-8C9E6090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4FE209-6346-4A86-9785-F50318512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5F0DB7-9AC2-440C-851E-22E45881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14BDC-4851-403C-B52C-8E544F8F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64BA1-395D-4767-8CB6-196C2784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3C42-F413-4EA7-97EF-68870B36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41384D-3904-43E0-A04A-4A965B8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673307-AA57-4821-89DE-130E655C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5275A-0646-4E93-97D7-DF56707F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5D48B0-9A5F-4132-AE32-2CE1471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1A0066-5161-41FB-8B8C-532DCE43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C3084-C794-4370-AE0E-13A06DE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85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9495-F6F2-41E0-874F-439C5F58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55F49-6118-4185-96D8-1C3DBE21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36C308-7163-4135-B1EC-5642B64F4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B63E0-E8B3-4270-9B99-292B693A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7B5D4-049B-42C0-B28B-8BD0CE79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32632-657B-44F8-9C73-021DD9FE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04E8B-3B77-4848-A882-038BF952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DA36E2-685D-4020-AFD6-4A8DEE922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4D4317-EAC4-45F8-8053-41595660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D8813-30E8-4B60-80B0-62740B73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4F523-0FE4-4C2B-A93A-08702B8C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F37E28-B8E1-44BE-B5F6-FF6B9DE2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6DB093-12B9-405C-B4AE-9159ACE6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D9F83A-B1FB-411C-AD30-939262EB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B9E34-1812-43DB-BD7E-531E3098F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D122-B7D1-4C26-9649-443982941A7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65F8F-E19C-4814-9AC2-98DEACA7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7EB8D2-D7FA-4A6B-83F0-E7C9BD10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1F67-58B1-4E3C-AF29-057581E634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0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AA48497A-6734-43B7-BB71-B675DBE05B1C}"/>
              </a:ext>
            </a:extLst>
          </p:cNvPr>
          <p:cNvSpPr/>
          <p:nvPr/>
        </p:nvSpPr>
        <p:spPr>
          <a:xfrm>
            <a:off x="2687051" y="0"/>
            <a:ext cx="1588168" cy="1010653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Inicia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4F09E4F4-B49B-4A45-A827-21691F9EB1BB}"/>
              </a:ext>
            </a:extLst>
          </p:cNvPr>
          <p:cNvSpPr/>
          <p:nvPr/>
        </p:nvSpPr>
        <p:spPr>
          <a:xfrm>
            <a:off x="2470483" y="1989220"/>
            <a:ext cx="2021305" cy="101065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Escolhe  Explorar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D0417458-B975-4C0D-A226-8581A008EECC}"/>
              </a:ext>
            </a:extLst>
          </p:cNvPr>
          <p:cNvSpPr/>
          <p:nvPr/>
        </p:nvSpPr>
        <p:spPr>
          <a:xfrm>
            <a:off x="2470483" y="3761871"/>
            <a:ext cx="2021304" cy="101065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Decide esperara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D8037454-BF04-4B2A-AF61-B70A63CA708D}"/>
              </a:ext>
            </a:extLst>
          </p:cNvPr>
          <p:cNvSpPr/>
          <p:nvPr/>
        </p:nvSpPr>
        <p:spPr>
          <a:xfrm>
            <a:off x="6096000" y="2101514"/>
            <a:ext cx="2149643" cy="7860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Encontra um velho senhor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A0FF4D0F-C56E-4F44-9A9D-4F07AAFF6760}"/>
              </a:ext>
            </a:extLst>
          </p:cNvPr>
          <p:cNvSpPr/>
          <p:nvPr/>
        </p:nvSpPr>
        <p:spPr>
          <a:xfrm>
            <a:off x="6096000" y="3874165"/>
            <a:ext cx="2149643" cy="7860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Fica assustado e corre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CC394B8-BCBF-466D-8249-EA02AB51D1C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81135" y="1010653"/>
            <a:ext cx="1" cy="978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947BF25-F667-4FC9-AE74-3ACEA27A632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81135" y="2999873"/>
            <a:ext cx="1" cy="7619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6595CE2-B0B0-4077-BD40-A8EBD2831D3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491788" y="2494546"/>
            <a:ext cx="160421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5322C2E-2341-45B2-BF3E-CDBAF6469B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491787" y="4267197"/>
            <a:ext cx="160421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96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SILVA</dc:creator>
  <cp:lastModifiedBy>FELIPE SOARES SILVA</cp:lastModifiedBy>
  <cp:revision>2</cp:revision>
  <dcterms:created xsi:type="dcterms:W3CDTF">2023-03-09T12:45:57Z</dcterms:created>
  <dcterms:modified xsi:type="dcterms:W3CDTF">2023-03-09T13:03:20Z</dcterms:modified>
</cp:coreProperties>
</file>