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14F"/>
    <a:srgbClr val="7030A1"/>
    <a:srgbClr val="FFBF00"/>
    <a:srgbClr val="9B005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>
        <p:scale>
          <a:sx n="120" d="100"/>
          <a:sy n="120" d="100"/>
        </p:scale>
        <p:origin x="12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438A0-D52E-4597-866A-B26646864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B7AAA-F90B-4E20-A58E-AD19D027A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84279-FDBB-4C2D-AEF1-C642AC4D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602A9B-3731-4115-B963-9AC893AB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A3BDF3-290E-4F30-8A03-234A7132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72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D3C20-E8B7-4ECC-85B4-629742A9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C7BAC2-0597-4C5C-9EA9-455D6C93D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F365F-FBB3-453A-9854-B0172631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4DF50-C8AD-4836-A12E-9CEBD135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B1396-9DB2-4C81-9ADE-599E6919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26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9FB504-85EB-44E6-8419-2DBD8EE8E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8A38AF-928E-41E3-9E2E-E1F4B514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CD064-4C34-4F8B-BFCA-8775B3CB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7042F-EA05-4085-A46A-0E1076FF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B14F8-7B8F-49BB-8A4B-562A858E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10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F71FF-44E2-458B-96AE-8DBF3E7E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BDAE8-D6EE-4DE3-B9E3-11238766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C7CA0-FFEA-4E15-AAEA-8973EC77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D4B38-A285-4863-9120-827ED155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62BAE9-8083-410F-B5B9-BEE4D9E8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99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AF8C6-D8DF-46A9-8398-F883D118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A4EC7E-9CE7-4266-B44F-5571BD45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11BF0-AD93-48FB-A2E8-E33028C6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5F924-4EAB-491F-86CC-D62D7B48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53BBF-8AE1-48E1-8E5F-4A8ECA0B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94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87D3B-9382-48B0-AC94-557073FE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2199B-A984-4ABB-8C36-F54251629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506113-0F43-4020-A81C-65CA4A95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8CB473-3E5A-4E9F-B752-B0D0C20F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DC6181-6D68-4737-AD2D-EF1CC637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BB9A9-F61E-49D8-B7AF-AAC67AA1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A23E4-1FA3-4A11-9528-34A414B5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A994EE-B2E7-4EF9-A220-F4679BA25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FCC664-6760-4ABF-931B-4A56D36F8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6253ED-867F-4AF6-A2AE-2072AB9E5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1A6894-21F1-4488-832D-59E2DA6FF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2FE324-818F-4A2E-BBFA-55F78C36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30B38A-2E21-424E-90DC-66829E42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A46050-F76C-4BE9-8A05-7B4AFBCE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29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42314-CC4D-408C-A2C4-07D3F770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7FAE11-B28F-43F3-A866-A6E999D3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69B2CF-EDB3-41A0-B49A-6F8FDDDB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047725-A1E5-40B4-96CA-B91DE47B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33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8686E9-92A7-445D-AA3B-EE702BE9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213E01-0B06-4500-B102-EC1DE084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AC5BBE-94A1-4807-AD48-A340E02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3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44CB7-086A-463C-88E4-B7806AA8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346E5-D67F-4038-99F0-2D827BFF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D9EA6D-7E77-4FD0-94BB-93DF15376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1DAB9D-54B0-4ACB-9295-F0581A63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8D003-EA4C-4C97-A4F9-CDA479F8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AE4D80-ACC5-4EE1-8B6E-DDCB050F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3EB2C-D0EC-4D2D-BCFF-B888CB34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97FB6F-2253-49F5-979D-B6D0B0AD3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8EFDA9-605C-4516-AEF6-26D407EA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FDA6E7-A6EF-4F94-92C3-838A16B4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85666C-8F65-46BC-ADBD-A533ED72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BFD93D-E193-4B0A-B109-759E31C3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080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49E925-0CDD-401A-A0C5-F2DEBCA9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13D152-607B-44B8-8296-64A315CA0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81DE9-8E66-4CEF-A78C-B7946884E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4AC0-7281-452C-8B1D-5B4B783B6BD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EE2320-AE0B-4F3B-8B6C-A8D00EE99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46817-AC59-4888-84A6-6A673C8ED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4CFE-2CAC-4388-85DB-A61E15A22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7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D51AC424-F626-47F5-B895-095B311B7E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5230278"/>
                  </p:ext>
                </p:extLst>
              </p:nvPr>
            </p:nvGraphicFramePr>
            <p:xfrm>
              <a:off x="2032000" y="719666"/>
              <a:ext cx="8128008" cy="2809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572">
                      <a:extLst>
                        <a:ext uri="{9D8B030D-6E8A-4147-A177-3AD203B41FA5}">
                          <a16:colId xmlns:a16="http://schemas.microsoft.com/office/drawing/2014/main" val="3119617211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8562485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65013636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57218298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22562252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404256657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61861125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57648067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67551490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493386214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92810872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57022731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4203312861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3790794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MX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s-MX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s-MX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s-MX" sz="1200" b="1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006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1" i="1" dirty="0"/>
                            <a:t>SB</a:t>
                          </a:r>
                          <a:r>
                            <a:rPr lang="es-MX" sz="1200" b="1" i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B0059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152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1" i="1" dirty="0"/>
                            <a:t>SB</a:t>
                          </a:r>
                          <a:r>
                            <a:rPr lang="es-MX" sz="1200" b="1" i="1" dirty="0"/>
                            <a:t>2</a:t>
                          </a:r>
                          <a:endParaRPr lang="es-MX" b="1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BF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MX" b="1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216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1" i="1" dirty="0"/>
                            <a:t>SB</a:t>
                          </a:r>
                          <a14:m>
                            <m:oMath xmlns:m="http://schemas.openxmlformats.org/officeDocument/2006/math">
                              <m:r>
                                <a:rPr lang="es-MX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oMath>
                          </a14:m>
                          <a:endParaRPr lang="es-MX" b="1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959397"/>
                      </a:ext>
                    </a:extLst>
                  </a:tr>
                  <a:tr h="584004">
                    <a:tc>
                      <a:txBody>
                        <a:bodyPr/>
                        <a:lstStyle/>
                        <a:p>
                          <a:pPr algn="ctr"/>
                          <a:endParaRPr lang="es-MX" b="1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6949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i="1" dirty="0"/>
                            <a:t>FV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1D14F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50196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50196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50196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s-MX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271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D51AC424-F626-47F5-B895-095B311B7E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5230278"/>
                  </p:ext>
                </p:extLst>
              </p:nvPr>
            </p:nvGraphicFramePr>
            <p:xfrm>
              <a:off x="2032000" y="719666"/>
              <a:ext cx="8128008" cy="2809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0572">
                      <a:extLst>
                        <a:ext uri="{9D8B030D-6E8A-4147-A177-3AD203B41FA5}">
                          <a16:colId xmlns:a16="http://schemas.microsoft.com/office/drawing/2014/main" val="3119617211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8562485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65013636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57218298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22562252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404256657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61861125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57648067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67551490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493386214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92810872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57022731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4203312861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3790794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MX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s-MX" sz="12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s-MX" sz="12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s-MX" sz="1200" b="1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MX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006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1" i="1" dirty="0"/>
                            <a:t>SB</a:t>
                          </a:r>
                          <a:r>
                            <a:rPr lang="es-MX" sz="1200" b="1" i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B0059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053" t="-108197" r="-1005263" b="-5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2105" t="-108197" r="-604211" b="-5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3158" t="-108197" r="-403158" b="-5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0625" t="-108197" r="-101042" b="-5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B005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152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800" b="1" i="1" dirty="0"/>
                            <a:t>SB</a:t>
                          </a:r>
                          <a:r>
                            <a:rPr lang="es-MX" sz="1200" b="1" i="1" dirty="0"/>
                            <a:t>2</a:t>
                          </a:r>
                          <a:endParaRPr lang="es-MX" b="1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BF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053" t="-208197" r="-1005263" b="-4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2105" t="-208197" r="-604211" b="-4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3158" t="-208197" r="-403158" b="-4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0625" t="-208197" r="-101042" b="-4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B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MX" b="1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8958" t="-313333" r="-1192708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053" t="-313333" r="-1105263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053" t="-313333" r="-1005263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053" t="-313333" r="-905263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833" t="-313333" r="-795833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2105" t="-313333" r="-704211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2105" t="-313333" r="-604211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3750" t="-313333" r="-497917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3158" t="-313333" r="-403158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158" t="-313333" r="-303158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03158" t="-313333" r="-203158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0625" t="-313333" r="-101042" b="-3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04211" t="-313333" r="-2105" b="-38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216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6557" r="-1306316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053" t="-406557" r="-1005263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2105" t="-406557" r="-604211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3158" t="-406557" r="-403158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0625" t="-406557" r="-101042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F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959397"/>
                      </a:ext>
                    </a:extLst>
                  </a:tr>
                  <a:tr h="584004">
                    <a:tc>
                      <a:txBody>
                        <a:bodyPr/>
                        <a:lstStyle/>
                        <a:p>
                          <a:pPr algn="ctr"/>
                          <a:endParaRPr lang="es-MX" b="1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6949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i="1" dirty="0"/>
                            <a:t>FV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1D14F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053" t="-663934" r="-10052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50196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50196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2105" t="-663934" r="-6042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  <a:alpha val="50196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3158" t="-663934" r="-40315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1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2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0625" t="-663934" r="-10104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/>
                            <a:t>C</a:t>
                          </a:r>
                          <a:r>
                            <a:rPr lang="es-MX" sz="1200" b="1" dirty="0"/>
                            <a:t>L</a:t>
                          </a:r>
                          <a:endParaRPr lang="es-MX" sz="1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271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464A6D91-7FD2-46E9-BB20-4C8BD0E9EC60}"/>
              </a:ext>
            </a:extLst>
          </p:cNvPr>
          <p:cNvSpPr/>
          <p:nvPr/>
        </p:nvSpPr>
        <p:spPr>
          <a:xfrm>
            <a:off x="2607547" y="719666"/>
            <a:ext cx="2325180" cy="28090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D350B92-98A9-4F91-8BC9-4EA462BD27F1}"/>
              </a:ext>
            </a:extLst>
          </p:cNvPr>
          <p:cNvSpPr/>
          <p:nvPr/>
        </p:nvSpPr>
        <p:spPr>
          <a:xfrm>
            <a:off x="4934095" y="719665"/>
            <a:ext cx="2325180" cy="280903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1D068C8-C685-42F4-92DE-6543CA59BC16}"/>
              </a:ext>
            </a:extLst>
          </p:cNvPr>
          <p:cNvSpPr/>
          <p:nvPr/>
        </p:nvSpPr>
        <p:spPr>
          <a:xfrm>
            <a:off x="7834820" y="719665"/>
            <a:ext cx="2325180" cy="280902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742B605-9443-4976-BE53-E75DB3E718B9}"/>
              </a:ext>
            </a:extLst>
          </p:cNvPr>
          <p:cNvCxnSpPr/>
          <p:nvPr/>
        </p:nvCxnSpPr>
        <p:spPr>
          <a:xfrm>
            <a:off x="2607547" y="1080198"/>
            <a:ext cx="2325180" cy="0"/>
          </a:xfrm>
          <a:prstGeom prst="line">
            <a:avLst/>
          </a:prstGeom>
          <a:ln w="1143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59CAA5B-B37D-499D-8CF8-382670E76602}"/>
              </a:ext>
            </a:extLst>
          </p:cNvPr>
          <p:cNvCxnSpPr/>
          <p:nvPr/>
        </p:nvCxnSpPr>
        <p:spPr>
          <a:xfrm>
            <a:off x="4934095" y="1080198"/>
            <a:ext cx="2325180" cy="0"/>
          </a:xfrm>
          <a:prstGeom prst="line">
            <a:avLst/>
          </a:prstGeom>
          <a:ln w="1143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5AA7809-092E-479F-8A3F-1654401060E6}"/>
              </a:ext>
            </a:extLst>
          </p:cNvPr>
          <p:cNvCxnSpPr/>
          <p:nvPr/>
        </p:nvCxnSpPr>
        <p:spPr>
          <a:xfrm>
            <a:off x="7834820" y="1080198"/>
            <a:ext cx="2325180" cy="0"/>
          </a:xfrm>
          <a:prstGeom prst="line">
            <a:avLst/>
          </a:prstGeom>
          <a:ln w="1143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832C354-762B-4AFE-9521-6DF30D2E10FA}"/>
              </a:ext>
            </a:extLst>
          </p:cNvPr>
          <p:cNvCxnSpPr/>
          <p:nvPr/>
        </p:nvCxnSpPr>
        <p:spPr>
          <a:xfrm>
            <a:off x="2905276" y="2631604"/>
            <a:ext cx="0" cy="4890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74E3281-E767-4487-80FA-484595DFC43E}"/>
              </a:ext>
            </a:extLst>
          </p:cNvPr>
          <p:cNvCxnSpPr/>
          <p:nvPr/>
        </p:nvCxnSpPr>
        <p:spPr>
          <a:xfrm>
            <a:off x="3471144" y="2631604"/>
            <a:ext cx="0" cy="4890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9C7EA2B-496E-4E2D-ABAC-6E8572828BDE}"/>
              </a:ext>
            </a:extLst>
          </p:cNvPr>
          <p:cNvCxnSpPr/>
          <p:nvPr/>
        </p:nvCxnSpPr>
        <p:spPr>
          <a:xfrm>
            <a:off x="4647937" y="2631604"/>
            <a:ext cx="0" cy="4890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8A9F7AE-5F08-4207-B215-D0096058F581}"/>
              </a:ext>
            </a:extLst>
          </p:cNvPr>
          <p:cNvCxnSpPr/>
          <p:nvPr/>
        </p:nvCxnSpPr>
        <p:spPr>
          <a:xfrm>
            <a:off x="5213805" y="2631604"/>
            <a:ext cx="0" cy="4890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946BCF8-2964-43AF-BBC0-7BE727416874}"/>
              </a:ext>
            </a:extLst>
          </p:cNvPr>
          <p:cNvCxnSpPr/>
          <p:nvPr/>
        </p:nvCxnSpPr>
        <p:spPr>
          <a:xfrm>
            <a:off x="5802202" y="2631604"/>
            <a:ext cx="0" cy="4890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CD5CAD3-3C73-4996-B71B-9A33313BC54F}"/>
              </a:ext>
            </a:extLst>
          </p:cNvPr>
          <p:cNvCxnSpPr/>
          <p:nvPr/>
        </p:nvCxnSpPr>
        <p:spPr>
          <a:xfrm>
            <a:off x="6972369" y="2631604"/>
            <a:ext cx="0" cy="4890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C8050AB-F603-4347-A2A6-345A272FBEF2}"/>
              </a:ext>
            </a:extLst>
          </p:cNvPr>
          <p:cNvCxnSpPr/>
          <p:nvPr/>
        </p:nvCxnSpPr>
        <p:spPr>
          <a:xfrm>
            <a:off x="8131933" y="2631604"/>
            <a:ext cx="0" cy="4890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17FC67C-3624-4346-B986-C8DCC23F81BB}"/>
              </a:ext>
            </a:extLst>
          </p:cNvPr>
          <p:cNvCxnSpPr/>
          <p:nvPr/>
        </p:nvCxnSpPr>
        <p:spPr>
          <a:xfrm>
            <a:off x="8697801" y="2631604"/>
            <a:ext cx="0" cy="4890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37C5282-62CB-44EA-9882-31252BE36CD1}"/>
              </a:ext>
            </a:extLst>
          </p:cNvPr>
          <p:cNvCxnSpPr/>
          <p:nvPr/>
        </p:nvCxnSpPr>
        <p:spPr>
          <a:xfrm>
            <a:off x="9881220" y="2631604"/>
            <a:ext cx="0" cy="4890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F8EDA0A4-2525-425A-B0F1-26D093FDB0B4}"/>
              </a:ext>
            </a:extLst>
          </p:cNvPr>
          <p:cNvSpPr/>
          <p:nvPr/>
        </p:nvSpPr>
        <p:spPr>
          <a:xfrm>
            <a:off x="2607547" y="922351"/>
            <a:ext cx="584815" cy="1709253"/>
          </a:xfrm>
          <a:prstGeom prst="ellipse">
            <a:avLst/>
          </a:prstGeom>
          <a:noFill/>
          <a:ln w="28575">
            <a:solidFill>
              <a:srgbClr val="91D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C1E5CF9-9EF3-4A0C-BE48-DC42F62C4502}"/>
              </a:ext>
            </a:extLst>
          </p:cNvPr>
          <p:cNvSpPr/>
          <p:nvPr/>
        </p:nvSpPr>
        <p:spPr>
          <a:xfrm>
            <a:off x="3190640" y="922351"/>
            <a:ext cx="584815" cy="1709253"/>
          </a:xfrm>
          <a:prstGeom prst="ellipse">
            <a:avLst/>
          </a:prstGeom>
          <a:noFill/>
          <a:ln w="28575">
            <a:solidFill>
              <a:srgbClr val="91D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D8A3075-B822-41DA-9340-1854012E89AC}"/>
              </a:ext>
            </a:extLst>
          </p:cNvPr>
          <p:cNvSpPr/>
          <p:nvPr/>
        </p:nvSpPr>
        <p:spPr>
          <a:xfrm>
            <a:off x="4351927" y="922339"/>
            <a:ext cx="584815" cy="1709253"/>
          </a:xfrm>
          <a:prstGeom prst="ellipse">
            <a:avLst/>
          </a:prstGeom>
          <a:noFill/>
          <a:ln w="28575">
            <a:solidFill>
              <a:srgbClr val="91D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BE185AA-267C-4217-A671-769647B60A96}"/>
              </a:ext>
            </a:extLst>
          </p:cNvPr>
          <p:cNvSpPr/>
          <p:nvPr/>
        </p:nvSpPr>
        <p:spPr>
          <a:xfrm>
            <a:off x="4935020" y="922339"/>
            <a:ext cx="584815" cy="1709253"/>
          </a:xfrm>
          <a:prstGeom prst="ellipse">
            <a:avLst/>
          </a:prstGeom>
          <a:noFill/>
          <a:ln w="28575">
            <a:solidFill>
              <a:srgbClr val="91D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E20EEEE-1DAB-44AF-A6F5-D3ABDC5D08EA}"/>
              </a:ext>
            </a:extLst>
          </p:cNvPr>
          <p:cNvSpPr/>
          <p:nvPr/>
        </p:nvSpPr>
        <p:spPr>
          <a:xfrm>
            <a:off x="5518627" y="922350"/>
            <a:ext cx="584815" cy="1709253"/>
          </a:xfrm>
          <a:prstGeom prst="ellipse">
            <a:avLst/>
          </a:prstGeom>
          <a:noFill/>
          <a:ln w="28575">
            <a:solidFill>
              <a:srgbClr val="91D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E1786B3-4C0C-47FB-BB05-09B946989E1C}"/>
              </a:ext>
            </a:extLst>
          </p:cNvPr>
          <p:cNvSpPr/>
          <p:nvPr/>
        </p:nvSpPr>
        <p:spPr>
          <a:xfrm>
            <a:off x="6684138" y="922338"/>
            <a:ext cx="584815" cy="1709253"/>
          </a:xfrm>
          <a:prstGeom prst="ellipse">
            <a:avLst/>
          </a:prstGeom>
          <a:noFill/>
          <a:ln w="28575">
            <a:solidFill>
              <a:srgbClr val="91D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BBFD227-66B4-489B-9F65-69C44AA987F5}"/>
              </a:ext>
            </a:extLst>
          </p:cNvPr>
          <p:cNvSpPr/>
          <p:nvPr/>
        </p:nvSpPr>
        <p:spPr>
          <a:xfrm>
            <a:off x="7832587" y="914330"/>
            <a:ext cx="584815" cy="1709253"/>
          </a:xfrm>
          <a:prstGeom prst="ellipse">
            <a:avLst/>
          </a:prstGeom>
          <a:noFill/>
          <a:ln w="28575">
            <a:solidFill>
              <a:srgbClr val="91D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995C2B2-9D15-4284-8D6F-8E62B9504924}"/>
              </a:ext>
            </a:extLst>
          </p:cNvPr>
          <p:cNvSpPr/>
          <p:nvPr/>
        </p:nvSpPr>
        <p:spPr>
          <a:xfrm>
            <a:off x="8415680" y="914330"/>
            <a:ext cx="584815" cy="1709253"/>
          </a:xfrm>
          <a:prstGeom prst="ellipse">
            <a:avLst/>
          </a:prstGeom>
          <a:noFill/>
          <a:ln w="28575">
            <a:solidFill>
              <a:srgbClr val="91D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2C01DF7-AC12-47FB-A83B-DD921786454E}"/>
              </a:ext>
            </a:extLst>
          </p:cNvPr>
          <p:cNvSpPr/>
          <p:nvPr/>
        </p:nvSpPr>
        <p:spPr>
          <a:xfrm>
            <a:off x="9589328" y="914330"/>
            <a:ext cx="584815" cy="1709253"/>
          </a:xfrm>
          <a:prstGeom prst="ellipse">
            <a:avLst/>
          </a:prstGeom>
          <a:noFill/>
          <a:ln w="28575">
            <a:solidFill>
              <a:srgbClr val="91D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E954C09-5F6F-49BA-8046-F5E8CD13FD79}"/>
              </a:ext>
            </a:extLst>
          </p:cNvPr>
          <p:cNvCxnSpPr/>
          <p:nvPr/>
        </p:nvCxnSpPr>
        <p:spPr>
          <a:xfrm>
            <a:off x="2605314" y="3152653"/>
            <a:ext cx="2325180" cy="0"/>
          </a:xfrm>
          <a:prstGeom prst="line">
            <a:avLst/>
          </a:prstGeom>
          <a:ln w="1143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1AD9AC-E923-4331-9522-1545734288E3}"/>
              </a:ext>
            </a:extLst>
          </p:cNvPr>
          <p:cNvCxnSpPr/>
          <p:nvPr/>
        </p:nvCxnSpPr>
        <p:spPr>
          <a:xfrm>
            <a:off x="4931862" y="3152653"/>
            <a:ext cx="2325180" cy="0"/>
          </a:xfrm>
          <a:prstGeom prst="line">
            <a:avLst/>
          </a:prstGeom>
          <a:ln w="1143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37450D-C8E5-49F3-BFBF-72ED9B189DA8}"/>
              </a:ext>
            </a:extLst>
          </p:cNvPr>
          <p:cNvCxnSpPr/>
          <p:nvPr/>
        </p:nvCxnSpPr>
        <p:spPr>
          <a:xfrm>
            <a:off x="7832587" y="3152653"/>
            <a:ext cx="2325180" cy="0"/>
          </a:xfrm>
          <a:prstGeom prst="line">
            <a:avLst/>
          </a:prstGeom>
          <a:ln w="1143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18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73</Words>
  <Application>Microsoft Office PowerPoint</Application>
  <PresentationFormat>Panorámica</PresentationFormat>
  <Paragraphs>72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</dc:creator>
  <cp:lastModifiedBy>Isaac</cp:lastModifiedBy>
  <cp:revision>7</cp:revision>
  <dcterms:created xsi:type="dcterms:W3CDTF">2019-09-18T02:59:23Z</dcterms:created>
  <dcterms:modified xsi:type="dcterms:W3CDTF">2019-09-18T18:08:29Z</dcterms:modified>
</cp:coreProperties>
</file>