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E331-B2F5-4995-BD63-CEA59DAFB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E5D39-B3B1-445F-80FB-EF56E8B0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09312-65A2-458F-84C4-C47D3A64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E122B-B146-4E7C-A43C-5488AEF3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34393-FA69-43E7-9086-34392B31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D01B6-EFCE-4E6E-9C13-C632D697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C6F04-D6A4-46F1-89B5-BBE62E1D5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1B52A-96E0-4ACD-84CD-D71927DC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99A56D-2EC4-47E7-8B71-13B2F3BC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C07A7-D7FC-4923-9CD7-EA2B8AA7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90054A-382C-4B2B-AAD9-B2FAA9BFB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0669B-786B-4BDF-8F82-B75FCA5C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503CC-DC46-416D-B8AC-9CA6ADE6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1F0E5-CFC2-453F-B789-DE10603E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11ACD9-2B29-4CC1-899E-70086C02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23EC4-B3A4-4808-8181-D82160A5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FFC52-E41E-41A8-A862-F33BFF5E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56A20-DC61-42DC-8216-C59B007A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62B1B-E7C8-4DC1-B70C-92A917C6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3B7C9-1E2A-4138-9B10-A2707851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3E463-6C8D-4912-8CD1-4FFD55A8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90F61-9805-4317-A212-50C35860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C112B-8734-4F38-827F-9F3D46AB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31A05-F68E-4169-81BC-622857F0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0C5119-8069-4C96-8C2C-28110F5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6F8EE-5318-45E6-A077-913ECCE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46231-EF70-4075-98FB-FE215C2E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6227A3-C159-44DC-81C7-D813121B6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374F45-924C-4716-BB22-4612EDB4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A49D0E-C52F-4A15-833B-16FCDC05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74A41B-245D-4276-BEDB-52D47C89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335DF-D108-4946-920E-A4BABFB7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0C9650-0392-41A7-96ED-485B74D0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3F23FF-B193-4691-A446-2C10FE079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E7D0FF-70BF-45DF-9ACF-0D45B2A53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B6B3BB-018A-4127-9CE2-AD53FF9F4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05AFFC-8439-49E9-A9AF-2D437E1C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7F1EFA-DA98-4D93-9A76-5E0F52C0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B07993-DDDF-48F1-9622-F6BBCB13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7DD5A-E76A-4E62-B333-22E8D53E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C40F35-2EDF-4D0E-A42A-66B2AF04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819A8-9B4A-4B06-AEEE-6E7FCC68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0F1E93-2E98-4C1B-8968-98520584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96CF34-65A0-4A5F-9B2F-F0543495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E8A622-29FB-47EC-A838-DF3150B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06654-50F0-43EB-B57F-055C7908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18975-1B40-4B94-B855-EB43E325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6D1B2-9B95-4A2B-8C43-E15804C0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0C5B9A-37FB-4AB2-A664-B84361F2E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D7E19D-E0D7-4D6C-9C48-606B88B7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497754-036F-4A27-8C8A-E8E99A31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7431D9-1940-4A21-8C8D-C33C4FE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70590-1E05-421B-B6F1-E4872E3C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60D88A-2B7D-44AC-8681-1A11D6DBF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DA4BE9-066F-43E8-BCDC-B145171A9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E2A3B-E515-4A16-A153-25A40609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3AD4A0-FEDC-4CC6-B4E1-D83B9F1B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41033A-8DE9-4B1A-93B6-562F70B1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86A321-6695-458B-8F61-8DD47E12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0F568-1DE1-415E-BFD9-9190EA20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7C804-6BFD-4A3E-ACE3-C3922E7CB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C5D8-1B2D-45ED-9F0D-77D85BFFD58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56A24-E8FA-4C94-B6A8-583D98A9E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4286B-4730-476B-A64F-A301382A7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54A8-24CB-4814-BC60-7E25E60FF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96DE340A-486D-4815-A61D-A80AC049826A}"/>
              </a:ext>
            </a:extLst>
          </p:cNvPr>
          <p:cNvSpPr/>
          <p:nvPr/>
        </p:nvSpPr>
        <p:spPr>
          <a:xfrm>
            <a:off x="3123527" y="1435009"/>
            <a:ext cx="3024861" cy="2569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0060075-E528-4539-B8FC-4DEFB6AA6A93}"/>
              </a:ext>
            </a:extLst>
          </p:cNvPr>
          <p:cNvSpPr/>
          <p:nvPr/>
        </p:nvSpPr>
        <p:spPr>
          <a:xfrm>
            <a:off x="3088583" y="21411"/>
            <a:ext cx="2402058" cy="113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8552867-5211-41A3-B9EE-AF8DF3330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16870"/>
              </p:ext>
            </p:extLst>
          </p:nvPr>
        </p:nvGraphicFramePr>
        <p:xfrm>
          <a:off x="3771905" y="2181321"/>
          <a:ext cx="14672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7">
                  <a:extLst>
                    <a:ext uri="{9D8B030D-6E8A-4147-A177-3AD203B41FA5}">
                      <a16:colId xmlns:a16="http://schemas.microsoft.com/office/drawing/2014/main" val="2763873761"/>
                    </a:ext>
                  </a:extLst>
                </a:gridCol>
                <a:gridCol w="273163">
                  <a:extLst>
                    <a:ext uri="{9D8B030D-6E8A-4147-A177-3AD203B41FA5}">
                      <a16:colId xmlns:a16="http://schemas.microsoft.com/office/drawing/2014/main" val="777200709"/>
                    </a:ext>
                  </a:extLst>
                </a:gridCol>
                <a:gridCol w="910854">
                  <a:extLst>
                    <a:ext uri="{9D8B030D-6E8A-4147-A177-3AD203B41FA5}">
                      <a16:colId xmlns:a16="http://schemas.microsoft.com/office/drawing/2014/main" val="2136151774"/>
                    </a:ext>
                  </a:extLst>
                </a:gridCol>
              </a:tblGrid>
              <a:tr h="32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18787"/>
                  </a:ext>
                </a:extLst>
              </a:tr>
              <a:tr h="32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4702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7D21428-1FF2-47C8-99AF-FC8279D0C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66150"/>
              </p:ext>
            </p:extLst>
          </p:nvPr>
        </p:nvGraphicFramePr>
        <p:xfrm>
          <a:off x="3771905" y="3515303"/>
          <a:ext cx="14672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318">
                  <a:extLst>
                    <a:ext uri="{9D8B030D-6E8A-4147-A177-3AD203B41FA5}">
                      <a16:colId xmlns:a16="http://schemas.microsoft.com/office/drawing/2014/main" val="2763873761"/>
                    </a:ext>
                  </a:extLst>
                </a:gridCol>
                <a:gridCol w="278936">
                  <a:extLst>
                    <a:ext uri="{9D8B030D-6E8A-4147-A177-3AD203B41FA5}">
                      <a16:colId xmlns:a16="http://schemas.microsoft.com/office/drawing/2014/main" val="777200709"/>
                    </a:ext>
                  </a:extLst>
                </a:gridCol>
              </a:tblGrid>
              <a:tr h="32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18787"/>
                  </a:ext>
                </a:extLst>
              </a:tr>
            </a:tbl>
          </a:graphicData>
        </a:graphic>
      </p:graphicFrame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D60AB18-BBB9-476B-B7B9-1D42B6AE562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05532" y="2912841"/>
            <a:ext cx="0" cy="60246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F953F-A041-41F8-9406-27288E5C9A1D}"/>
              </a:ext>
            </a:extLst>
          </p:cNvPr>
          <p:cNvSpPr txBox="1"/>
          <p:nvPr/>
        </p:nvSpPr>
        <p:spPr>
          <a:xfrm>
            <a:off x="3078015" y="1723491"/>
            <a:ext cx="315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Stratified K-fold cross-validation</a:t>
            </a:r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3361F9F7-D3DA-45FE-92A5-3536911D3BD9}"/>
              </a:ext>
            </a:extLst>
          </p:cNvPr>
          <p:cNvSpPr txBox="1">
            <a:spLocks/>
          </p:cNvSpPr>
          <p:nvPr/>
        </p:nvSpPr>
        <p:spPr>
          <a:xfrm>
            <a:off x="3177966" y="1446043"/>
            <a:ext cx="2223291" cy="4170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+mj-lt"/>
              <a:buAutoNum type="arabicPeriod" startAt="2"/>
            </a:pPr>
            <a:r>
              <a:rPr lang="es-MX" sz="19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Training step</a:t>
            </a:r>
            <a:endParaRPr lang="en-GB" sz="19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9F3704-C30B-48ED-9966-B12277BEC278}"/>
              </a:ext>
            </a:extLst>
          </p:cNvPr>
          <p:cNvSpPr/>
          <p:nvPr/>
        </p:nvSpPr>
        <p:spPr>
          <a:xfrm>
            <a:off x="1948945" y="2266717"/>
            <a:ext cx="139838" cy="11496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7C9BFB-F1E1-4FCC-A261-296701159540}"/>
              </a:ext>
            </a:extLst>
          </p:cNvPr>
          <p:cNvSpPr txBox="1"/>
          <p:nvPr/>
        </p:nvSpPr>
        <p:spPr>
          <a:xfrm>
            <a:off x="2054002" y="2201658"/>
            <a:ext cx="106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Test fold data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00FC70B-3F89-4BF7-96E0-63F8A9AECE77}"/>
              </a:ext>
            </a:extLst>
          </p:cNvPr>
          <p:cNvSpPr/>
          <p:nvPr/>
        </p:nvSpPr>
        <p:spPr>
          <a:xfrm>
            <a:off x="1949593" y="2498804"/>
            <a:ext cx="139838" cy="114961"/>
          </a:xfrm>
          <a:prstGeom prst="rect">
            <a:avLst/>
          </a:prstGeom>
          <a:solidFill>
            <a:srgbClr val="66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A562D0-2763-4C1C-A7E7-D465D8B0EA9B}"/>
              </a:ext>
            </a:extLst>
          </p:cNvPr>
          <p:cNvSpPr txBox="1"/>
          <p:nvPr/>
        </p:nvSpPr>
        <p:spPr>
          <a:xfrm>
            <a:off x="2054001" y="2434731"/>
            <a:ext cx="1186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Training fold data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DBD7AAC-B0B3-48D4-8D0C-37C2005074B8}"/>
              </a:ext>
            </a:extLst>
          </p:cNvPr>
          <p:cNvSpPr/>
          <p:nvPr/>
        </p:nvSpPr>
        <p:spPr>
          <a:xfrm>
            <a:off x="1948946" y="1108907"/>
            <a:ext cx="139838" cy="1149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9ECA594-7F6A-4835-A5C7-BA90485FA34F}"/>
              </a:ext>
            </a:extLst>
          </p:cNvPr>
          <p:cNvSpPr txBox="1"/>
          <p:nvPr/>
        </p:nvSpPr>
        <p:spPr>
          <a:xfrm>
            <a:off x="2070419" y="1046356"/>
            <a:ext cx="755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Test data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457F1C9-A60A-48DA-BF95-C4C4315F1C57}"/>
              </a:ext>
            </a:extLst>
          </p:cNvPr>
          <p:cNvSpPr txBox="1"/>
          <p:nvPr/>
        </p:nvSpPr>
        <p:spPr>
          <a:xfrm>
            <a:off x="5283548" y="2308488"/>
            <a:ext cx="694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  <a:r>
              <a:rPr lang="en-US" sz="1000" b="1" baseline="30000" dirty="0"/>
              <a:t>st</a:t>
            </a:r>
            <a:r>
              <a:rPr lang="en-US" sz="1000" b="1" dirty="0"/>
              <a:t> round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A0A480-3FBB-42D2-ABD2-10C1248EBA2B}"/>
              </a:ext>
            </a:extLst>
          </p:cNvPr>
          <p:cNvSpPr txBox="1"/>
          <p:nvPr/>
        </p:nvSpPr>
        <p:spPr>
          <a:xfrm>
            <a:off x="5283548" y="2653094"/>
            <a:ext cx="689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  <a:r>
              <a:rPr lang="en-US" sz="1000" b="1" baseline="30000" dirty="0"/>
              <a:t>nd</a:t>
            </a:r>
            <a:r>
              <a:rPr lang="en-US" sz="1000" b="1" dirty="0"/>
              <a:t> round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250304F-29CF-46BE-851D-D5739AA7CE8C}"/>
              </a:ext>
            </a:extLst>
          </p:cNvPr>
          <p:cNvSpPr txBox="1"/>
          <p:nvPr/>
        </p:nvSpPr>
        <p:spPr>
          <a:xfrm>
            <a:off x="5286925" y="3613750"/>
            <a:ext cx="721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k</a:t>
            </a:r>
            <a:r>
              <a:rPr lang="en-US" sz="1000" b="1" baseline="30000" dirty="0"/>
              <a:t>th</a:t>
            </a:r>
            <a:r>
              <a:rPr lang="en-US" sz="1000" b="1" dirty="0"/>
              <a:t> round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215FDC02-1DB7-4911-8D00-E15C5A845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20361"/>
              </p:ext>
            </p:extLst>
          </p:nvPr>
        </p:nvGraphicFramePr>
        <p:xfrm>
          <a:off x="4130188" y="6376112"/>
          <a:ext cx="3499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90">
                  <a:extLst>
                    <a:ext uri="{9D8B030D-6E8A-4147-A177-3AD203B41FA5}">
                      <a16:colId xmlns:a16="http://schemas.microsoft.com/office/drawing/2014/main" val="777200709"/>
                    </a:ext>
                  </a:extLst>
                </a:gridCol>
              </a:tblGrid>
              <a:tr h="32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18787"/>
                  </a:ext>
                </a:extLst>
              </a:tr>
            </a:tbl>
          </a:graphicData>
        </a:graphic>
      </p:graphicFrame>
      <p:sp>
        <p:nvSpPr>
          <p:cNvPr id="20" name="Marcador de contenido 1">
            <a:extLst>
              <a:ext uri="{FF2B5EF4-FFF2-40B4-BE49-F238E27FC236}">
                <a16:creationId xmlns:a16="http://schemas.microsoft.com/office/drawing/2014/main" id="{707A241F-B921-4AE0-A3EC-B884B2B731A9}"/>
              </a:ext>
            </a:extLst>
          </p:cNvPr>
          <p:cNvSpPr txBox="1">
            <a:spLocks/>
          </p:cNvSpPr>
          <p:nvPr/>
        </p:nvSpPr>
        <p:spPr>
          <a:xfrm>
            <a:off x="3188159" y="4368040"/>
            <a:ext cx="1975403" cy="341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+mj-lt"/>
              <a:buAutoNum type="arabicPeriod" startAt="3"/>
            </a:pPr>
            <a:r>
              <a:rPr lang="es-MX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Fitting</a:t>
            </a:r>
            <a:r>
              <a:rPr lang="es-MX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step</a:t>
            </a:r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8D001EFE-7CF8-41E3-9E80-5DB241D6AE77}"/>
              </a:ext>
            </a:extLst>
          </p:cNvPr>
          <p:cNvSpPr/>
          <p:nvPr/>
        </p:nvSpPr>
        <p:spPr>
          <a:xfrm>
            <a:off x="4212384" y="4028108"/>
            <a:ext cx="210180" cy="23543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38CE8EA-A3D0-4227-85E7-CCB850B75937}"/>
              </a:ext>
            </a:extLst>
          </p:cNvPr>
          <p:cNvSpPr txBox="1"/>
          <p:nvPr/>
        </p:nvSpPr>
        <p:spPr>
          <a:xfrm>
            <a:off x="2792194" y="4571666"/>
            <a:ext cx="306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Train with all the training data</a:t>
            </a:r>
          </a:p>
        </p:txBody>
      </p:sp>
      <p:sp>
        <p:nvSpPr>
          <p:cNvPr id="24" name="Marcador de contenido 1">
            <a:extLst>
              <a:ext uri="{FF2B5EF4-FFF2-40B4-BE49-F238E27FC236}">
                <a16:creationId xmlns:a16="http://schemas.microsoft.com/office/drawing/2014/main" id="{6299BC64-87F4-4CDD-958E-2C0521A01A48}"/>
              </a:ext>
            </a:extLst>
          </p:cNvPr>
          <p:cNvSpPr txBox="1">
            <a:spLocks/>
          </p:cNvSpPr>
          <p:nvPr/>
        </p:nvSpPr>
        <p:spPr>
          <a:xfrm>
            <a:off x="3268050" y="5845313"/>
            <a:ext cx="1738703" cy="3149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+mj-lt"/>
              <a:buAutoNum type="arabicPeriod" startAt="4"/>
            </a:pPr>
            <a:r>
              <a:rPr lang="es-MX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 step</a:t>
            </a:r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Marcador de contenido 1">
            <a:extLst>
              <a:ext uri="{FF2B5EF4-FFF2-40B4-BE49-F238E27FC236}">
                <a16:creationId xmlns:a16="http://schemas.microsoft.com/office/drawing/2014/main" id="{FA9FA46A-6B9B-400A-8F4E-393D12CDC307}"/>
              </a:ext>
            </a:extLst>
          </p:cNvPr>
          <p:cNvSpPr txBox="1">
            <a:spLocks/>
          </p:cNvSpPr>
          <p:nvPr/>
        </p:nvSpPr>
        <p:spPr>
          <a:xfrm>
            <a:off x="6478988" y="2231206"/>
            <a:ext cx="2127229" cy="27650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Repeat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each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initialization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apply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and compute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scores</a:t>
            </a:r>
            <a:endParaRPr lang="en-GB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F273AAAC-9EED-434F-84ED-42B2B795A3F2}"/>
              </a:ext>
            </a:extLst>
          </p:cNvPr>
          <p:cNvSpPr/>
          <p:nvPr/>
        </p:nvSpPr>
        <p:spPr>
          <a:xfrm rot="10800000">
            <a:off x="6225212" y="37305"/>
            <a:ext cx="462765" cy="6702715"/>
          </a:xfrm>
          <a:prstGeom prst="leftBrac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94178A38-C969-4430-BD47-72BDB4E67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00140"/>
              </p:ext>
            </p:extLst>
          </p:nvPr>
        </p:nvGraphicFramePr>
        <p:xfrm>
          <a:off x="3398158" y="667662"/>
          <a:ext cx="1841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50">
                  <a:extLst>
                    <a:ext uri="{9D8B030D-6E8A-4147-A177-3AD203B41FA5}">
                      <a16:colId xmlns:a16="http://schemas.microsoft.com/office/drawing/2014/main" val="2763873761"/>
                    </a:ext>
                  </a:extLst>
                </a:gridCol>
                <a:gridCol w="1467251">
                  <a:extLst>
                    <a:ext uri="{9D8B030D-6E8A-4147-A177-3AD203B41FA5}">
                      <a16:colId xmlns:a16="http://schemas.microsoft.com/office/drawing/2014/main" val="2136151774"/>
                    </a:ext>
                  </a:extLst>
                </a:gridCol>
              </a:tblGrid>
              <a:tr h="32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47025"/>
                  </a:ext>
                </a:extLst>
              </a:tr>
            </a:tbl>
          </a:graphicData>
        </a:graphic>
      </p:graphicFrame>
      <p:sp>
        <p:nvSpPr>
          <p:cNvPr id="30" name="Marcador de contenido 1">
            <a:extLst>
              <a:ext uri="{FF2B5EF4-FFF2-40B4-BE49-F238E27FC236}">
                <a16:creationId xmlns:a16="http://schemas.microsoft.com/office/drawing/2014/main" id="{54CC554F-290B-4E75-B2C4-F10CC4D605F6}"/>
              </a:ext>
            </a:extLst>
          </p:cNvPr>
          <p:cNvSpPr txBox="1">
            <a:spLocks/>
          </p:cNvSpPr>
          <p:nvPr/>
        </p:nvSpPr>
        <p:spPr>
          <a:xfrm>
            <a:off x="3312474" y="37306"/>
            <a:ext cx="1841004" cy="341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+mj-lt"/>
              <a:buAutoNum type="arabicPeriod"/>
            </a:pPr>
            <a:r>
              <a:rPr lang="es-MX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Split step</a:t>
            </a:r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ED9BEB-2491-42CC-AA93-593343105FAC}"/>
              </a:ext>
            </a:extLst>
          </p:cNvPr>
          <p:cNvSpPr txBox="1"/>
          <p:nvPr/>
        </p:nvSpPr>
        <p:spPr>
          <a:xfrm>
            <a:off x="3076955" y="242033"/>
            <a:ext cx="24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data</a:t>
            </a:r>
          </a:p>
        </p:txBody>
      </p: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DD314F9D-1531-4DED-90F7-FAC4CC9BF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72229"/>
              </p:ext>
            </p:extLst>
          </p:nvPr>
        </p:nvGraphicFramePr>
        <p:xfrm>
          <a:off x="3646361" y="5028127"/>
          <a:ext cx="14672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252">
                  <a:extLst>
                    <a:ext uri="{9D8B030D-6E8A-4147-A177-3AD203B41FA5}">
                      <a16:colId xmlns:a16="http://schemas.microsoft.com/office/drawing/2014/main" val="2136151774"/>
                    </a:ext>
                  </a:extLst>
                </a:gridCol>
              </a:tblGrid>
              <a:tr h="32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47025"/>
                  </a:ext>
                </a:extLst>
              </a:tr>
            </a:tbl>
          </a:graphicData>
        </a:graphic>
      </p:graphicFrame>
      <p:sp>
        <p:nvSpPr>
          <p:cNvPr id="43" name="Marcador de contenido 1">
            <a:extLst>
              <a:ext uri="{FF2B5EF4-FFF2-40B4-BE49-F238E27FC236}">
                <a16:creationId xmlns:a16="http://schemas.microsoft.com/office/drawing/2014/main" id="{D3B5FD87-5978-41C7-8819-2ED1BF47A485}"/>
              </a:ext>
            </a:extLst>
          </p:cNvPr>
          <p:cNvSpPr txBox="1">
            <a:spLocks/>
          </p:cNvSpPr>
          <p:nvPr/>
        </p:nvSpPr>
        <p:spPr>
          <a:xfrm>
            <a:off x="8814188" y="2875230"/>
            <a:ext cx="1826890" cy="14213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Repeat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each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subject</a:t>
            </a:r>
            <a:endParaRPr lang="en-GB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7D56A96-4C5F-45CA-807D-4C5AB1CA4AF7}"/>
              </a:ext>
            </a:extLst>
          </p:cNvPr>
          <p:cNvSpPr/>
          <p:nvPr/>
        </p:nvSpPr>
        <p:spPr>
          <a:xfrm>
            <a:off x="1948946" y="854028"/>
            <a:ext cx="139838" cy="114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332E8E7-7AA8-420B-885D-4A225A4CB92C}"/>
              </a:ext>
            </a:extLst>
          </p:cNvPr>
          <p:cNvSpPr txBox="1"/>
          <p:nvPr/>
        </p:nvSpPr>
        <p:spPr>
          <a:xfrm>
            <a:off x="2051948" y="790243"/>
            <a:ext cx="931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Training data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63DA104-1E69-4C10-A759-E59555C94EE5}"/>
              </a:ext>
            </a:extLst>
          </p:cNvPr>
          <p:cNvSpPr txBox="1"/>
          <p:nvPr/>
        </p:nvSpPr>
        <p:spPr>
          <a:xfrm>
            <a:off x="2937178" y="6003861"/>
            <a:ext cx="26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with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data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4666E51-CFFC-4991-92E2-567A9A23C29F}"/>
              </a:ext>
            </a:extLst>
          </p:cNvPr>
          <p:cNvSpPr/>
          <p:nvPr/>
        </p:nvSpPr>
        <p:spPr>
          <a:xfrm>
            <a:off x="2830539" y="4282360"/>
            <a:ext cx="2949288" cy="1211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C37F18C0-207D-4407-BDF0-A641D7A4814E}"/>
              </a:ext>
            </a:extLst>
          </p:cNvPr>
          <p:cNvSpPr/>
          <p:nvPr/>
        </p:nvSpPr>
        <p:spPr>
          <a:xfrm>
            <a:off x="4213568" y="1177427"/>
            <a:ext cx="210180" cy="23543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5861B899-CB59-41BF-8B34-3362760D2E89}"/>
              </a:ext>
            </a:extLst>
          </p:cNvPr>
          <p:cNvSpPr/>
          <p:nvPr/>
        </p:nvSpPr>
        <p:spPr>
          <a:xfrm>
            <a:off x="4200093" y="5527698"/>
            <a:ext cx="210180" cy="23543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D3BBD26-B7F0-4D83-ACCD-83C072FB5C86}"/>
              </a:ext>
            </a:extLst>
          </p:cNvPr>
          <p:cNvSpPr/>
          <p:nvPr/>
        </p:nvSpPr>
        <p:spPr>
          <a:xfrm>
            <a:off x="3072892" y="5797193"/>
            <a:ext cx="2432870" cy="996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brir llave 55">
            <a:extLst>
              <a:ext uri="{FF2B5EF4-FFF2-40B4-BE49-F238E27FC236}">
                <a16:creationId xmlns:a16="http://schemas.microsoft.com/office/drawing/2014/main" id="{85419DBC-2498-4C1F-911B-52E6AA8E5172}"/>
              </a:ext>
            </a:extLst>
          </p:cNvPr>
          <p:cNvSpPr/>
          <p:nvPr/>
        </p:nvSpPr>
        <p:spPr>
          <a:xfrm rot="10800000">
            <a:off x="8389349" y="34527"/>
            <a:ext cx="462765" cy="6702715"/>
          </a:xfrm>
          <a:prstGeom prst="leftBrac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D9DCD8C6-8468-4831-AA30-69527247DFF2}"/>
              </a:ext>
            </a:extLst>
          </p:cNvPr>
          <p:cNvSpPr/>
          <p:nvPr/>
        </p:nvSpPr>
        <p:spPr>
          <a:xfrm>
            <a:off x="1447688" y="200196"/>
            <a:ext cx="2650783" cy="6400763"/>
          </a:xfrm>
          <a:custGeom>
            <a:avLst/>
            <a:gdLst>
              <a:gd name="connsiteX0" fmla="*/ 1948655 w 2650783"/>
              <a:gd name="connsiteY0" fmla="*/ 567247 h 6400763"/>
              <a:gd name="connsiteX1" fmla="*/ 266812 w 2650783"/>
              <a:gd name="connsiteY1" fmla="*/ 175361 h 6400763"/>
              <a:gd name="connsiteX2" fmla="*/ 38212 w 2650783"/>
              <a:gd name="connsiteY2" fmla="*/ 3065518 h 6400763"/>
              <a:gd name="connsiteX3" fmla="*/ 626041 w 2650783"/>
              <a:gd name="connsiteY3" fmla="*/ 5923018 h 6400763"/>
              <a:gd name="connsiteX4" fmla="*/ 2650783 w 2650783"/>
              <a:gd name="connsiteY4" fmla="*/ 6396547 h 6400763"/>
              <a:gd name="connsiteX5" fmla="*/ 2650783 w 2650783"/>
              <a:gd name="connsiteY5" fmla="*/ 6396547 h 6400763"/>
              <a:gd name="connsiteX6" fmla="*/ 2650783 w 2650783"/>
              <a:gd name="connsiteY6" fmla="*/ 6396547 h 640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0783" h="6400763">
                <a:moveTo>
                  <a:pt x="1948655" y="567247"/>
                </a:moveTo>
                <a:cubicBezTo>
                  <a:pt x="1266937" y="163115"/>
                  <a:pt x="585219" y="-241017"/>
                  <a:pt x="266812" y="175361"/>
                </a:cubicBezTo>
                <a:cubicBezTo>
                  <a:pt x="-51595" y="591739"/>
                  <a:pt x="-21660" y="2107575"/>
                  <a:pt x="38212" y="3065518"/>
                </a:cubicBezTo>
                <a:cubicBezTo>
                  <a:pt x="98083" y="4023461"/>
                  <a:pt x="190613" y="5367847"/>
                  <a:pt x="626041" y="5923018"/>
                </a:cubicBezTo>
                <a:cubicBezTo>
                  <a:pt x="1061469" y="6478189"/>
                  <a:pt x="2650783" y="6396547"/>
                  <a:pt x="2650783" y="6396547"/>
                </a:cubicBezTo>
                <a:lnTo>
                  <a:pt x="2650783" y="6396547"/>
                </a:lnTo>
                <a:lnTo>
                  <a:pt x="2650783" y="6396547"/>
                </a:ln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B3F214D2-740E-4EBE-9D6D-6D3D2C87657F}"/>
              </a:ext>
            </a:extLst>
          </p:cNvPr>
          <p:cNvSpPr/>
          <p:nvPr/>
        </p:nvSpPr>
        <p:spPr>
          <a:xfrm>
            <a:off x="3374869" y="588345"/>
            <a:ext cx="463963" cy="5047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3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</dc:creator>
  <cp:lastModifiedBy>Isaac</cp:lastModifiedBy>
  <cp:revision>8</cp:revision>
  <dcterms:created xsi:type="dcterms:W3CDTF">2019-10-20T00:39:39Z</dcterms:created>
  <dcterms:modified xsi:type="dcterms:W3CDTF">2019-10-20T04:46:12Z</dcterms:modified>
</cp:coreProperties>
</file>