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667" r:id="rId2"/>
  </p:sldMasterIdLst>
  <p:notesMasterIdLst>
    <p:notesMasterId r:id="rId17"/>
  </p:notesMasterIdLst>
  <p:handoutMasterIdLst>
    <p:handoutMasterId r:id="rId18"/>
  </p:handoutMasterIdLst>
  <p:sldIdLst>
    <p:sldId id="530" r:id="rId3"/>
    <p:sldId id="533" r:id="rId4"/>
    <p:sldId id="534" r:id="rId5"/>
    <p:sldId id="531" r:id="rId6"/>
    <p:sldId id="544" r:id="rId7"/>
    <p:sldId id="535" r:id="rId8"/>
    <p:sldId id="541" r:id="rId9"/>
    <p:sldId id="536" r:id="rId10"/>
    <p:sldId id="537" r:id="rId11"/>
    <p:sldId id="542" r:id="rId12"/>
    <p:sldId id="543" r:id="rId13"/>
    <p:sldId id="538" r:id="rId14"/>
    <p:sldId id="540" r:id="rId15"/>
    <p:sldId id="539" r:id="rId16"/>
  </p:sldIdLst>
  <p:sldSz cx="12192000" cy="6858000"/>
  <p:notesSz cx="10234613" cy="7104063"/>
  <p:defaultTextStyle>
    <a:defPPr>
      <a:defRPr lang="ko-KR"/>
    </a:defPPr>
    <a:lvl1pPr algn="l" rtl="0" eaLnBrk="0" fontAlgn="base" hangingPunct="0">
      <a:spcBef>
        <a:spcPct val="0"/>
      </a:spcBef>
      <a:spcAft>
        <a:spcPct val="0"/>
      </a:spcAft>
      <a:defRPr kumimoji="1" kern="1200">
        <a:solidFill>
          <a:schemeClr val="tx1"/>
        </a:solidFill>
        <a:latin typeface="맑은 고딕" panose="020B0503020000020004" pitchFamily="50" charset="-127"/>
        <a:ea typeface="굴림" panose="020B0600000101010101" pitchFamily="50" charset="-127"/>
        <a:cs typeface="+mn-cs"/>
      </a:defRPr>
    </a:lvl1pPr>
    <a:lvl2pPr marL="457200" algn="l" rtl="0" eaLnBrk="0" fontAlgn="base" hangingPunct="0">
      <a:spcBef>
        <a:spcPct val="0"/>
      </a:spcBef>
      <a:spcAft>
        <a:spcPct val="0"/>
      </a:spcAft>
      <a:defRPr kumimoji="1" kern="1200">
        <a:solidFill>
          <a:schemeClr val="tx1"/>
        </a:solidFill>
        <a:latin typeface="맑은 고딕" panose="020B0503020000020004" pitchFamily="50" charset="-127"/>
        <a:ea typeface="굴림" panose="020B0600000101010101" pitchFamily="50" charset="-127"/>
        <a:cs typeface="+mn-cs"/>
      </a:defRPr>
    </a:lvl2pPr>
    <a:lvl3pPr marL="914400" algn="l" rtl="0" eaLnBrk="0" fontAlgn="base" hangingPunct="0">
      <a:spcBef>
        <a:spcPct val="0"/>
      </a:spcBef>
      <a:spcAft>
        <a:spcPct val="0"/>
      </a:spcAft>
      <a:defRPr kumimoji="1" kern="1200">
        <a:solidFill>
          <a:schemeClr val="tx1"/>
        </a:solidFill>
        <a:latin typeface="맑은 고딕" panose="020B0503020000020004" pitchFamily="50" charset="-127"/>
        <a:ea typeface="굴림" panose="020B0600000101010101" pitchFamily="50" charset="-127"/>
        <a:cs typeface="+mn-cs"/>
      </a:defRPr>
    </a:lvl3pPr>
    <a:lvl4pPr marL="1371600" algn="l" rtl="0" eaLnBrk="0" fontAlgn="base" hangingPunct="0">
      <a:spcBef>
        <a:spcPct val="0"/>
      </a:spcBef>
      <a:spcAft>
        <a:spcPct val="0"/>
      </a:spcAft>
      <a:defRPr kumimoji="1" kern="1200">
        <a:solidFill>
          <a:schemeClr val="tx1"/>
        </a:solidFill>
        <a:latin typeface="맑은 고딕" panose="020B0503020000020004" pitchFamily="50" charset="-127"/>
        <a:ea typeface="굴림" panose="020B0600000101010101" pitchFamily="50" charset="-127"/>
        <a:cs typeface="+mn-cs"/>
      </a:defRPr>
    </a:lvl4pPr>
    <a:lvl5pPr marL="1828800" algn="l" rtl="0" eaLnBrk="0" fontAlgn="base" hangingPunct="0">
      <a:spcBef>
        <a:spcPct val="0"/>
      </a:spcBef>
      <a:spcAft>
        <a:spcPct val="0"/>
      </a:spcAft>
      <a:defRPr kumimoji="1" kern="1200">
        <a:solidFill>
          <a:schemeClr val="tx1"/>
        </a:solidFill>
        <a:latin typeface="맑은 고딕" panose="020B0503020000020004" pitchFamily="50" charset="-127"/>
        <a:ea typeface="굴림" panose="020B0600000101010101" pitchFamily="50" charset="-127"/>
        <a:cs typeface="+mn-cs"/>
      </a:defRPr>
    </a:lvl5pPr>
    <a:lvl6pPr marL="2286000" algn="l" defTabSz="914400" rtl="0" eaLnBrk="1" latinLnBrk="1" hangingPunct="1">
      <a:defRPr kumimoji="1" kern="1200">
        <a:solidFill>
          <a:schemeClr val="tx1"/>
        </a:solidFill>
        <a:latin typeface="맑은 고딕" panose="020B0503020000020004" pitchFamily="50" charset="-127"/>
        <a:ea typeface="굴림" panose="020B0600000101010101" pitchFamily="50" charset="-127"/>
        <a:cs typeface="+mn-cs"/>
      </a:defRPr>
    </a:lvl6pPr>
    <a:lvl7pPr marL="2743200" algn="l" defTabSz="914400" rtl="0" eaLnBrk="1" latinLnBrk="1" hangingPunct="1">
      <a:defRPr kumimoji="1" kern="1200">
        <a:solidFill>
          <a:schemeClr val="tx1"/>
        </a:solidFill>
        <a:latin typeface="맑은 고딕" panose="020B0503020000020004" pitchFamily="50" charset="-127"/>
        <a:ea typeface="굴림" panose="020B0600000101010101" pitchFamily="50" charset="-127"/>
        <a:cs typeface="+mn-cs"/>
      </a:defRPr>
    </a:lvl7pPr>
    <a:lvl8pPr marL="3200400" algn="l" defTabSz="914400" rtl="0" eaLnBrk="1" latinLnBrk="1" hangingPunct="1">
      <a:defRPr kumimoji="1" kern="1200">
        <a:solidFill>
          <a:schemeClr val="tx1"/>
        </a:solidFill>
        <a:latin typeface="맑은 고딕" panose="020B0503020000020004" pitchFamily="50" charset="-127"/>
        <a:ea typeface="굴림" panose="020B0600000101010101" pitchFamily="50" charset="-127"/>
        <a:cs typeface="+mn-cs"/>
      </a:defRPr>
    </a:lvl8pPr>
    <a:lvl9pPr marL="3657600" algn="l" defTabSz="914400" rtl="0" eaLnBrk="1" latinLnBrk="1" hangingPunct="1">
      <a:defRPr kumimoji="1" kern="1200">
        <a:solidFill>
          <a:schemeClr val="tx1"/>
        </a:solidFill>
        <a:latin typeface="맑은 고딕" panose="020B0503020000020004" pitchFamily="50" charset="-127"/>
        <a:ea typeface="굴림" panose="020B0600000101010101" pitchFamily="50" charset="-127"/>
        <a:cs typeface="+mn-cs"/>
      </a:defRPr>
    </a:lvl9pPr>
  </p:defaultTextStyle>
  <p:extLst>
    <p:ext uri="{521415D9-36F7-43E2-AB2F-B90AF26B5E84}">
      <p14:sectionLst xmlns:p14="http://schemas.microsoft.com/office/powerpoint/2010/main">
        <p14:section name="기본 구역" id="{3E55C180-3605-4A1A-96B4-B102ECE489B0}">
          <p14:sldIdLst>
            <p14:sldId id="530"/>
            <p14:sldId id="533"/>
            <p14:sldId id="534"/>
            <p14:sldId id="531"/>
            <p14:sldId id="544"/>
            <p14:sldId id="535"/>
            <p14:sldId id="541"/>
            <p14:sldId id="536"/>
            <p14:sldId id="537"/>
            <p14:sldId id="542"/>
            <p14:sldId id="543"/>
            <p14:sldId id="538"/>
            <p14:sldId id="540"/>
            <p14:sldId id="53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61" userDrawn="1">
          <p15:clr>
            <a:srgbClr val="A4A3A4"/>
          </p15:clr>
        </p15:guide>
        <p15:guide id="2" pos="2281" userDrawn="1">
          <p15:clr>
            <a:srgbClr val="A4A3A4"/>
          </p15:clr>
        </p15:guide>
        <p15:guide id="3" orient="horz" pos="2238" userDrawn="1">
          <p15:clr>
            <a:srgbClr val="A4A3A4"/>
          </p15:clr>
        </p15:guide>
        <p15:guide id="4" pos="32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lcf" initials="s" lastIdx="4" clrIdx="0">
    <p:extLst>
      <p:ext uri="{19B8F6BF-5375-455C-9EA6-DF929625EA0E}">
        <p15:presenceInfo xmlns:p15="http://schemas.microsoft.com/office/powerpoint/2012/main" userId="slcf" providerId="None"/>
      </p:ext>
    </p:extLst>
  </p:cmAuthor>
  <p:cmAuthor id="2" name="Son Bumo" initials="SB" lastIdx="1" clrIdx="1">
    <p:extLst>
      <p:ext uri="{19B8F6BF-5375-455C-9EA6-DF929625EA0E}">
        <p15:presenceInfo xmlns:p15="http://schemas.microsoft.com/office/powerpoint/2012/main" userId="fe9bcad28c552c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A6A6A6"/>
    <a:srgbClr val="FF9999"/>
    <a:srgbClr val="0099FF"/>
    <a:srgbClr val="6080A8"/>
    <a:srgbClr val="B43532"/>
    <a:srgbClr val="5D2221"/>
    <a:srgbClr val="953735"/>
    <a:srgbClr val="800000"/>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FB9841-7A69-492C-9204-2B5DA50B82CA}" v="113" dt="2022-09-15T02:51:01.083"/>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보통 스타일 4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D083AE6-46FA-4A59-8FB0-9F97EB10719F}" styleName="밝은 스타일 3 - 강조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밝은 스타일 3 - 강조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테마 스타일 2 - 강조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94" autoAdjust="0"/>
    <p:restoredTop sz="84585" autoAdjust="0"/>
  </p:normalViewPr>
  <p:slideViewPr>
    <p:cSldViewPr>
      <p:cViewPr varScale="1">
        <p:scale>
          <a:sx n="97" d="100"/>
          <a:sy n="97" d="100"/>
        </p:scale>
        <p:origin x="1332" y="9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113" d="100"/>
          <a:sy n="113" d="100"/>
        </p:scale>
        <p:origin x="2082" y="96"/>
      </p:cViewPr>
      <p:guideLst>
        <p:guide orient="horz" pos="3161"/>
        <p:guide pos="2281"/>
        <p:guide orient="horz" pos="2238"/>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47"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 창우" userId="cf02c95f2389f7b5" providerId="LiveId" clId="{C1FB9841-7A69-492C-9204-2B5DA50B82CA}"/>
    <pc:docChg chg="undo custSel addSld delSld modSld sldOrd">
      <pc:chgData name="김 창우" userId="cf02c95f2389f7b5" providerId="LiveId" clId="{C1FB9841-7A69-492C-9204-2B5DA50B82CA}" dt="2022-09-15T02:51:13.908" v="2522" actId="1035"/>
      <pc:docMkLst>
        <pc:docMk/>
      </pc:docMkLst>
      <pc:sldChg chg="del">
        <pc:chgData name="김 창우" userId="cf02c95f2389f7b5" providerId="LiveId" clId="{C1FB9841-7A69-492C-9204-2B5DA50B82CA}" dt="2022-09-14T08:02:00.662" v="605" actId="47"/>
        <pc:sldMkLst>
          <pc:docMk/>
          <pc:sldMk cId="1153844941" sldId="848"/>
        </pc:sldMkLst>
      </pc:sldChg>
      <pc:sldChg chg="addSp delSp modSp mod">
        <pc:chgData name="김 창우" userId="cf02c95f2389f7b5" providerId="LiveId" clId="{C1FB9841-7A69-492C-9204-2B5DA50B82CA}" dt="2022-09-14T08:41:42.436" v="1301" actId="20577"/>
        <pc:sldMkLst>
          <pc:docMk/>
          <pc:sldMk cId="414244704" sldId="854"/>
        </pc:sldMkLst>
        <pc:spChg chg="del mod">
          <ac:chgData name="김 창우" userId="cf02c95f2389f7b5" providerId="LiveId" clId="{C1FB9841-7A69-492C-9204-2B5DA50B82CA}" dt="2022-09-14T07:47:54.678" v="120" actId="478"/>
          <ac:spMkLst>
            <pc:docMk/>
            <pc:sldMk cId="414244704" sldId="854"/>
            <ac:spMk id="7" creationId="{00000000-0000-0000-0000-000000000000}"/>
          </ac:spMkLst>
        </pc:spChg>
        <pc:spChg chg="add mod">
          <ac:chgData name="김 창우" userId="cf02c95f2389f7b5" providerId="LiveId" clId="{C1FB9841-7A69-492C-9204-2B5DA50B82CA}" dt="2022-09-14T08:41:42.436" v="1301" actId="20577"/>
          <ac:spMkLst>
            <pc:docMk/>
            <pc:sldMk cId="414244704" sldId="854"/>
            <ac:spMk id="9" creationId="{89DE7CFF-E45A-B040-1FC3-44B2B1D930D3}"/>
          </ac:spMkLst>
        </pc:spChg>
        <pc:picChg chg="add del mod">
          <ac:chgData name="김 창우" userId="cf02c95f2389f7b5" providerId="LiveId" clId="{C1FB9841-7A69-492C-9204-2B5DA50B82CA}" dt="2022-09-14T07:54:07.803" v="219" actId="478"/>
          <ac:picMkLst>
            <pc:docMk/>
            <pc:sldMk cId="414244704" sldId="854"/>
            <ac:picMk id="4" creationId="{D9CB8097-23E2-60E0-D284-1F5E17EF94D9}"/>
          </ac:picMkLst>
        </pc:picChg>
        <pc:picChg chg="add del mod">
          <ac:chgData name="김 창우" userId="cf02c95f2389f7b5" providerId="LiveId" clId="{C1FB9841-7A69-492C-9204-2B5DA50B82CA}" dt="2022-09-14T07:54:29.404" v="256" actId="478"/>
          <ac:picMkLst>
            <pc:docMk/>
            <pc:sldMk cId="414244704" sldId="854"/>
            <ac:picMk id="6" creationId="{BB62FAAB-CBFE-FD39-9EAB-8F654D3F2A4D}"/>
          </ac:picMkLst>
        </pc:picChg>
        <pc:picChg chg="add del mod">
          <ac:chgData name="김 창우" userId="cf02c95f2389f7b5" providerId="LiveId" clId="{C1FB9841-7A69-492C-9204-2B5DA50B82CA}" dt="2022-09-14T07:50:51.945" v="180" actId="478"/>
          <ac:picMkLst>
            <pc:docMk/>
            <pc:sldMk cId="414244704" sldId="854"/>
            <ac:picMk id="11" creationId="{CB5A95DC-EC94-3735-28AC-7494F23DE12F}"/>
          </ac:picMkLst>
        </pc:picChg>
        <pc:picChg chg="add del mod">
          <ac:chgData name="김 창우" userId="cf02c95f2389f7b5" providerId="LiveId" clId="{C1FB9841-7A69-492C-9204-2B5DA50B82CA}" dt="2022-09-14T07:54:27.600" v="252" actId="478"/>
          <ac:picMkLst>
            <pc:docMk/>
            <pc:sldMk cId="414244704" sldId="854"/>
            <ac:picMk id="13" creationId="{839086FD-5F2D-DC8C-96C7-9FB161BF2175}"/>
          </ac:picMkLst>
        </pc:picChg>
        <pc:picChg chg="add del mod">
          <ac:chgData name="김 창우" userId="cf02c95f2389f7b5" providerId="LiveId" clId="{C1FB9841-7A69-492C-9204-2B5DA50B82CA}" dt="2022-09-14T07:54:29.006" v="255" actId="478"/>
          <ac:picMkLst>
            <pc:docMk/>
            <pc:sldMk cId="414244704" sldId="854"/>
            <ac:picMk id="15" creationId="{A9C865DF-42B7-06F6-DECD-1D277624D734}"/>
          </ac:picMkLst>
        </pc:picChg>
        <pc:picChg chg="add del mod">
          <ac:chgData name="김 창우" userId="cf02c95f2389f7b5" providerId="LiveId" clId="{C1FB9841-7A69-492C-9204-2B5DA50B82CA}" dt="2022-09-14T07:54:28.587" v="254" actId="478"/>
          <ac:picMkLst>
            <pc:docMk/>
            <pc:sldMk cId="414244704" sldId="854"/>
            <ac:picMk id="17" creationId="{1BBBE4FA-7A16-C6A9-6822-E0B890B63199}"/>
          </ac:picMkLst>
        </pc:picChg>
        <pc:picChg chg="add del mod">
          <ac:chgData name="김 창우" userId="cf02c95f2389f7b5" providerId="LiveId" clId="{C1FB9841-7A69-492C-9204-2B5DA50B82CA}" dt="2022-09-14T07:54:28.064" v="253" actId="478"/>
          <ac:picMkLst>
            <pc:docMk/>
            <pc:sldMk cId="414244704" sldId="854"/>
            <ac:picMk id="19" creationId="{76CBD736-F3D4-1CE8-55F7-0A1D52BA1999}"/>
          </ac:picMkLst>
        </pc:picChg>
      </pc:sldChg>
      <pc:sldChg chg="addSp modSp mod">
        <pc:chgData name="김 창우" userId="cf02c95f2389f7b5" providerId="LiveId" clId="{C1FB9841-7A69-492C-9204-2B5DA50B82CA}" dt="2022-09-14T08:39:58.408" v="1226" actId="1036"/>
        <pc:sldMkLst>
          <pc:docMk/>
          <pc:sldMk cId="555029792" sldId="855"/>
        </pc:sldMkLst>
        <pc:spChg chg="mod">
          <ac:chgData name="김 창우" userId="cf02c95f2389f7b5" providerId="LiveId" clId="{C1FB9841-7A69-492C-9204-2B5DA50B82CA}" dt="2022-09-14T08:04:55.929" v="650" actId="20577"/>
          <ac:spMkLst>
            <pc:docMk/>
            <pc:sldMk cId="555029792" sldId="855"/>
            <ac:spMk id="2" creationId="{00000000-0000-0000-0000-000000000000}"/>
          </ac:spMkLst>
        </pc:spChg>
        <pc:spChg chg="mod">
          <ac:chgData name="김 창우" userId="cf02c95f2389f7b5" providerId="LiveId" clId="{C1FB9841-7A69-492C-9204-2B5DA50B82CA}" dt="2022-09-14T08:39:12.612" v="1223" actId="20577"/>
          <ac:spMkLst>
            <pc:docMk/>
            <pc:sldMk cId="555029792" sldId="855"/>
            <ac:spMk id="7" creationId="{00000000-0000-0000-0000-000000000000}"/>
          </ac:spMkLst>
        </pc:spChg>
        <pc:spChg chg="add mod">
          <ac:chgData name="김 창우" userId="cf02c95f2389f7b5" providerId="LiveId" clId="{C1FB9841-7A69-492C-9204-2B5DA50B82CA}" dt="2022-09-14T08:38:30.834" v="1209" actId="1035"/>
          <ac:spMkLst>
            <pc:docMk/>
            <pc:sldMk cId="555029792" sldId="855"/>
            <ac:spMk id="8" creationId="{C6621EF5-BF49-807F-CC3A-AABDC25CACD0}"/>
          </ac:spMkLst>
        </pc:spChg>
        <pc:spChg chg="add mod">
          <ac:chgData name="김 창우" userId="cf02c95f2389f7b5" providerId="LiveId" clId="{C1FB9841-7A69-492C-9204-2B5DA50B82CA}" dt="2022-09-14T08:38:35.305" v="1210" actId="1035"/>
          <ac:spMkLst>
            <pc:docMk/>
            <pc:sldMk cId="555029792" sldId="855"/>
            <ac:spMk id="10" creationId="{9E4F7817-8F3A-1B3E-99BF-F260AD2CE69F}"/>
          </ac:spMkLst>
        </pc:spChg>
        <pc:picChg chg="add mod">
          <ac:chgData name="김 창우" userId="cf02c95f2389f7b5" providerId="LiveId" clId="{C1FB9841-7A69-492C-9204-2B5DA50B82CA}" dt="2022-09-14T08:39:55.011" v="1224" actId="1036"/>
          <ac:picMkLst>
            <pc:docMk/>
            <pc:sldMk cId="555029792" sldId="855"/>
            <ac:picMk id="4" creationId="{77DCF06F-E38C-A6C4-EF5F-9FA30F32FC88}"/>
          </ac:picMkLst>
        </pc:picChg>
        <pc:picChg chg="add mod">
          <ac:chgData name="김 창우" userId="cf02c95f2389f7b5" providerId="LiveId" clId="{C1FB9841-7A69-492C-9204-2B5DA50B82CA}" dt="2022-09-14T08:39:58.408" v="1226" actId="1036"/>
          <ac:picMkLst>
            <pc:docMk/>
            <pc:sldMk cId="555029792" sldId="855"/>
            <ac:picMk id="6" creationId="{36FBFA42-C61F-8ABB-215C-D403E99686BE}"/>
          </ac:picMkLst>
        </pc:picChg>
      </pc:sldChg>
      <pc:sldChg chg="addSp modSp add mod">
        <pc:chgData name="김 창우" userId="cf02c95f2389f7b5" providerId="LiveId" clId="{C1FB9841-7A69-492C-9204-2B5DA50B82CA}" dt="2022-09-14T08:42:36.953" v="1304" actId="732"/>
        <pc:sldMkLst>
          <pc:docMk/>
          <pc:sldMk cId="2645172273" sldId="865"/>
        </pc:sldMkLst>
        <pc:spChg chg="add mod">
          <ac:chgData name="김 창우" userId="cf02c95f2389f7b5" providerId="LiveId" clId="{C1FB9841-7A69-492C-9204-2B5DA50B82CA}" dt="2022-09-14T08:00:49.542" v="586" actId="1076"/>
          <ac:spMkLst>
            <pc:docMk/>
            <pc:sldMk cId="2645172273" sldId="865"/>
            <ac:spMk id="3" creationId="{1DF3CFF9-E878-FF6E-5CD1-026F4374BA75}"/>
          </ac:spMkLst>
        </pc:spChg>
        <pc:spChg chg="add mod">
          <ac:chgData name="김 창우" userId="cf02c95f2389f7b5" providerId="LiveId" clId="{C1FB9841-7A69-492C-9204-2B5DA50B82CA}" dt="2022-09-14T08:00:45.976" v="585" actId="1076"/>
          <ac:spMkLst>
            <pc:docMk/>
            <pc:sldMk cId="2645172273" sldId="865"/>
            <ac:spMk id="7" creationId="{871B8DFC-C43C-E1E7-52E7-F5375D3B34B0}"/>
          </ac:spMkLst>
        </pc:spChg>
        <pc:spChg chg="mod">
          <ac:chgData name="김 창우" userId="cf02c95f2389f7b5" providerId="LiveId" clId="{C1FB9841-7A69-492C-9204-2B5DA50B82CA}" dt="2022-09-14T08:04:42.147" v="631"/>
          <ac:spMkLst>
            <pc:docMk/>
            <pc:sldMk cId="2645172273" sldId="865"/>
            <ac:spMk id="9" creationId="{89DE7CFF-E45A-B040-1FC3-44B2B1D930D3}"/>
          </ac:spMkLst>
        </pc:spChg>
        <pc:spChg chg="add mod">
          <ac:chgData name="김 창우" userId="cf02c95f2389f7b5" providerId="LiveId" clId="{C1FB9841-7A69-492C-9204-2B5DA50B82CA}" dt="2022-09-14T08:00:38.601" v="584" actId="1036"/>
          <ac:spMkLst>
            <pc:docMk/>
            <pc:sldMk cId="2645172273" sldId="865"/>
            <ac:spMk id="10" creationId="{2D048AEF-4398-AFEE-E05E-668021EFE294}"/>
          </ac:spMkLst>
        </pc:spChg>
        <pc:picChg chg="mod modCrop">
          <ac:chgData name="김 창우" userId="cf02c95f2389f7b5" providerId="LiveId" clId="{C1FB9841-7A69-492C-9204-2B5DA50B82CA}" dt="2022-09-14T08:42:19.214" v="1302" actId="732"/>
          <ac:picMkLst>
            <pc:docMk/>
            <pc:sldMk cId="2645172273" sldId="865"/>
            <ac:picMk id="6" creationId="{BB62FAAB-CBFE-FD39-9EAB-8F654D3F2A4D}"/>
          </ac:picMkLst>
        </pc:picChg>
        <pc:picChg chg="mod modCrop">
          <ac:chgData name="김 창우" userId="cf02c95f2389f7b5" providerId="LiveId" clId="{C1FB9841-7A69-492C-9204-2B5DA50B82CA}" dt="2022-09-14T08:42:29.084" v="1303" actId="732"/>
          <ac:picMkLst>
            <pc:docMk/>
            <pc:sldMk cId="2645172273" sldId="865"/>
            <ac:picMk id="15" creationId="{A9C865DF-42B7-06F6-DECD-1D277624D734}"/>
          </ac:picMkLst>
        </pc:picChg>
        <pc:picChg chg="mod modCrop">
          <ac:chgData name="김 창우" userId="cf02c95f2389f7b5" providerId="LiveId" clId="{C1FB9841-7A69-492C-9204-2B5DA50B82CA}" dt="2022-09-14T08:42:36.953" v="1304" actId="732"/>
          <ac:picMkLst>
            <pc:docMk/>
            <pc:sldMk cId="2645172273" sldId="865"/>
            <ac:picMk id="17" creationId="{1BBBE4FA-7A16-C6A9-6822-E0B890B63199}"/>
          </ac:picMkLst>
        </pc:picChg>
      </pc:sldChg>
      <pc:sldChg chg="addSp delSp modSp add mod ord">
        <pc:chgData name="김 창우" userId="cf02c95f2389f7b5" providerId="LiveId" clId="{C1FB9841-7A69-492C-9204-2B5DA50B82CA}" dt="2022-09-14T09:05:06.032" v="2345" actId="20577"/>
        <pc:sldMkLst>
          <pc:docMk/>
          <pc:sldMk cId="125085379" sldId="866"/>
        </pc:sldMkLst>
        <pc:spChg chg="mod">
          <ac:chgData name="김 창우" userId="cf02c95f2389f7b5" providerId="LiveId" clId="{C1FB9841-7A69-492C-9204-2B5DA50B82CA}" dt="2022-09-14T08:12:28.710" v="1085" actId="20577"/>
          <ac:spMkLst>
            <pc:docMk/>
            <pc:sldMk cId="125085379" sldId="866"/>
            <ac:spMk id="2" creationId="{00000000-0000-0000-0000-000000000000}"/>
          </ac:spMkLst>
        </pc:spChg>
        <pc:spChg chg="mod">
          <ac:chgData name="김 창우" userId="cf02c95f2389f7b5" providerId="LiveId" clId="{C1FB9841-7A69-492C-9204-2B5DA50B82CA}" dt="2022-09-14T09:05:06.032" v="2345" actId="20577"/>
          <ac:spMkLst>
            <pc:docMk/>
            <pc:sldMk cId="125085379" sldId="866"/>
            <ac:spMk id="9" creationId="{89DE7CFF-E45A-B040-1FC3-44B2B1D930D3}"/>
          </ac:spMkLst>
        </pc:spChg>
        <pc:spChg chg="mod">
          <ac:chgData name="김 창우" userId="cf02c95f2389f7b5" providerId="LiveId" clId="{C1FB9841-7A69-492C-9204-2B5DA50B82CA}" dt="2022-09-14T08:50:49.712" v="1767" actId="1035"/>
          <ac:spMkLst>
            <pc:docMk/>
            <pc:sldMk cId="125085379" sldId="866"/>
            <ac:spMk id="10" creationId="{2D048AEF-4398-AFEE-E05E-668021EFE294}"/>
          </ac:spMkLst>
        </pc:spChg>
        <pc:picChg chg="del">
          <ac:chgData name="김 창우" userId="cf02c95f2389f7b5" providerId="LiveId" clId="{C1FB9841-7A69-492C-9204-2B5DA50B82CA}" dt="2022-09-14T08:35:34.209" v="1110" actId="478"/>
          <ac:picMkLst>
            <pc:docMk/>
            <pc:sldMk cId="125085379" sldId="866"/>
            <ac:picMk id="4" creationId="{D9CB8097-23E2-60E0-D284-1F5E17EF94D9}"/>
          </ac:picMkLst>
        </pc:picChg>
        <pc:picChg chg="del">
          <ac:chgData name="김 창우" userId="cf02c95f2389f7b5" providerId="LiveId" clId="{C1FB9841-7A69-492C-9204-2B5DA50B82CA}" dt="2022-09-14T08:35:34.683" v="1111" actId="478"/>
          <ac:picMkLst>
            <pc:docMk/>
            <pc:sldMk cId="125085379" sldId="866"/>
            <ac:picMk id="6" creationId="{BB62FAAB-CBFE-FD39-9EAB-8F654D3F2A4D}"/>
          </ac:picMkLst>
        </pc:picChg>
        <pc:picChg chg="add mod">
          <ac:chgData name="김 창우" userId="cf02c95f2389f7b5" providerId="LiveId" clId="{C1FB9841-7A69-492C-9204-2B5DA50B82CA}" dt="2022-09-14T08:36:16.759" v="1144" actId="1038"/>
          <ac:picMkLst>
            <pc:docMk/>
            <pc:sldMk cId="125085379" sldId="866"/>
            <ac:picMk id="8" creationId="{98F28894-74DC-FD40-89E0-451A16CA10B8}"/>
          </ac:picMkLst>
        </pc:picChg>
        <pc:picChg chg="add mod">
          <ac:chgData name="김 창우" userId="cf02c95f2389f7b5" providerId="LiveId" clId="{C1FB9841-7A69-492C-9204-2B5DA50B82CA}" dt="2022-09-14T08:36:12.344" v="1125" actId="1037"/>
          <ac:picMkLst>
            <pc:docMk/>
            <pc:sldMk cId="125085379" sldId="866"/>
            <ac:picMk id="12" creationId="{C1383AC1-3340-6E19-F0AD-9C796CB9FB5E}"/>
          </ac:picMkLst>
        </pc:picChg>
        <pc:picChg chg="del">
          <ac:chgData name="김 창우" userId="cf02c95f2389f7b5" providerId="LiveId" clId="{C1FB9841-7A69-492C-9204-2B5DA50B82CA}" dt="2022-09-14T08:37:48.380" v="1165" actId="478"/>
          <ac:picMkLst>
            <pc:docMk/>
            <pc:sldMk cId="125085379" sldId="866"/>
            <ac:picMk id="13" creationId="{839086FD-5F2D-DC8C-96C7-9FB161BF2175}"/>
          </ac:picMkLst>
        </pc:picChg>
        <pc:picChg chg="del">
          <ac:chgData name="김 창우" userId="cf02c95f2389f7b5" providerId="LiveId" clId="{C1FB9841-7A69-492C-9204-2B5DA50B82CA}" dt="2022-09-14T08:37:49.400" v="1166" actId="478"/>
          <ac:picMkLst>
            <pc:docMk/>
            <pc:sldMk cId="125085379" sldId="866"/>
            <ac:picMk id="15" creationId="{A9C865DF-42B7-06F6-DECD-1D277624D734}"/>
          </ac:picMkLst>
        </pc:picChg>
        <pc:picChg chg="add mod">
          <ac:chgData name="김 창우" userId="cf02c95f2389f7b5" providerId="LiveId" clId="{C1FB9841-7A69-492C-9204-2B5DA50B82CA}" dt="2022-09-14T08:50:40.945" v="1762" actId="1076"/>
          <ac:picMkLst>
            <pc:docMk/>
            <pc:sldMk cId="125085379" sldId="866"/>
            <ac:picMk id="16" creationId="{756E8F67-D9E3-0FFB-FE7E-67ECF59C1E73}"/>
          </ac:picMkLst>
        </pc:picChg>
        <pc:picChg chg="del">
          <ac:chgData name="김 창우" userId="cf02c95f2389f7b5" providerId="LiveId" clId="{C1FB9841-7A69-492C-9204-2B5DA50B82CA}" dt="2022-09-14T08:50:35.480" v="1758" actId="478"/>
          <ac:picMkLst>
            <pc:docMk/>
            <pc:sldMk cId="125085379" sldId="866"/>
            <ac:picMk id="17" creationId="{1BBBE4FA-7A16-C6A9-6822-E0B890B63199}"/>
          </ac:picMkLst>
        </pc:picChg>
        <pc:picChg chg="del">
          <ac:chgData name="김 창우" userId="cf02c95f2389f7b5" providerId="LiveId" clId="{C1FB9841-7A69-492C-9204-2B5DA50B82CA}" dt="2022-09-14T08:50:34.943" v="1757" actId="478"/>
          <ac:picMkLst>
            <pc:docMk/>
            <pc:sldMk cId="125085379" sldId="866"/>
            <ac:picMk id="19" creationId="{76CBD736-F3D4-1CE8-55F7-0A1D52BA1999}"/>
          </ac:picMkLst>
        </pc:picChg>
        <pc:picChg chg="add mod">
          <ac:chgData name="김 창우" userId="cf02c95f2389f7b5" providerId="LiveId" clId="{C1FB9841-7A69-492C-9204-2B5DA50B82CA}" dt="2022-09-14T08:50:45.750" v="1766" actId="1076"/>
          <ac:picMkLst>
            <pc:docMk/>
            <pc:sldMk cId="125085379" sldId="866"/>
            <ac:picMk id="20" creationId="{1BF1176D-F955-D368-4BFA-C510E641AD20}"/>
          </ac:picMkLst>
        </pc:picChg>
        <pc:picChg chg="add mod">
          <ac:chgData name="김 창우" userId="cf02c95f2389f7b5" providerId="LiveId" clId="{C1FB9841-7A69-492C-9204-2B5DA50B82CA}" dt="2022-09-14T09:01:40.266" v="2321" actId="1076"/>
          <ac:picMkLst>
            <pc:docMk/>
            <pc:sldMk cId="125085379" sldId="866"/>
            <ac:picMk id="22" creationId="{CF5049E3-3B11-8665-994E-F0631B506907}"/>
          </ac:picMkLst>
        </pc:picChg>
        <pc:picChg chg="add mod">
          <ac:chgData name="김 창우" userId="cf02c95f2389f7b5" providerId="LiveId" clId="{C1FB9841-7A69-492C-9204-2B5DA50B82CA}" dt="2022-09-14T09:01:45.583" v="2325" actId="1076"/>
          <ac:picMkLst>
            <pc:docMk/>
            <pc:sldMk cId="125085379" sldId="866"/>
            <ac:picMk id="24" creationId="{D086B295-B3AA-00C3-87EB-33D11A1C808A}"/>
          </ac:picMkLst>
        </pc:picChg>
      </pc:sldChg>
      <pc:sldChg chg="delSp modSp add mod">
        <pc:chgData name="김 창우" userId="cf02c95f2389f7b5" providerId="LiveId" clId="{C1FB9841-7A69-492C-9204-2B5DA50B82CA}" dt="2022-09-14T08:46:45.655" v="1738" actId="1036"/>
        <pc:sldMkLst>
          <pc:docMk/>
          <pc:sldMk cId="3493361034" sldId="867"/>
        </pc:sldMkLst>
        <pc:spChg chg="mod">
          <ac:chgData name="김 창우" userId="cf02c95f2389f7b5" providerId="LiveId" clId="{C1FB9841-7A69-492C-9204-2B5DA50B82CA}" dt="2022-09-14T08:45:44.163" v="1659" actId="1037"/>
          <ac:spMkLst>
            <pc:docMk/>
            <pc:sldMk cId="3493361034" sldId="867"/>
            <ac:spMk id="3" creationId="{1DF3CFF9-E878-FF6E-5CD1-026F4374BA75}"/>
          </ac:spMkLst>
        </pc:spChg>
        <pc:spChg chg="del">
          <ac:chgData name="김 창우" userId="cf02c95f2389f7b5" providerId="LiveId" clId="{C1FB9841-7A69-492C-9204-2B5DA50B82CA}" dt="2022-09-14T08:42:49.849" v="1307" actId="478"/>
          <ac:spMkLst>
            <pc:docMk/>
            <pc:sldMk cId="3493361034" sldId="867"/>
            <ac:spMk id="7" creationId="{871B8DFC-C43C-E1E7-52E7-F5375D3B34B0}"/>
          </ac:spMkLst>
        </pc:spChg>
        <pc:spChg chg="mod">
          <ac:chgData name="김 창우" userId="cf02c95f2389f7b5" providerId="LiveId" clId="{C1FB9841-7A69-492C-9204-2B5DA50B82CA}" dt="2022-09-14T08:46:31.790" v="1734" actId="20577"/>
          <ac:spMkLst>
            <pc:docMk/>
            <pc:sldMk cId="3493361034" sldId="867"/>
            <ac:spMk id="9" creationId="{89DE7CFF-E45A-B040-1FC3-44B2B1D930D3}"/>
          </ac:spMkLst>
        </pc:spChg>
        <pc:spChg chg="del">
          <ac:chgData name="김 창우" userId="cf02c95f2389f7b5" providerId="LiveId" clId="{C1FB9841-7A69-492C-9204-2B5DA50B82CA}" dt="2022-09-14T08:42:51.637" v="1310" actId="478"/>
          <ac:spMkLst>
            <pc:docMk/>
            <pc:sldMk cId="3493361034" sldId="867"/>
            <ac:spMk id="10" creationId="{2D048AEF-4398-AFEE-E05E-668021EFE294}"/>
          </ac:spMkLst>
        </pc:spChg>
        <pc:picChg chg="mod">
          <ac:chgData name="김 창우" userId="cf02c95f2389f7b5" providerId="LiveId" clId="{C1FB9841-7A69-492C-9204-2B5DA50B82CA}" dt="2022-09-14T08:46:43.944" v="1737" actId="1036"/>
          <ac:picMkLst>
            <pc:docMk/>
            <pc:sldMk cId="3493361034" sldId="867"/>
            <ac:picMk id="4" creationId="{D9CB8097-23E2-60E0-D284-1F5E17EF94D9}"/>
          </ac:picMkLst>
        </pc:picChg>
        <pc:picChg chg="mod">
          <ac:chgData name="김 창우" userId="cf02c95f2389f7b5" providerId="LiveId" clId="{C1FB9841-7A69-492C-9204-2B5DA50B82CA}" dt="2022-09-14T08:46:45.655" v="1738" actId="1036"/>
          <ac:picMkLst>
            <pc:docMk/>
            <pc:sldMk cId="3493361034" sldId="867"/>
            <ac:picMk id="6" creationId="{BB62FAAB-CBFE-FD39-9EAB-8F654D3F2A4D}"/>
          </ac:picMkLst>
        </pc:picChg>
        <pc:picChg chg="del">
          <ac:chgData name="김 창우" userId="cf02c95f2389f7b5" providerId="LiveId" clId="{C1FB9841-7A69-492C-9204-2B5DA50B82CA}" dt="2022-09-14T08:42:48.576" v="1306" actId="478"/>
          <ac:picMkLst>
            <pc:docMk/>
            <pc:sldMk cId="3493361034" sldId="867"/>
            <ac:picMk id="13" creationId="{839086FD-5F2D-DC8C-96C7-9FB161BF2175}"/>
          </ac:picMkLst>
        </pc:picChg>
        <pc:picChg chg="del">
          <ac:chgData name="김 창우" userId="cf02c95f2389f7b5" providerId="LiveId" clId="{C1FB9841-7A69-492C-9204-2B5DA50B82CA}" dt="2022-09-14T08:42:50.262" v="1308" actId="478"/>
          <ac:picMkLst>
            <pc:docMk/>
            <pc:sldMk cId="3493361034" sldId="867"/>
            <ac:picMk id="15" creationId="{A9C865DF-42B7-06F6-DECD-1D277624D734}"/>
          </ac:picMkLst>
        </pc:picChg>
        <pc:picChg chg="del">
          <ac:chgData name="김 창우" userId="cf02c95f2389f7b5" providerId="LiveId" clId="{C1FB9841-7A69-492C-9204-2B5DA50B82CA}" dt="2022-09-14T08:42:52.113" v="1311" actId="478"/>
          <ac:picMkLst>
            <pc:docMk/>
            <pc:sldMk cId="3493361034" sldId="867"/>
            <ac:picMk id="17" creationId="{1BBBE4FA-7A16-C6A9-6822-E0B890B63199}"/>
          </ac:picMkLst>
        </pc:picChg>
        <pc:picChg chg="del">
          <ac:chgData name="김 창우" userId="cf02c95f2389f7b5" providerId="LiveId" clId="{C1FB9841-7A69-492C-9204-2B5DA50B82CA}" dt="2022-09-14T08:42:50.815" v="1309" actId="478"/>
          <ac:picMkLst>
            <pc:docMk/>
            <pc:sldMk cId="3493361034" sldId="867"/>
            <ac:picMk id="19" creationId="{76CBD736-F3D4-1CE8-55F7-0A1D52BA1999}"/>
          </ac:picMkLst>
        </pc:picChg>
      </pc:sldChg>
      <pc:sldChg chg="delSp modSp add mod ord">
        <pc:chgData name="김 창우" userId="cf02c95f2389f7b5" providerId="LiveId" clId="{C1FB9841-7A69-492C-9204-2B5DA50B82CA}" dt="2022-09-14T09:02:15.564" v="2329" actId="15"/>
        <pc:sldMkLst>
          <pc:docMk/>
          <pc:sldMk cId="4105756890" sldId="868"/>
        </pc:sldMkLst>
        <pc:spChg chg="mod">
          <ac:chgData name="김 창우" userId="cf02c95f2389f7b5" providerId="LiveId" clId="{C1FB9841-7A69-492C-9204-2B5DA50B82CA}" dt="2022-09-14T08:55:00.368" v="1871" actId="20577"/>
          <ac:spMkLst>
            <pc:docMk/>
            <pc:sldMk cId="4105756890" sldId="868"/>
            <ac:spMk id="2" creationId="{00000000-0000-0000-0000-000000000000}"/>
          </ac:spMkLst>
        </pc:spChg>
        <pc:spChg chg="del">
          <ac:chgData name="김 창우" userId="cf02c95f2389f7b5" providerId="LiveId" clId="{C1FB9841-7A69-492C-9204-2B5DA50B82CA}" dt="2022-09-14T08:57:56.545" v="2032" actId="478"/>
          <ac:spMkLst>
            <pc:docMk/>
            <pc:sldMk cId="4105756890" sldId="868"/>
            <ac:spMk id="3" creationId="{1DF3CFF9-E878-FF6E-5CD1-026F4374BA75}"/>
          </ac:spMkLst>
        </pc:spChg>
        <pc:spChg chg="mod">
          <ac:chgData name="김 창우" userId="cf02c95f2389f7b5" providerId="LiveId" clId="{C1FB9841-7A69-492C-9204-2B5DA50B82CA}" dt="2022-09-14T09:02:15.564" v="2329" actId="15"/>
          <ac:spMkLst>
            <pc:docMk/>
            <pc:sldMk cId="4105756890" sldId="868"/>
            <ac:spMk id="9" creationId="{89DE7CFF-E45A-B040-1FC3-44B2B1D930D3}"/>
          </ac:spMkLst>
        </pc:spChg>
        <pc:picChg chg="del">
          <ac:chgData name="김 창우" userId="cf02c95f2389f7b5" providerId="LiveId" clId="{C1FB9841-7A69-492C-9204-2B5DA50B82CA}" dt="2022-09-14T08:57:57.318" v="2033" actId="478"/>
          <ac:picMkLst>
            <pc:docMk/>
            <pc:sldMk cId="4105756890" sldId="868"/>
            <ac:picMk id="4" creationId="{D9CB8097-23E2-60E0-D284-1F5E17EF94D9}"/>
          </ac:picMkLst>
        </pc:picChg>
        <pc:picChg chg="del">
          <ac:chgData name="김 창우" userId="cf02c95f2389f7b5" providerId="LiveId" clId="{C1FB9841-7A69-492C-9204-2B5DA50B82CA}" dt="2022-09-14T08:57:57.778" v="2034" actId="478"/>
          <ac:picMkLst>
            <pc:docMk/>
            <pc:sldMk cId="4105756890" sldId="868"/>
            <ac:picMk id="6" creationId="{BB62FAAB-CBFE-FD39-9EAB-8F654D3F2A4D}"/>
          </ac:picMkLst>
        </pc:picChg>
      </pc:sldChg>
      <pc:sldChg chg="addSp delSp modSp add mod">
        <pc:chgData name="김 창우" userId="cf02c95f2389f7b5" providerId="LiveId" clId="{C1FB9841-7A69-492C-9204-2B5DA50B82CA}" dt="2022-09-15T02:51:13.908" v="2522" actId="1035"/>
        <pc:sldMkLst>
          <pc:docMk/>
          <pc:sldMk cId="600722848" sldId="869"/>
        </pc:sldMkLst>
        <pc:spChg chg="mod">
          <ac:chgData name="김 창우" userId="cf02c95f2389f7b5" providerId="LiveId" clId="{C1FB9841-7A69-492C-9204-2B5DA50B82CA}" dt="2022-09-15T02:50:49.775" v="2510"/>
          <ac:spMkLst>
            <pc:docMk/>
            <pc:sldMk cId="600722848" sldId="869"/>
            <ac:spMk id="7" creationId="{00000000-0000-0000-0000-000000000000}"/>
          </ac:spMkLst>
        </pc:spChg>
        <pc:picChg chg="del">
          <ac:chgData name="김 창우" userId="cf02c95f2389f7b5" providerId="LiveId" clId="{C1FB9841-7A69-492C-9204-2B5DA50B82CA}" dt="2022-09-15T02:49:22.280" v="2408" actId="478"/>
          <ac:picMkLst>
            <pc:docMk/>
            <pc:sldMk cId="600722848" sldId="869"/>
            <ac:picMk id="4" creationId="{C5F852A8-918E-48B4-EDF3-9170F2DE673D}"/>
          </ac:picMkLst>
        </pc:picChg>
        <pc:picChg chg="add mod">
          <ac:chgData name="김 창우" userId="cf02c95f2389f7b5" providerId="LiveId" clId="{C1FB9841-7A69-492C-9204-2B5DA50B82CA}" dt="2022-09-15T02:51:13.908" v="2522" actId="1035"/>
          <ac:picMkLst>
            <pc:docMk/>
            <pc:sldMk cId="600722848" sldId="869"/>
            <ac:picMk id="5" creationId="{3481298F-5982-F99D-D47C-7826D3214027}"/>
          </ac:picMkLst>
        </pc:picChg>
        <pc:picChg chg="add mod">
          <ac:chgData name="김 창우" userId="cf02c95f2389f7b5" providerId="LiveId" clId="{C1FB9841-7A69-492C-9204-2B5DA50B82CA}" dt="2022-09-15T02:51:11.705" v="2520" actId="1035"/>
          <ac:picMkLst>
            <pc:docMk/>
            <pc:sldMk cId="600722848" sldId="869"/>
            <ac:picMk id="8" creationId="{8D3F9C9C-E81C-E064-174E-53D6F3405BAE}"/>
          </ac:picMkLst>
        </pc:picChg>
      </pc:sldChg>
    </pc:docChg>
  </pc:docChgLst>
  <pc:docChgLst>
    <pc:chgData userId="eb394cc7c2f29f47" providerId="LiveId" clId="{790EDFFE-1B6C-4997-A772-AC203EA4E046}"/>
    <pc:docChg chg="undo custSel modSld">
      <pc:chgData name="" userId="eb394cc7c2f29f47" providerId="LiveId" clId="{790EDFFE-1B6C-4997-A772-AC203EA4E046}" dt="2020-06-23T09:20:35.937" v="766" actId="20577"/>
      <pc:docMkLst>
        <pc:docMk/>
      </pc:docMkLst>
      <pc:sldChg chg="modNotesTx">
        <pc:chgData name="" userId="eb394cc7c2f29f47" providerId="LiveId" clId="{790EDFFE-1B6C-4997-A772-AC203EA4E046}" dt="2020-06-23T08:38:09.837" v="22" actId="20577"/>
        <pc:sldMkLst>
          <pc:docMk/>
          <pc:sldMk cId="1065849922" sldId="530"/>
        </pc:sldMkLst>
      </pc:sldChg>
      <pc:sldChg chg="modSp">
        <pc:chgData name="" userId="eb394cc7c2f29f47" providerId="LiveId" clId="{790EDFFE-1B6C-4997-A772-AC203EA4E046}" dt="2020-06-23T09:03:33.452" v="445" actId="14100"/>
        <pc:sldMkLst>
          <pc:docMk/>
          <pc:sldMk cId="2474132200" sldId="730"/>
        </pc:sldMkLst>
        <pc:spChg chg="mod">
          <ac:chgData name="" userId="eb394cc7c2f29f47" providerId="LiveId" clId="{790EDFFE-1B6C-4997-A772-AC203EA4E046}" dt="2020-06-23T09:03:33.452" v="445" actId="14100"/>
          <ac:spMkLst>
            <pc:docMk/>
            <pc:sldMk cId="2474132200" sldId="730"/>
            <ac:spMk id="4" creationId="{00000000-0000-0000-0000-000000000000}"/>
          </ac:spMkLst>
        </pc:spChg>
      </pc:sldChg>
      <pc:sldChg chg="modNotesTx">
        <pc:chgData name="" userId="eb394cc7c2f29f47" providerId="LiveId" clId="{790EDFFE-1B6C-4997-A772-AC203EA4E046}" dt="2020-06-23T08:40:49.760" v="270" actId="20577"/>
        <pc:sldMkLst>
          <pc:docMk/>
          <pc:sldMk cId="1108671881" sldId="755"/>
        </pc:sldMkLst>
      </pc:sldChg>
      <pc:sldChg chg="modSp">
        <pc:chgData name="" userId="eb394cc7c2f29f47" providerId="LiveId" clId="{790EDFFE-1B6C-4997-A772-AC203EA4E046}" dt="2020-06-23T08:52:16.335" v="444" actId="20577"/>
        <pc:sldMkLst>
          <pc:docMk/>
          <pc:sldMk cId="417011590" sldId="762"/>
        </pc:sldMkLst>
        <pc:spChg chg="mod">
          <ac:chgData name="" userId="eb394cc7c2f29f47" providerId="LiveId" clId="{790EDFFE-1B6C-4997-A772-AC203EA4E046}" dt="2020-06-23T08:52:16.335" v="444" actId="20577"/>
          <ac:spMkLst>
            <pc:docMk/>
            <pc:sldMk cId="417011590" sldId="762"/>
            <ac:spMk id="43" creationId="{00000000-0000-0000-0000-000000000000}"/>
          </ac:spMkLst>
        </pc:spChg>
        <pc:spChg chg="mod">
          <ac:chgData name="" userId="eb394cc7c2f29f47" providerId="LiveId" clId="{790EDFFE-1B6C-4997-A772-AC203EA4E046}" dt="2020-06-23T08:49:17.055" v="356" actId="1076"/>
          <ac:spMkLst>
            <pc:docMk/>
            <pc:sldMk cId="417011590" sldId="762"/>
            <ac:spMk id="61" creationId="{00000000-0000-0000-0000-000000000000}"/>
          </ac:spMkLst>
        </pc:spChg>
      </pc:sldChg>
      <pc:sldChg chg="modNotesTx">
        <pc:chgData name="" userId="eb394cc7c2f29f47" providerId="LiveId" clId="{790EDFFE-1B6C-4997-A772-AC203EA4E046}" dt="2020-06-23T08:47:12.878" v="355" actId="20577"/>
        <pc:sldMkLst>
          <pc:docMk/>
          <pc:sldMk cId="1425272588" sldId="766"/>
        </pc:sldMkLst>
      </pc:sldChg>
      <pc:sldChg chg="modNotesTx">
        <pc:chgData name="" userId="eb394cc7c2f29f47" providerId="LiveId" clId="{790EDFFE-1B6C-4997-A772-AC203EA4E046}" dt="2020-06-23T09:10:03.639" v="653" actId="20577"/>
        <pc:sldMkLst>
          <pc:docMk/>
          <pc:sldMk cId="1047411949" sldId="770"/>
        </pc:sldMkLst>
      </pc:sldChg>
      <pc:sldChg chg="modNotesTx">
        <pc:chgData name="" userId="eb394cc7c2f29f47" providerId="LiveId" clId="{790EDFFE-1B6C-4997-A772-AC203EA4E046}" dt="2020-06-23T09:20:35.937" v="766" actId="20577"/>
        <pc:sldMkLst>
          <pc:docMk/>
          <pc:sldMk cId="3654161167" sldId="782"/>
        </pc:sldMkLst>
      </pc:sldChg>
    </pc:docChg>
  </pc:docChgLst>
  <pc:docChgLst>
    <pc:chgData name="김 창우" userId="cf02c95f2389f7b5" providerId="LiveId" clId="{979FE392-EE01-4942-97D9-3B5AC2801EDF}"/>
    <pc:docChg chg="undo custSel addSld delSld modSld sldOrd">
      <pc:chgData name="김 창우" userId="cf02c95f2389f7b5" providerId="LiveId" clId="{979FE392-EE01-4942-97D9-3B5AC2801EDF}" dt="2022-09-13T14:41:32.743" v="1765" actId="47"/>
      <pc:docMkLst>
        <pc:docMk/>
      </pc:docMkLst>
      <pc:sldChg chg="delSp modSp mod">
        <pc:chgData name="김 창우" userId="cf02c95f2389f7b5" providerId="LiveId" clId="{979FE392-EE01-4942-97D9-3B5AC2801EDF}" dt="2022-09-13T13:02:34.575" v="44" actId="478"/>
        <pc:sldMkLst>
          <pc:docMk/>
          <pc:sldMk cId="4089024086" sldId="840"/>
        </pc:sldMkLst>
        <pc:spChg chg="mod">
          <ac:chgData name="김 창우" userId="cf02c95f2389f7b5" providerId="LiveId" clId="{979FE392-EE01-4942-97D9-3B5AC2801EDF}" dt="2022-09-13T13:01:10.132" v="43" actId="20577"/>
          <ac:spMkLst>
            <pc:docMk/>
            <pc:sldMk cId="4089024086" sldId="840"/>
            <ac:spMk id="5" creationId="{484CBC6C-1B47-1944-4B37-98D26E7C2CB0}"/>
          </ac:spMkLst>
        </pc:spChg>
        <pc:picChg chg="del">
          <ac:chgData name="김 창우" userId="cf02c95f2389f7b5" providerId="LiveId" clId="{979FE392-EE01-4942-97D9-3B5AC2801EDF}" dt="2022-09-13T13:02:34.575" v="44" actId="478"/>
          <ac:picMkLst>
            <pc:docMk/>
            <pc:sldMk cId="4089024086" sldId="840"/>
            <ac:picMk id="12" creationId="{00000000-0000-0000-0000-000000000000}"/>
          </ac:picMkLst>
        </pc:picChg>
      </pc:sldChg>
      <pc:sldChg chg="delSp modSp mod">
        <pc:chgData name="김 창우" userId="cf02c95f2389f7b5" providerId="LiveId" clId="{979FE392-EE01-4942-97D9-3B5AC2801EDF}" dt="2022-09-13T13:08:55.251" v="382" actId="20577"/>
        <pc:sldMkLst>
          <pc:docMk/>
          <pc:sldMk cId="2608796686" sldId="841"/>
        </pc:sldMkLst>
        <pc:spChg chg="del">
          <ac:chgData name="김 창우" userId="cf02c95f2389f7b5" providerId="LiveId" clId="{979FE392-EE01-4942-97D9-3B5AC2801EDF}" dt="2022-09-13T13:02:51.957" v="45" actId="478"/>
          <ac:spMkLst>
            <pc:docMk/>
            <pc:sldMk cId="2608796686" sldId="841"/>
            <ac:spMk id="3" creationId="{00000000-0000-0000-0000-000000000000}"/>
          </ac:spMkLst>
        </pc:spChg>
        <pc:spChg chg="mod">
          <ac:chgData name="김 창우" userId="cf02c95f2389f7b5" providerId="LiveId" clId="{979FE392-EE01-4942-97D9-3B5AC2801EDF}" dt="2022-09-13T13:08:55.251" v="382" actId="20577"/>
          <ac:spMkLst>
            <pc:docMk/>
            <pc:sldMk cId="2608796686" sldId="841"/>
            <ac:spMk id="7" creationId="{00000000-0000-0000-0000-000000000000}"/>
          </ac:spMkLst>
        </pc:spChg>
      </pc:sldChg>
      <pc:sldChg chg="addSp delSp modSp add mod">
        <pc:chgData name="김 창우" userId="cf02c95f2389f7b5" providerId="LiveId" clId="{979FE392-EE01-4942-97D9-3B5AC2801EDF}" dt="2022-09-13T14:40:17.619" v="1682" actId="478"/>
        <pc:sldMkLst>
          <pc:docMk/>
          <pc:sldMk cId="22342995" sldId="844"/>
        </pc:sldMkLst>
        <pc:spChg chg="mod">
          <ac:chgData name="김 창우" userId="cf02c95f2389f7b5" providerId="LiveId" clId="{979FE392-EE01-4942-97D9-3B5AC2801EDF}" dt="2022-09-13T13:22:14.884" v="415" actId="20577"/>
          <ac:spMkLst>
            <pc:docMk/>
            <pc:sldMk cId="22342995" sldId="844"/>
            <ac:spMk id="2" creationId="{00000000-0000-0000-0000-000000000000}"/>
          </ac:spMkLst>
        </pc:spChg>
        <pc:spChg chg="mod">
          <ac:chgData name="김 창우" userId="cf02c95f2389f7b5" providerId="LiveId" clId="{979FE392-EE01-4942-97D9-3B5AC2801EDF}" dt="2022-09-13T14:34:05.197" v="1564" actId="20577"/>
          <ac:spMkLst>
            <pc:docMk/>
            <pc:sldMk cId="22342995" sldId="844"/>
            <ac:spMk id="7" creationId="{00000000-0000-0000-0000-000000000000}"/>
          </ac:spMkLst>
        </pc:spChg>
        <pc:graphicFrameChg chg="add mod modGraphic">
          <ac:chgData name="김 창우" userId="cf02c95f2389f7b5" providerId="LiveId" clId="{979FE392-EE01-4942-97D9-3B5AC2801EDF}" dt="2022-09-13T14:37:25.508" v="1624" actId="1035"/>
          <ac:graphicFrameMkLst>
            <pc:docMk/>
            <pc:sldMk cId="22342995" sldId="844"/>
            <ac:graphicFrameMk id="5" creationId="{3ADF5A06-8D93-A4DE-5385-48904B54FB7B}"/>
          </ac:graphicFrameMkLst>
        </pc:graphicFrameChg>
        <pc:graphicFrameChg chg="add del mod modGraphic">
          <ac:chgData name="김 창우" userId="cf02c95f2389f7b5" providerId="LiveId" clId="{979FE392-EE01-4942-97D9-3B5AC2801EDF}" dt="2022-09-13T14:29:01.931" v="1345" actId="478"/>
          <ac:graphicFrameMkLst>
            <pc:docMk/>
            <pc:sldMk cId="22342995" sldId="844"/>
            <ac:graphicFrameMk id="11" creationId="{FE47B79B-6F32-A84F-B716-97585F0F6195}"/>
          </ac:graphicFrameMkLst>
        </pc:graphicFrameChg>
        <pc:graphicFrameChg chg="add del mod modGraphic">
          <ac:chgData name="김 창우" userId="cf02c95f2389f7b5" providerId="LiveId" clId="{979FE392-EE01-4942-97D9-3B5AC2801EDF}" dt="2022-09-13T14:29:03.739" v="1346" actId="478"/>
          <ac:graphicFrameMkLst>
            <pc:docMk/>
            <pc:sldMk cId="22342995" sldId="844"/>
            <ac:graphicFrameMk id="13" creationId="{8A89F683-A273-7B78-E3D6-B0F7BD193AA3}"/>
          </ac:graphicFrameMkLst>
        </pc:graphicFrameChg>
        <pc:picChg chg="add del mod">
          <ac:chgData name="김 창우" userId="cf02c95f2389f7b5" providerId="LiveId" clId="{979FE392-EE01-4942-97D9-3B5AC2801EDF}" dt="2022-09-13T13:26:20.357" v="466" actId="21"/>
          <ac:picMkLst>
            <pc:docMk/>
            <pc:sldMk cId="22342995" sldId="844"/>
            <ac:picMk id="4" creationId="{C5C75200-0C6C-25C1-907E-BD910A098734}"/>
          </ac:picMkLst>
        </pc:picChg>
        <pc:picChg chg="del mod">
          <ac:chgData name="김 창우" userId="cf02c95f2389f7b5" providerId="LiveId" clId="{979FE392-EE01-4942-97D9-3B5AC2801EDF}" dt="2022-09-13T13:30:03.134" v="647" actId="21"/>
          <ac:picMkLst>
            <pc:docMk/>
            <pc:sldMk cId="22342995" sldId="844"/>
            <ac:picMk id="6" creationId="{F680DBE2-EDF4-64B8-BD08-29C8F543432A}"/>
          </ac:picMkLst>
        </pc:picChg>
        <pc:picChg chg="add del mod">
          <ac:chgData name="김 창우" userId="cf02c95f2389f7b5" providerId="LiveId" clId="{979FE392-EE01-4942-97D9-3B5AC2801EDF}" dt="2022-09-13T13:32:12.389" v="790" actId="478"/>
          <ac:picMkLst>
            <pc:docMk/>
            <pc:sldMk cId="22342995" sldId="844"/>
            <ac:picMk id="9" creationId="{330B8F7A-20B7-FFF6-795B-8DCBAA3198D1}"/>
          </ac:picMkLst>
        </pc:picChg>
        <pc:picChg chg="add del mod">
          <ac:chgData name="김 창우" userId="cf02c95f2389f7b5" providerId="LiveId" clId="{979FE392-EE01-4942-97D9-3B5AC2801EDF}" dt="2022-09-13T13:47:55.070" v="870" actId="478"/>
          <ac:picMkLst>
            <pc:docMk/>
            <pc:sldMk cId="22342995" sldId="844"/>
            <ac:picMk id="15" creationId="{AC921C15-F6FD-6E0E-B792-69C1BB76F661}"/>
          </ac:picMkLst>
        </pc:picChg>
        <pc:picChg chg="add del mod">
          <ac:chgData name="김 창우" userId="cf02c95f2389f7b5" providerId="LiveId" clId="{979FE392-EE01-4942-97D9-3B5AC2801EDF}" dt="2022-09-13T13:49:16.871" v="939" actId="478"/>
          <ac:picMkLst>
            <pc:docMk/>
            <pc:sldMk cId="22342995" sldId="844"/>
            <ac:picMk id="17" creationId="{2F323460-C929-3D5E-B0D2-6DFBABB90D3D}"/>
          </ac:picMkLst>
        </pc:picChg>
        <pc:picChg chg="add del mod">
          <ac:chgData name="김 창우" userId="cf02c95f2389f7b5" providerId="LiveId" clId="{979FE392-EE01-4942-97D9-3B5AC2801EDF}" dt="2022-09-13T14:34:54.541" v="1569" actId="478"/>
          <ac:picMkLst>
            <pc:docMk/>
            <pc:sldMk cId="22342995" sldId="844"/>
            <ac:picMk id="19" creationId="{905D7C08-84D4-B816-C271-56587A2DCCF9}"/>
          </ac:picMkLst>
        </pc:picChg>
        <pc:picChg chg="add del mod ord">
          <ac:chgData name="김 창우" userId="cf02c95f2389f7b5" providerId="LiveId" clId="{979FE392-EE01-4942-97D9-3B5AC2801EDF}" dt="2022-09-13T14:40:17.619" v="1682" actId="478"/>
          <ac:picMkLst>
            <pc:docMk/>
            <pc:sldMk cId="22342995" sldId="844"/>
            <ac:picMk id="21" creationId="{67B94952-9948-74D4-D010-53FE3AA69BC7}"/>
          </ac:picMkLst>
        </pc:picChg>
      </pc:sldChg>
      <pc:sldChg chg="addSp delSp modSp add mod ord">
        <pc:chgData name="김 창우" userId="cf02c95f2389f7b5" providerId="LiveId" clId="{979FE392-EE01-4942-97D9-3B5AC2801EDF}" dt="2022-09-13T14:41:27.077" v="1764" actId="20577"/>
        <pc:sldMkLst>
          <pc:docMk/>
          <pc:sldMk cId="1136737430" sldId="845"/>
        </pc:sldMkLst>
        <pc:spChg chg="mod">
          <ac:chgData name="김 창우" userId="cf02c95f2389f7b5" providerId="LiveId" clId="{979FE392-EE01-4942-97D9-3B5AC2801EDF}" dt="2022-09-13T13:57:01.689" v="959" actId="20577"/>
          <ac:spMkLst>
            <pc:docMk/>
            <pc:sldMk cId="1136737430" sldId="845"/>
            <ac:spMk id="2" creationId="{00000000-0000-0000-0000-000000000000}"/>
          </ac:spMkLst>
        </pc:spChg>
        <pc:spChg chg="mod">
          <ac:chgData name="김 창우" userId="cf02c95f2389f7b5" providerId="LiveId" clId="{979FE392-EE01-4942-97D9-3B5AC2801EDF}" dt="2022-09-13T14:41:27.077" v="1764" actId="20577"/>
          <ac:spMkLst>
            <pc:docMk/>
            <pc:sldMk cId="1136737430" sldId="845"/>
            <ac:spMk id="7" creationId="{00000000-0000-0000-0000-000000000000}"/>
          </ac:spMkLst>
        </pc:spChg>
        <pc:picChg chg="del mod">
          <ac:chgData name="김 창우" userId="cf02c95f2389f7b5" providerId="LiveId" clId="{979FE392-EE01-4942-97D9-3B5AC2801EDF}" dt="2022-09-13T13:10:02.677" v="385" actId="21"/>
          <ac:picMkLst>
            <pc:docMk/>
            <pc:sldMk cId="1136737430" sldId="845"/>
            <ac:picMk id="4" creationId="{0149B3D4-2762-5668-FF00-FC950E4B6B21}"/>
          </ac:picMkLst>
        </pc:picChg>
        <pc:picChg chg="add mod">
          <ac:chgData name="김 창우" userId="cf02c95f2389f7b5" providerId="LiveId" clId="{979FE392-EE01-4942-97D9-3B5AC2801EDF}" dt="2022-09-13T13:57:13.804" v="960" actId="1076"/>
          <ac:picMkLst>
            <pc:docMk/>
            <pc:sldMk cId="1136737430" sldId="845"/>
            <ac:picMk id="5" creationId="{D0A1512F-ACB5-DFDD-1E83-9C2E7FDE29F3}"/>
          </ac:picMkLst>
        </pc:picChg>
        <pc:picChg chg="add mod">
          <ac:chgData name="김 창우" userId="cf02c95f2389f7b5" providerId="LiveId" clId="{979FE392-EE01-4942-97D9-3B5AC2801EDF}" dt="2022-09-13T13:57:26.726" v="964" actId="1036"/>
          <ac:picMkLst>
            <pc:docMk/>
            <pc:sldMk cId="1136737430" sldId="845"/>
            <ac:picMk id="8" creationId="{4FA294FA-D609-CD58-E76B-9FA1C64736E6}"/>
          </ac:picMkLst>
        </pc:picChg>
        <pc:picChg chg="add del mod">
          <ac:chgData name="김 창우" userId="cf02c95f2389f7b5" providerId="LiveId" clId="{979FE392-EE01-4942-97D9-3B5AC2801EDF}" dt="2022-09-13T13:47:58.308" v="871" actId="478"/>
          <ac:picMkLst>
            <pc:docMk/>
            <pc:sldMk cId="1136737430" sldId="845"/>
            <ac:picMk id="10" creationId="{8DB754F7-92CC-C2A1-ACBB-AFE64F5E4CF3}"/>
          </ac:picMkLst>
        </pc:picChg>
        <pc:picChg chg="add mod">
          <ac:chgData name="김 창우" userId="cf02c95f2389f7b5" providerId="LiveId" clId="{979FE392-EE01-4942-97D9-3B5AC2801EDF}" dt="2022-09-13T13:57:23.963" v="963" actId="1036"/>
          <ac:picMkLst>
            <pc:docMk/>
            <pc:sldMk cId="1136737430" sldId="845"/>
            <ac:picMk id="12" creationId="{1862BB57-C3F2-668E-552C-710ED18D3C51}"/>
          </ac:picMkLst>
        </pc:picChg>
      </pc:sldChg>
      <pc:sldChg chg="delSp add del mod">
        <pc:chgData name="김 창우" userId="cf02c95f2389f7b5" providerId="LiveId" clId="{979FE392-EE01-4942-97D9-3B5AC2801EDF}" dt="2022-09-13T14:05:26.638" v="999" actId="47"/>
        <pc:sldMkLst>
          <pc:docMk/>
          <pc:sldMk cId="3849530542" sldId="846"/>
        </pc:sldMkLst>
        <pc:picChg chg="del">
          <ac:chgData name="김 창우" userId="cf02c95f2389f7b5" providerId="LiveId" clId="{979FE392-EE01-4942-97D9-3B5AC2801EDF}" dt="2022-09-13T13:10:17.983" v="395" actId="478"/>
          <ac:picMkLst>
            <pc:docMk/>
            <pc:sldMk cId="3849530542" sldId="846"/>
            <ac:picMk id="4" creationId="{422A66F1-88B0-83F2-D0C1-3EA3C22F1744}"/>
          </ac:picMkLst>
        </pc:picChg>
      </pc:sldChg>
      <pc:sldChg chg="addSp delSp modSp add del mod ord">
        <pc:chgData name="김 창우" userId="cf02c95f2389f7b5" providerId="LiveId" clId="{979FE392-EE01-4942-97D9-3B5AC2801EDF}" dt="2022-09-13T14:41:32.743" v="1765" actId="47"/>
        <pc:sldMkLst>
          <pc:docMk/>
          <pc:sldMk cId="783492834" sldId="847"/>
        </pc:sldMkLst>
        <pc:spChg chg="mod">
          <ac:chgData name="김 창우" userId="cf02c95f2389f7b5" providerId="LiveId" clId="{979FE392-EE01-4942-97D9-3B5AC2801EDF}" dt="2022-09-13T14:09:15.645" v="1154" actId="20577"/>
          <ac:spMkLst>
            <pc:docMk/>
            <pc:sldMk cId="783492834" sldId="847"/>
            <ac:spMk id="7" creationId="{00000000-0000-0000-0000-000000000000}"/>
          </ac:spMkLst>
        </pc:spChg>
        <pc:graphicFrameChg chg="add del mod modGraphic">
          <ac:chgData name="김 창우" userId="cf02c95f2389f7b5" providerId="LiveId" clId="{979FE392-EE01-4942-97D9-3B5AC2801EDF}" dt="2022-09-13T14:40:54.383" v="1684" actId="478"/>
          <ac:graphicFrameMkLst>
            <pc:docMk/>
            <pc:sldMk cId="783492834" sldId="847"/>
            <ac:graphicFrameMk id="6" creationId="{BA4E02B6-A79F-EA9D-953B-6ED793882237}"/>
          </ac:graphicFrameMkLst>
        </pc:graphicFrameChg>
        <pc:picChg chg="add del mod">
          <ac:chgData name="김 창우" userId="cf02c95f2389f7b5" providerId="LiveId" clId="{979FE392-EE01-4942-97D9-3B5AC2801EDF}" dt="2022-09-13T14:16:21.505" v="1335" actId="478"/>
          <ac:picMkLst>
            <pc:docMk/>
            <pc:sldMk cId="783492834" sldId="847"/>
            <ac:picMk id="4" creationId="{C5F852A8-918E-48B4-EDF3-9170F2DE673D}"/>
          </ac:picMkLst>
        </pc:picChg>
        <pc:picChg chg="add del">
          <ac:chgData name="김 창우" userId="cf02c95f2389f7b5" providerId="LiveId" clId="{979FE392-EE01-4942-97D9-3B5AC2801EDF}" dt="2022-09-13T14:16:17.931" v="1333" actId="22"/>
          <ac:picMkLst>
            <pc:docMk/>
            <pc:sldMk cId="783492834" sldId="847"/>
            <ac:picMk id="9" creationId="{A06E6BEE-88FB-1DA5-0982-75ECB150392F}"/>
          </ac:picMkLst>
        </pc:picChg>
      </pc:sldChg>
      <pc:sldChg chg="add del">
        <pc:chgData name="김 창우" userId="cf02c95f2389f7b5" providerId="LiveId" clId="{979FE392-EE01-4942-97D9-3B5AC2801EDF}" dt="2022-09-13T12:52:56.902" v="4" actId="47"/>
        <pc:sldMkLst>
          <pc:docMk/>
          <pc:sldMk cId="3133354670" sldId="847"/>
        </pc:sldMkLst>
      </pc:sldChg>
      <pc:sldChg chg="delSp modSp add mod">
        <pc:chgData name="김 창우" userId="cf02c95f2389f7b5" providerId="LiveId" clId="{979FE392-EE01-4942-97D9-3B5AC2801EDF}" dt="2022-09-13T14:26:12.770" v="1339" actId="1076"/>
        <pc:sldMkLst>
          <pc:docMk/>
          <pc:sldMk cId="1153844941" sldId="848"/>
        </pc:sldMkLst>
        <pc:graphicFrameChg chg="del">
          <ac:chgData name="김 창우" userId="cf02c95f2389f7b5" providerId="LiveId" clId="{979FE392-EE01-4942-97D9-3B5AC2801EDF}" dt="2022-09-13T14:26:08.103" v="1337" actId="478"/>
          <ac:graphicFrameMkLst>
            <pc:docMk/>
            <pc:sldMk cId="1153844941" sldId="848"/>
            <ac:graphicFrameMk id="6" creationId="{BA4E02B6-A79F-EA9D-953B-6ED793882237}"/>
          </ac:graphicFrameMkLst>
        </pc:graphicFrameChg>
        <pc:picChg chg="mod">
          <ac:chgData name="김 창우" userId="cf02c95f2389f7b5" providerId="LiveId" clId="{979FE392-EE01-4942-97D9-3B5AC2801EDF}" dt="2022-09-13T14:26:12.770" v="1339" actId="1076"/>
          <ac:picMkLst>
            <pc:docMk/>
            <pc:sldMk cId="1153844941" sldId="848"/>
            <ac:picMk id="4" creationId="{C5F852A8-918E-48B4-EDF3-9170F2DE673D}"/>
          </ac:picMkLst>
        </pc:picChg>
      </pc:sldChg>
      <pc:sldChg chg="add">
        <pc:chgData name="김 창우" userId="cf02c95f2389f7b5" providerId="LiveId" clId="{979FE392-EE01-4942-97D9-3B5AC2801EDF}" dt="2022-09-13T14:28:54.924" v="1342"/>
        <pc:sldMkLst>
          <pc:docMk/>
          <pc:sldMk cId="928971708" sldId="849"/>
        </pc:sldMkLst>
      </pc:sldChg>
      <pc:sldChg chg="add del">
        <pc:chgData name="김 창우" userId="cf02c95f2389f7b5" providerId="LiveId" clId="{979FE392-EE01-4942-97D9-3B5AC2801EDF}" dt="2022-09-13T14:39:22.734" v="1669" actId="47"/>
        <pc:sldMkLst>
          <pc:docMk/>
          <pc:sldMk cId="1751748880" sldId="850"/>
        </pc:sldMkLst>
      </pc:sldChg>
      <pc:sldChg chg="addSp delSp modSp add mod">
        <pc:chgData name="김 창우" userId="cf02c95f2389f7b5" providerId="LiveId" clId="{979FE392-EE01-4942-97D9-3B5AC2801EDF}" dt="2022-09-13T14:38:18.026" v="1636" actId="21"/>
        <pc:sldMkLst>
          <pc:docMk/>
          <pc:sldMk cId="3602436669" sldId="851"/>
        </pc:sldMkLst>
        <pc:spChg chg="mod">
          <ac:chgData name="김 창우" userId="cf02c95f2389f7b5" providerId="LiveId" clId="{979FE392-EE01-4942-97D9-3B5AC2801EDF}" dt="2022-09-13T14:36:17.976" v="1617" actId="6549"/>
          <ac:spMkLst>
            <pc:docMk/>
            <pc:sldMk cId="3602436669" sldId="851"/>
            <ac:spMk id="7" creationId="{00000000-0000-0000-0000-000000000000}"/>
          </ac:spMkLst>
        </pc:spChg>
        <pc:graphicFrameChg chg="add mod">
          <ac:chgData name="김 창우" userId="cf02c95f2389f7b5" providerId="LiveId" clId="{979FE392-EE01-4942-97D9-3B5AC2801EDF}" dt="2022-09-13T14:37:32.955" v="1625" actId="1035"/>
          <ac:graphicFrameMkLst>
            <pc:docMk/>
            <pc:sldMk cId="3602436669" sldId="851"/>
            <ac:graphicFrameMk id="4" creationId="{3468DA39-7706-744A-F30D-3683B2857617}"/>
          </ac:graphicFrameMkLst>
        </pc:graphicFrameChg>
        <pc:graphicFrameChg chg="del">
          <ac:chgData name="김 창우" userId="cf02c95f2389f7b5" providerId="LiveId" clId="{979FE392-EE01-4942-97D9-3B5AC2801EDF}" dt="2022-09-13T14:35:41.877" v="1573" actId="478"/>
          <ac:graphicFrameMkLst>
            <pc:docMk/>
            <pc:sldMk cId="3602436669" sldId="851"/>
            <ac:graphicFrameMk id="5" creationId="{3ADF5A06-8D93-A4DE-5385-48904B54FB7B}"/>
          </ac:graphicFrameMkLst>
        </pc:graphicFrameChg>
        <pc:picChg chg="add mod">
          <ac:chgData name="김 창우" userId="cf02c95f2389f7b5" providerId="LiveId" clId="{979FE392-EE01-4942-97D9-3B5AC2801EDF}" dt="2022-09-13T14:36:44.169" v="1622" actId="1076"/>
          <ac:picMkLst>
            <pc:docMk/>
            <pc:sldMk cId="3602436669" sldId="851"/>
            <ac:picMk id="8" creationId="{B3E312BC-CDA5-FBB0-DB2F-6D97BA43D7D1}"/>
          </ac:picMkLst>
        </pc:picChg>
        <pc:picChg chg="add del mod">
          <ac:chgData name="김 창우" userId="cf02c95f2389f7b5" providerId="LiveId" clId="{979FE392-EE01-4942-97D9-3B5AC2801EDF}" dt="2022-09-13T14:38:18.026" v="1636" actId="21"/>
          <ac:picMkLst>
            <pc:docMk/>
            <pc:sldMk cId="3602436669" sldId="851"/>
            <ac:picMk id="10" creationId="{62782106-C55B-ADE7-C580-B0890FF593B5}"/>
          </ac:picMkLst>
        </pc:picChg>
      </pc:sldChg>
      <pc:sldChg chg="addSp delSp modSp add mod">
        <pc:chgData name="김 창우" userId="cf02c95f2389f7b5" providerId="LiveId" clId="{979FE392-EE01-4942-97D9-3B5AC2801EDF}" dt="2022-09-13T14:40:25.764" v="1683" actId="1035"/>
        <pc:sldMkLst>
          <pc:docMk/>
          <pc:sldMk cId="2243905939" sldId="852"/>
        </pc:sldMkLst>
        <pc:spChg chg="mod">
          <ac:chgData name="김 창우" userId="cf02c95f2389f7b5" providerId="LiveId" clId="{979FE392-EE01-4942-97D9-3B5AC2801EDF}" dt="2022-09-13T14:39:15.069" v="1668" actId="20577"/>
          <ac:spMkLst>
            <pc:docMk/>
            <pc:sldMk cId="2243905939" sldId="852"/>
            <ac:spMk id="7" creationId="{00000000-0000-0000-0000-000000000000}"/>
          </ac:spMkLst>
        </pc:spChg>
        <pc:graphicFrameChg chg="del">
          <ac:chgData name="김 창우" userId="cf02c95f2389f7b5" providerId="LiveId" clId="{979FE392-EE01-4942-97D9-3B5AC2801EDF}" dt="2022-09-13T14:38:51.425" v="1647" actId="478"/>
          <ac:graphicFrameMkLst>
            <pc:docMk/>
            <pc:sldMk cId="2243905939" sldId="852"/>
            <ac:graphicFrameMk id="4" creationId="{3468DA39-7706-744A-F30D-3683B2857617}"/>
          </ac:graphicFrameMkLst>
        </pc:graphicFrameChg>
        <pc:graphicFrameChg chg="add mod">
          <ac:chgData name="김 창우" userId="cf02c95f2389f7b5" providerId="LiveId" clId="{979FE392-EE01-4942-97D9-3B5AC2801EDF}" dt="2022-09-13T14:40:25.764" v="1683" actId="1035"/>
          <ac:graphicFrameMkLst>
            <pc:docMk/>
            <pc:sldMk cId="2243905939" sldId="852"/>
            <ac:graphicFrameMk id="11" creationId="{B8364AE7-701D-AA4F-A85E-950021E02707}"/>
          </ac:graphicFrameMkLst>
        </pc:graphicFrameChg>
        <pc:picChg chg="add del mod">
          <ac:chgData name="김 창우" userId="cf02c95f2389f7b5" providerId="LiveId" clId="{979FE392-EE01-4942-97D9-3B5AC2801EDF}" dt="2022-09-13T14:37:59.789" v="1629" actId="21"/>
          <ac:picMkLst>
            <pc:docMk/>
            <pc:sldMk cId="2243905939" sldId="852"/>
            <ac:picMk id="5" creationId="{73C5C1B9-EE8E-DC99-E692-35C10D6B9C3B}"/>
          </ac:picMkLst>
        </pc:picChg>
        <pc:picChg chg="del">
          <ac:chgData name="김 창우" userId="cf02c95f2389f7b5" providerId="LiveId" clId="{979FE392-EE01-4942-97D9-3B5AC2801EDF}" dt="2022-09-13T14:37:49.875" v="1627" actId="478"/>
          <ac:picMkLst>
            <pc:docMk/>
            <pc:sldMk cId="2243905939" sldId="852"/>
            <ac:picMk id="8" creationId="{B3E312BC-CDA5-FBB0-DB2F-6D97BA43D7D1}"/>
          </ac:picMkLst>
        </pc:picChg>
        <pc:picChg chg="add mod">
          <ac:chgData name="김 창우" userId="cf02c95f2389f7b5" providerId="LiveId" clId="{979FE392-EE01-4942-97D9-3B5AC2801EDF}" dt="2022-09-13T14:38:44.458" v="1646" actId="1035"/>
          <ac:picMkLst>
            <pc:docMk/>
            <pc:sldMk cId="2243905939" sldId="852"/>
            <ac:picMk id="9" creationId="{0BD4DDE1-9411-91FA-1ADD-2672E0FBEB6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4"/>
            <a:ext cx="4434999" cy="355087"/>
          </a:xfrm>
          <a:prstGeom prst="rect">
            <a:avLst/>
          </a:prstGeom>
        </p:spPr>
        <p:txBody>
          <a:bodyPr vert="horz" lIns="95694" tIns="47847" rIns="95694" bIns="47847" rtlCol="0"/>
          <a:lstStyle>
            <a:lvl1pPr algn="l">
              <a:defRPr sz="1300"/>
            </a:lvl1pPr>
          </a:lstStyle>
          <a:p>
            <a:endParaRPr lang="ko-KR" altLang="en-US"/>
          </a:p>
        </p:txBody>
      </p:sp>
      <p:sp>
        <p:nvSpPr>
          <p:cNvPr id="3" name="날짜 개체 틀 2"/>
          <p:cNvSpPr>
            <a:spLocks noGrp="1"/>
          </p:cNvSpPr>
          <p:nvPr>
            <p:ph type="dt" sz="quarter" idx="1"/>
          </p:nvPr>
        </p:nvSpPr>
        <p:spPr>
          <a:xfrm>
            <a:off x="5797247" y="4"/>
            <a:ext cx="4434999" cy="355087"/>
          </a:xfrm>
          <a:prstGeom prst="rect">
            <a:avLst/>
          </a:prstGeom>
        </p:spPr>
        <p:txBody>
          <a:bodyPr vert="horz" lIns="95694" tIns="47847" rIns="95694" bIns="47847" rtlCol="0"/>
          <a:lstStyle>
            <a:lvl1pPr algn="r">
              <a:defRPr sz="1300"/>
            </a:lvl1pPr>
          </a:lstStyle>
          <a:p>
            <a:fld id="{F78D9A56-B19E-454B-BC56-E3522A79024D}" type="datetimeFigureOut">
              <a:rPr lang="ko-KR" altLang="en-US" smtClean="0"/>
              <a:t>2023-05-18</a:t>
            </a:fld>
            <a:endParaRPr lang="ko-KR" altLang="en-US"/>
          </a:p>
        </p:txBody>
      </p:sp>
      <p:sp>
        <p:nvSpPr>
          <p:cNvPr id="4" name="바닥글 개체 틀 3"/>
          <p:cNvSpPr>
            <a:spLocks noGrp="1"/>
          </p:cNvSpPr>
          <p:nvPr>
            <p:ph type="ftr" sz="quarter" idx="2"/>
          </p:nvPr>
        </p:nvSpPr>
        <p:spPr>
          <a:xfrm>
            <a:off x="0" y="6747817"/>
            <a:ext cx="4434999" cy="355087"/>
          </a:xfrm>
          <a:prstGeom prst="rect">
            <a:avLst/>
          </a:prstGeom>
        </p:spPr>
        <p:txBody>
          <a:bodyPr vert="horz" lIns="95694" tIns="47847" rIns="95694" bIns="47847" rtlCol="0" anchor="b"/>
          <a:lstStyle>
            <a:lvl1pPr algn="l">
              <a:defRPr sz="1300"/>
            </a:lvl1pPr>
          </a:lstStyle>
          <a:p>
            <a:endParaRPr lang="ko-KR" altLang="en-US"/>
          </a:p>
        </p:txBody>
      </p:sp>
      <p:sp>
        <p:nvSpPr>
          <p:cNvPr id="5" name="슬라이드 번호 개체 틀 4"/>
          <p:cNvSpPr>
            <a:spLocks noGrp="1"/>
          </p:cNvSpPr>
          <p:nvPr>
            <p:ph type="sldNum" sz="quarter" idx="3"/>
          </p:nvPr>
        </p:nvSpPr>
        <p:spPr>
          <a:xfrm>
            <a:off x="5797247" y="6747817"/>
            <a:ext cx="4434999" cy="355087"/>
          </a:xfrm>
          <a:prstGeom prst="rect">
            <a:avLst/>
          </a:prstGeom>
        </p:spPr>
        <p:txBody>
          <a:bodyPr vert="horz" lIns="95694" tIns="47847" rIns="95694" bIns="47847" rtlCol="0" anchor="b"/>
          <a:lstStyle>
            <a:lvl1pPr algn="r">
              <a:defRPr sz="1300"/>
            </a:lvl1pPr>
          </a:lstStyle>
          <a:p>
            <a:fld id="{6E3ECF1E-CEC0-4406-9D4F-653B2E270A10}" type="slidenum">
              <a:rPr lang="ko-KR" altLang="en-US" smtClean="0"/>
              <a:t>‹#›</a:t>
            </a:fld>
            <a:endParaRPr lang="ko-KR" altLang="en-US"/>
          </a:p>
        </p:txBody>
      </p:sp>
    </p:spTree>
    <p:extLst>
      <p:ext uri="{BB962C8B-B14F-4D97-AF65-F5344CB8AC3E}">
        <p14:creationId xmlns:p14="http://schemas.microsoft.com/office/powerpoint/2010/main" val="2833005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4"/>
            <a:ext cx="4434999" cy="355087"/>
          </a:xfrm>
          <a:prstGeom prst="rect">
            <a:avLst/>
          </a:prstGeom>
        </p:spPr>
        <p:txBody>
          <a:bodyPr vert="horz" lIns="95694" tIns="47847" rIns="95694" bIns="47847" rtlCol="0"/>
          <a:lstStyle>
            <a:lvl1pPr algn="l" eaLnBrk="1" fontAlgn="auto" latinLnBrk="1" hangingPunct="1">
              <a:spcBef>
                <a:spcPts val="0"/>
              </a:spcBef>
              <a:spcAft>
                <a:spcPts val="0"/>
              </a:spcAft>
              <a:defRPr kumimoji="0" sz="1300">
                <a:latin typeface="+mn-lt"/>
                <a:ea typeface="+mn-ea"/>
              </a:defRPr>
            </a:lvl1pPr>
          </a:lstStyle>
          <a:p>
            <a:pPr>
              <a:defRPr/>
            </a:pPr>
            <a:endParaRPr lang="ko-KR" altLang="en-US"/>
          </a:p>
        </p:txBody>
      </p:sp>
      <p:sp>
        <p:nvSpPr>
          <p:cNvPr id="3" name="날짜 개체 틀 2"/>
          <p:cNvSpPr>
            <a:spLocks noGrp="1"/>
          </p:cNvSpPr>
          <p:nvPr>
            <p:ph type="dt" idx="1"/>
          </p:nvPr>
        </p:nvSpPr>
        <p:spPr>
          <a:xfrm>
            <a:off x="5797247" y="4"/>
            <a:ext cx="4434999" cy="355087"/>
          </a:xfrm>
          <a:prstGeom prst="rect">
            <a:avLst/>
          </a:prstGeom>
        </p:spPr>
        <p:txBody>
          <a:bodyPr vert="horz" lIns="95694" tIns="47847" rIns="95694" bIns="47847" rtlCol="0"/>
          <a:lstStyle>
            <a:lvl1pPr algn="r" eaLnBrk="1" fontAlgn="auto" latinLnBrk="1" hangingPunct="1">
              <a:spcBef>
                <a:spcPts val="0"/>
              </a:spcBef>
              <a:spcAft>
                <a:spcPts val="0"/>
              </a:spcAft>
              <a:defRPr kumimoji="0" sz="1300">
                <a:latin typeface="+mn-lt"/>
                <a:ea typeface="+mn-ea"/>
              </a:defRPr>
            </a:lvl1pPr>
          </a:lstStyle>
          <a:p>
            <a:pPr>
              <a:defRPr/>
            </a:pPr>
            <a:fld id="{54E118FB-A9EA-4D6E-984B-8D743E61E43D}" type="datetimeFigureOut">
              <a:rPr lang="ko-KR" altLang="en-US"/>
              <a:pPr>
                <a:defRPr/>
              </a:pPr>
              <a:t>2023-05-18</a:t>
            </a:fld>
            <a:endParaRPr lang="ko-KR" altLang="en-US"/>
          </a:p>
        </p:txBody>
      </p:sp>
      <p:sp>
        <p:nvSpPr>
          <p:cNvPr id="4" name="슬라이드 이미지 개체 틀 3"/>
          <p:cNvSpPr>
            <a:spLocks noGrp="1" noRot="1" noChangeAspect="1"/>
          </p:cNvSpPr>
          <p:nvPr>
            <p:ph type="sldImg" idx="2"/>
          </p:nvPr>
        </p:nvSpPr>
        <p:spPr>
          <a:xfrm>
            <a:off x="2749550" y="530225"/>
            <a:ext cx="4735513" cy="2665413"/>
          </a:xfrm>
          <a:prstGeom prst="rect">
            <a:avLst/>
          </a:prstGeom>
          <a:noFill/>
          <a:ln w="12700">
            <a:solidFill>
              <a:prstClr val="black"/>
            </a:solidFill>
          </a:ln>
        </p:spPr>
        <p:txBody>
          <a:bodyPr vert="horz" lIns="95694" tIns="47847" rIns="95694" bIns="47847" rtlCol="0" anchor="ctr"/>
          <a:lstStyle/>
          <a:p>
            <a:pPr lvl="0"/>
            <a:endParaRPr lang="ko-KR" altLang="en-US" noProof="0"/>
          </a:p>
        </p:txBody>
      </p:sp>
      <p:sp>
        <p:nvSpPr>
          <p:cNvPr id="5" name="슬라이드 노트 개체 틀 4"/>
          <p:cNvSpPr>
            <a:spLocks noGrp="1"/>
          </p:cNvSpPr>
          <p:nvPr>
            <p:ph type="body" sz="quarter" idx="3"/>
          </p:nvPr>
        </p:nvSpPr>
        <p:spPr>
          <a:xfrm>
            <a:off x="1023462" y="3373911"/>
            <a:ext cx="8187690" cy="3196945"/>
          </a:xfrm>
          <a:prstGeom prst="rect">
            <a:avLst/>
          </a:prstGeom>
        </p:spPr>
        <p:txBody>
          <a:bodyPr vert="horz" lIns="95694" tIns="47847" rIns="95694" bIns="47847"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747817"/>
            <a:ext cx="4434999" cy="355087"/>
          </a:xfrm>
          <a:prstGeom prst="rect">
            <a:avLst/>
          </a:prstGeom>
        </p:spPr>
        <p:txBody>
          <a:bodyPr vert="horz" lIns="95694" tIns="47847" rIns="95694" bIns="47847" rtlCol="0" anchor="b"/>
          <a:lstStyle>
            <a:lvl1pPr algn="l" eaLnBrk="1" fontAlgn="auto" latinLnBrk="1" hangingPunct="1">
              <a:spcBef>
                <a:spcPts val="0"/>
              </a:spcBef>
              <a:spcAft>
                <a:spcPts val="0"/>
              </a:spcAft>
              <a:defRPr kumimoji="0" sz="1300">
                <a:latin typeface="+mn-lt"/>
                <a:ea typeface="+mn-ea"/>
              </a:defRPr>
            </a:lvl1pPr>
          </a:lstStyle>
          <a:p>
            <a:pPr>
              <a:defRPr/>
            </a:pPr>
            <a:endParaRPr lang="ko-KR" altLang="en-US" dirty="0"/>
          </a:p>
        </p:txBody>
      </p:sp>
      <p:sp>
        <p:nvSpPr>
          <p:cNvPr id="7" name="슬라이드 번호 개체 틀 6"/>
          <p:cNvSpPr>
            <a:spLocks noGrp="1"/>
          </p:cNvSpPr>
          <p:nvPr>
            <p:ph type="sldNum" sz="quarter" idx="5"/>
          </p:nvPr>
        </p:nvSpPr>
        <p:spPr>
          <a:xfrm>
            <a:off x="5797247" y="6747817"/>
            <a:ext cx="4434999" cy="355087"/>
          </a:xfrm>
          <a:prstGeom prst="rect">
            <a:avLst/>
          </a:prstGeom>
        </p:spPr>
        <p:txBody>
          <a:bodyPr vert="horz" wrap="square" lIns="95694" tIns="47847" rIns="95694" bIns="47847" numCol="1" anchor="b" anchorCtr="0" compatLnSpc="1">
            <a:prstTxWarp prst="textNoShape">
              <a:avLst/>
            </a:prstTxWarp>
          </a:bodyPr>
          <a:lstStyle>
            <a:lvl1pPr algn="r" eaLnBrk="1" latinLnBrk="1" hangingPunct="1">
              <a:defRPr kumimoji="0" sz="1300" smtClean="0">
                <a:ea typeface="맑은 고딕" panose="020B0503020000020004" pitchFamily="50" charset="-127"/>
              </a:defRPr>
            </a:lvl1pPr>
          </a:lstStyle>
          <a:p>
            <a:pPr>
              <a:defRPr/>
            </a:pPr>
            <a:fld id="{A00B0C15-2B9E-47ED-9B13-1C3B813B1421}" type="slidenum">
              <a:rPr lang="ko-KR" altLang="en-US"/>
              <a:pPr>
                <a:defRPr/>
              </a:pPr>
              <a:t>‹#›</a:t>
            </a:fld>
            <a:endParaRPr lang="ko-KR" altLang="en-US"/>
          </a:p>
        </p:txBody>
      </p:sp>
    </p:spTree>
    <p:extLst>
      <p:ext uri="{BB962C8B-B14F-4D97-AF65-F5344CB8AC3E}">
        <p14:creationId xmlns:p14="http://schemas.microsoft.com/office/powerpoint/2010/main" val="1335246390"/>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00B0C15-2B9E-47ED-9B13-1C3B813B1421}" type="slidenum">
              <a:rPr lang="ko-KR" altLang="en-US" smtClean="0"/>
              <a:pPr>
                <a:defRPr/>
              </a:pPr>
              <a:t>1</a:t>
            </a:fld>
            <a:endParaRPr lang="ko-KR" altLang="en-US"/>
          </a:p>
        </p:txBody>
      </p:sp>
    </p:spTree>
    <p:extLst>
      <p:ext uri="{BB962C8B-B14F-4D97-AF65-F5344CB8AC3E}">
        <p14:creationId xmlns:p14="http://schemas.microsoft.com/office/powerpoint/2010/main" val="3957523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제가 선택한 </a:t>
            </a:r>
            <a:r>
              <a:rPr lang="ko-KR" altLang="en-US" dirty="0" err="1" smtClean="0"/>
              <a:t>데이터셋은</a:t>
            </a:r>
            <a:r>
              <a:rPr lang="ko-KR" altLang="en-US" dirty="0" smtClean="0"/>
              <a:t> </a:t>
            </a:r>
            <a:r>
              <a:rPr lang="en-US" altLang="ko-KR" dirty="0" smtClean="0"/>
              <a:t>car vs bike classification dataset</a:t>
            </a:r>
            <a:r>
              <a:rPr lang="ko-KR" altLang="en-US" dirty="0" smtClean="0"/>
              <a:t>입니다</a:t>
            </a:r>
            <a:r>
              <a:rPr lang="en-US" altLang="ko-KR" dirty="0" smtClean="0"/>
              <a:t>.</a:t>
            </a:r>
          </a:p>
          <a:p>
            <a:r>
              <a:rPr lang="ko-KR" altLang="en-US" dirty="0" smtClean="0"/>
              <a:t>자동차와 오토바이간의 비슷한 점이 많기 때문에 구분하기 힘들 것이다라는 의견이 있었습니다</a:t>
            </a:r>
            <a:r>
              <a:rPr lang="en-US" altLang="ko-KR" dirty="0" smtClean="0"/>
              <a:t>. </a:t>
            </a:r>
          </a:p>
          <a:p>
            <a:r>
              <a:rPr lang="ko-KR" altLang="en-US" dirty="0" smtClean="0"/>
              <a:t>또한 다양한</a:t>
            </a:r>
            <a:r>
              <a:rPr lang="ko-KR" altLang="en-US" baseline="0" dirty="0" smtClean="0"/>
              <a:t> 유형의 이미지들을 수집했기 때문에</a:t>
            </a:r>
            <a:r>
              <a:rPr lang="ko-KR" altLang="en-US" dirty="0" smtClean="0"/>
              <a:t> </a:t>
            </a:r>
            <a:r>
              <a:rPr lang="en-US" altLang="ko-KR" dirty="0" smtClean="0"/>
              <a:t>intra variable</a:t>
            </a:r>
            <a:r>
              <a:rPr lang="ko-KR" altLang="en-US" dirty="0" smtClean="0"/>
              <a:t>이 크다고 표현을 했습니다</a:t>
            </a:r>
            <a:r>
              <a:rPr lang="en-US" altLang="ko-KR" dirty="0" smtClean="0"/>
              <a:t>.</a:t>
            </a:r>
          </a:p>
          <a:p>
            <a:r>
              <a:rPr lang="ko-KR" altLang="en-US" dirty="0" smtClean="0"/>
              <a:t>모델이 다양한 자동차와 바이크가 있기 때문에 </a:t>
            </a:r>
            <a:r>
              <a:rPr lang="en-US" altLang="ko-KR" dirty="0" smtClean="0"/>
              <a:t>bike</a:t>
            </a:r>
            <a:r>
              <a:rPr lang="ko-KR" altLang="en-US" dirty="0" smtClean="0"/>
              <a:t>와 자동차에 대한 이해가 있어야 하기 때문에 힘든 작업이 될 것이라는 </a:t>
            </a:r>
            <a:r>
              <a:rPr lang="en-US" altLang="ko-KR" dirty="0" smtClean="0"/>
              <a:t>dataset</a:t>
            </a:r>
            <a:r>
              <a:rPr lang="en-US" altLang="ko-KR" baseline="0" dirty="0" smtClean="0"/>
              <a:t> </a:t>
            </a:r>
            <a:r>
              <a:rPr lang="ko-KR" altLang="en-US" baseline="0" dirty="0" smtClean="0"/>
              <a:t>소유자의 의견이 있었습니다</a:t>
            </a:r>
            <a:r>
              <a:rPr lang="en-US" altLang="ko-KR" baseline="0" dirty="0" smtClean="0"/>
              <a:t>.</a:t>
            </a:r>
          </a:p>
          <a:p>
            <a:r>
              <a:rPr lang="ko-KR" altLang="en-US" baseline="0" dirty="0" smtClean="0"/>
              <a:t>그래서 저는 </a:t>
            </a:r>
            <a:r>
              <a:rPr lang="ko-KR" altLang="en-US" dirty="0" smtClean="0"/>
              <a:t>진짜 힘든 작업일까</a:t>
            </a:r>
            <a:r>
              <a:rPr lang="en-US" altLang="ko-KR" dirty="0" smtClean="0"/>
              <a:t>?? </a:t>
            </a:r>
            <a:r>
              <a:rPr lang="ko-KR" altLang="en-US" dirty="0" smtClean="0"/>
              <a:t>라는 생각에 선택을 했습니다</a:t>
            </a:r>
            <a:r>
              <a:rPr lang="en-US" altLang="ko-KR" dirty="0" smtClean="0"/>
              <a:t>.</a:t>
            </a:r>
          </a:p>
          <a:p>
            <a:endParaRPr lang="ko-KR" altLang="en-US" dirty="0"/>
          </a:p>
        </p:txBody>
      </p:sp>
      <p:sp>
        <p:nvSpPr>
          <p:cNvPr id="4" name="슬라이드 번호 개체 틀 3"/>
          <p:cNvSpPr>
            <a:spLocks noGrp="1"/>
          </p:cNvSpPr>
          <p:nvPr>
            <p:ph type="sldNum" sz="quarter" idx="10"/>
          </p:nvPr>
        </p:nvSpPr>
        <p:spPr/>
        <p:txBody>
          <a:bodyPr/>
          <a:lstStyle/>
          <a:p>
            <a:pPr>
              <a:defRPr/>
            </a:pPr>
            <a:fld id="{A00B0C15-2B9E-47ED-9B13-1C3B813B1421}" type="slidenum">
              <a:rPr lang="ko-KR" altLang="en-US" smtClean="0"/>
              <a:pPr>
                <a:defRPr/>
              </a:pPr>
              <a:t>2</a:t>
            </a:fld>
            <a:endParaRPr lang="ko-KR" altLang="en-US"/>
          </a:p>
        </p:txBody>
      </p:sp>
    </p:spTree>
    <p:extLst>
      <p:ext uri="{BB962C8B-B14F-4D97-AF65-F5344CB8AC3E}">
        <p14:creationId xmlns:p14="http://schemas.microsoft.com/office/powerpoint/2010/main" val="3873336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data</a:t>
            </a:r>
            <a:r>
              <a:rPr lang="en-US" altLang="ko-KR" baseline="0" dirty="0" smtClean="0"/>
              <a:t> augmentation</a:t>
            </a:r>
            <a:r>
              <a:rPr lang="ko-KR" altLang="en-US" baseline="0" dirty="0" smtClean="0"/>
              <a:t>은 </a:t>
            </a:r>
            <a:r>
              <a:rPr lang="en-US" altLang="ko-KR" baseline="0" dirty="0" smtClean="0"/>
              <a:t>data</a:t>
            </a:r>
            <a:r>
              <a:rPr lang="ko-KR" altLang="en-US" baseline="0" dirty="0" smtClean="0"/>
              <a:t>가 부족한 상황에서 이미지를 다양하게 변화를 시켜서 모델을 일반화 시키는 데 도움이 되는 것으로 알려져 있음</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pPr>
              <a:defRPr/>
            </a:pPr>
            <a:fld id="{A00B0C15-2B9E-47ED-9B13-1C3B813B1421}" type="slidenum">
              <a:rPr lang="ko-KR" altLang="en-US" smtClean="0"/>
              <a:pPr>
                <a:defRPr/>
              </a:pPr>
              <a:t>4</a:t>
            </a:fld>
            <a:endParaRPr lang="ko-KR" altLang="en-US"/>
          </a:p>
        </p:txBody>
      </p:sp>
    </p:spTree>
    <p:extLst>
      <p:ext uri="{BB962C8B-B14F-4D97-AF65-F5344CB8AC3E}">
        <p14:creationId xmlns:p14="http://schemas.microsoft.com/office/powerpoint/2010/main" val="3459003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결과의 </a:t>
            </a:r>
            <a:r>
              <a:rPr lang="en-US" altLang="ko-KR" dirty="0" smtClean="0"/>
              <a:t>variance</a:t>
            </a:r>
            <a:r>
              <a:rPr lang="ko-KR" altLang="en-US" dirty="0" smtClean="0"/>
              <a:t>가 너무 큼</a:t>
            </a:r>
            <a:r>
              <a:rPr lang="en-US" altLang="ko-KR" dirty="0" smtClean="0"/>
              <a:t>. </a:t>
            </a:r>
            <a:r>
              <a:rPr lang="ko-KR" altLang="en-US" dirty="0" smtClean="0"/>
              <a:t>안정적인 학습이 불가능함</a:t>
            </a:r>
            <a:r>
              <a:rPr lang="en-US" altLang="ko-KR" dirty="0" smtClean="0"/>
              <a:t>. </a:t>
            </a:r>
          </a:p>
          <a:p>
            <a:r>
              <a:rPr lang="ko-KR" altLang="en-US" dirty="0" smtClean="0"/>
              <a:t>간단한 </a:t>
            </a:r>
            <a:r>
              <a:rPr lang="en-US" altLang="ko-KR" dirty="0" smtClean="0"/>
              <a:t>binary task</a:t>
            </a:r>
            <a:r>
              <a:rPr lang="ko-KR" altLang="en-US" dirty="0" smtClean="0"/>
              <a:t>에서는 그렇게 큰 효과를 못 </a:t>
            </a:r>
            <a:r>
              <a:rPr lang="ko-KR" altLang="en-US" dirty="0" err="1" smtClean="0"/>
              <a:t>본듯</a:t>
            </a:r>
            <a:r>
              <a:rPr lang="ko-KR" altLang="en-US" dirty="0" smtClean="0"/>
              <a:t> 함</a:t>
            </a:r>
            <a:r>
              <a:rPr lang="en-US" altLang="ko-KR" dirty="0" smtClean="0"/>
              <a:t>.</a:t>
            </a:r>
            <a:r>
              <a:rPr lang="en-US" altLang="ko-KR" baseline="0" dirty="0" smtClean="0"/>
              <a:t> </a:t>
            </a:r>
            <a:r>
              <a:rPr lang="ko-KR" altLang="en-US" baseline="0" dirty="0" smtClean="0"/>
              <a:t>하지만 모델 구조를 보면 </a:t>
            </a:r>
            <a:r>
              <a:rPr lang="ko-KR" altLang="en-US" baseline="0" dirty="0" err="1" smtClean="0"/>
              <a:t>알수있지만</a:t>
            </a:r>
            <a:r>
              <a:rPr lang="ko-KR" altLang="en-US" baseline="0" dirty="0" smtClean="0"/>
              <a:t> 너무 </a:t>
            </a:r>
            <a:r>
              <a:rPr lang="ko-KR" altLang="en-US" baseline="0" dirty="0" err="1" smtClean="0"/>
              <a:t>무지성으로</a:t>
            </a:r>
            <a:r>
              <a:rPr lang="ko-KR" altLang="en-US" baseline="0" dirty="0" smtClean="0"/>
              <a:t> 넣었음</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pPr>
              <a:defRPr/>
            </a:pPr>
            <a:fld id="{A00B0C15-2B9E-47ED-9B13-1C3B813B1421}" type="slidenum">
              <a:rPr lang="ko-KR" altLang="en-US" smtClean="0"/>
              <a:pPr>
                <a:defRPr/>
              </a:pPr>
              <a:t>10</a:t>
            </a:fld>
            <a:endParaRPr lang="ko-KR" altLang="en-US"/>
          </a:p>
        </p:txBody>
      </p:sp>
    </p:spTree>
    <p:extLst>
      <p:ext uri="{BB962C8B-B14F-4D97-AF65-F5344CB8AC3E}">
        <p14:creationId xmlns:p14="http://schemas.microsoft.com/office/powerpoint/2010/main" val="1881610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317511" y="1059206"/>
            <a:ext cx="11558400" cy="2197525"/>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FFC000"/>
              </a:buClr>
              <a:buSzTx/>
              <a:buFont typeface="Wingdings" panose="05000000000000000000" pitchFamily="2" charset="2"/>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90500" y="188913"/>
            <a:ext cx="6192000" cy="323165"/>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69329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5856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3591984" y="2182813"/>
            <a:ext cx="6838949"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a:solidFill>
                    <a:schemeClr val="tx1"/>
                  </a:solidFill>
                  <a:latin typeface="맑은 고딕" panose="020B0503020000020004" pitchFamily="50" charset="-127"/>
                  <a:ea typeface="맑은 고딕" panose="020B0503020000020004" pitchFamily="50" charset="-127"/>
                </a:defRPr>
              </a:lvl1pPr>
              <a:lvl2pPr marL="742950" indent="-285750" defTabSz="977900">
                <a:defRPr>
                  <a:solidFill>
                    <a:schemeClr val="tx1"/>
                  </a:solidFill>
                  <a:latin typeface="맑은 고딕" panose="020B0503020000020004" pitchFamily="50" charset="-127"/>
                  <a:ea typeface="맑은 고딕" panose="020B0503020000020004" pitchFamily="50" charset="-127"/>
                </a:defRPr>
              </a:lvl2pPr>
              <a:lvl3pPr marL="1143000" indent="-228600" defTabSz="977900">
                <a:defRPr>
                  <a:solidFill>
                    <a:schemeClr val="tx1"/>
                  </a:solidFill>
                  <a:latin typeface="맑은 고딕" panose="020B0503020000020004" pitchFamily="50" charset="-127"/>
                  <a:ea typeface="맑은 고딕" panose="020B0503020000020004" pitchFamily="50" charset="-127"/>
                </a:defRPr>
              </a:lvl3pPr>
              <a:lvl4pPr marL="1600200" indent="-228600" defTabSz="977900">
                <a:defRPr>
                  <a:solidFill>
                    <a:schemeClr val="tx1"/>
                  </a:solidFill>
                  <a:latin typeface="맑은 고딕" panose="020B0503020000020004" pitchFamily="50" charset="-127"/>
                  <a:ea typeface="맑은 고딕" panose="020B0503020000020004" pitchFamily="50" charset="-127"/>
                </a:defRPr>
              </a:lvl4pPr>
              <a:lvl5pPr marL="2057400" indent="-228600" defTabSz="977900">
                <a:defRPr>
                  <a:solidFill>
                    <a:schemeClr val="tx1"/>
                  </a:solidFill>
                  <a:latin typeface="맑은 고딕" panose="020B0503020000020004" pitchFamily="50" charset="-127"/>
                  <a:ea typeface="맑은 고딕" panose="020B0503020000020004" pitchFamily="50" charset="-127"/>
                </a:defRPr>
              </a:lvl5pPr>
              <a:lvl6pPr marL="25146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6pPr>
              <a:lvl7pPr marL="29718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7pPr>
              <a:lvl8pPr marL="34290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8pPr>
              <a:lvl9pPr marL="38862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9pPr>
            </a:lstStyle>
            <a:p>
              <a:pPr eaLnBrk="1" latinLnBrk="1" hangingPunct="1">
                <a:defRPr/>
              </a:pPr>
              <a:r>
                <a:rPr kumimoji="0" lang="en-US" altLang="zh-CN" sz="1500">
                  <a:solidFill>
                    <a:srgbClr val="000000"/>
                  </a:solidFill>
                </a:rPr>
                <a:t>CONFIDENTIAL</a:t>
              </a:r>
            </a:p>
          </p:txBody>
        </p:sp>
        <p:sp>
          <p:nvSpPr>
            <p:cNvPr id="5" name="McK Document" hidden="1"/>
            <p:cNvSpPr txBox="1">
              <a:spLocks noChangeArrowheads="1"/>
            </p:cNvSpPr>
            <p:nvPr userDrawn="1"/>
          </p:nvSpPr>
          <p:spPr bwMode="auto">
            <a:xfrm>
              <a:off x="1663" y="303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a:solidFill>
                    <a:schemeClr val="tx1"/>
                  </a:solidFill>
                  <a:latin typeface="맑은 고딕" panose="020B0503020000020004" pitchFamily="50" charset="-127"/>
                  <a:ea typeface="맑은 고딕" panose="020B0503020000020004" pitchFamily="50" charset="-127"/>
                </a:defRPr>
              </a:lvl1pPr>
              <a:lvl2pPr marL="742950" indent="-285750" defTabSz="977900">
                <a:defRPr>
                  <a:solidFill>
                    <a:schemeClr val="tx1"/>
                  </a:solidFill>
                  <a:latin typeface="맑은 고딕" panose="020B0503020000020004" pitchFamily="50" charset="-127"/>
                  <a:ea typeface="맑은 고딕" panose="020B0503020000020004" pitchFamily="50" charset="-127"/>
                </a:defRPr>
              </a:lvl2pPr>
              <a:lvl3pPr marL="1143000" indent="-228600" defTabSz="977900">
                <a:defRPr>
                  <a:solidFill>
                    <a:schemeClr val="tx1"/>
                  </a:solidFill>
                  <a:latin typeface="맑은 고딕" panose="020B0503020000020004" pitchFamily="50" charset="-127"/>
                  <a:ea typeface="맑은 고딕" panose="020B0503020000020004" pitchFamily="50" charset="-127"/>
                </a:defRPr>
              </a:lvl3pPr>
              <a:lvl4pPr marL="1600200" indent="-228600" defTabSz="977900">
                <a:defRPr>
                  <a:solidFill>
                    <a:schemeClr val="tx1"/>
                  </a:solidFill>
                  <a:latin typeface="맑은 고딕" panose="020B0503020000020004" pitchFamily="50" charset="-127"/>
                  <a:ea typeface="맑은 고딕" panose="020B0503020000020004" pitchFamily="50" charset="-127"/>
                </a:defRPr>
              </a:lvl4pPr>
              <a:lvl5pPr marL="2057400" indent="-228600" defTabSz="977900">
                <a:defRPr>
                  <a:solidFill>
                    <a:schemeClr val="tx1"/>
                  </a:solidFill>
                  <a:latin typeface="맑은 고딕" panose="020B0503020000020004" pitchFamily="50" charset="-127"/>
                  <a:ea typeface="맑은 고딕" panose="020B0503020000020004" pitchFamily="50" charset="-127"/>
                </a:defRPr>
              </a:lvl5pPr>
              <a:lvl6pPr marL="25146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6pPr>
              <a:lvl7pPr marL="29718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7pPr>
              <a:lvl8pPr marL="34290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8pPr>
              <a:lvl9pPr marL="38862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9pPr>
            </a:lstStyle>
            <a:p>
              <a:pPr eaLnBrk="1" latinLnBrk="1" hangingPunct="1">
                <a:defRPr/>
              </a:pPr>
              <a:r>
                <a:rPr kumimoji="0" lang="en-US" altLang="zh-CN" sz="1500">
                  <a:solidFill>
                    <a:srgbClr val="000000"/>
                  </a:solidFill>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a:solidFill>
                    <a:schemeClr val="tx1"/>
                  </a:solidFill>
                  <a:latin typeface="맑은 고딕" panose="020B0503020000020004" pitchFamily="50" charset="-127"/>
                  <a:ea typeface="맑은 고딕" panose="020B0503020000020004" pitchFamily="50" charset="-127"/>
                </a:defRPr>
              </a:lvl1pPr>
              <a:lvl2pPr marL="742950" indent="-285750" defTabSz="977900">
                <a:defRPr>
                  <a:solidFill>
                    <a:schemeClr val="tx1"/>
                  </a:solidFill>
                  <a:latin typeface="맑은 고딕" panose="020B0503020000020004" pitchFamily="50" charset="-127"/>
                  <a:ea typeface="맑은 고딕" panose="020B0503020000020004" pitchFamily="50" charset="-127"/>
                </a:defRPr>
              </a:lvl2pPr>
              <a:lvl3pPr marL="1143000" indent="-228600" defTabSz="977900">
                <a:defRPr>
                  <a:solidFill>
                    <a:schemeClr val="tx1"/>
                  </a:solidFill>
                  <a:latin typeface="맑은 고딕" panose="020B0503020000020004" pitchFamily="50" charset="-127"/>
                  <a:ea typeface="맑은 고딕" panose="020B0503020000020004" pitchFamily="50" charset="-127"/>
                </a:defRPr>
              </a:lvl3pPr>
              <a:lvl4pPr marL="1600200" indent="-228600" defTabSz="977900">
                <a:defRPr>
                  <a:solidFill>
                    <a:schemeClr val="tx1"/>
                  </a:solidFill>
                  <a:latin typeface="맑은 고딕" panose="020B0503020000020004" pitchFamily="50" charset="-127"/>
                  <a:ea typeface="맑은 고딕" panose="020B0503020000020004" pitchFamily="50" charset="-127"/>
                </a:defRPr>
              </a:lvl4pPr>
              <a:lvl5pPr marL="2057400" indent="-228600" defTabSz="977900">
                <a:defRPr>
                  <a:solidFill>
                    <a:schemeClr val="tx1"/>
                  </a:solidFill>
                  <a:latin typeface="맑은 고딕" panose="020B0503020000020004" pitchFamily="50" charset="-127"/>
                  <a:ea typeface="맑은 고딕" panose="020B0503020000020004" pitchFamily="50" charset="-127"/>
                </a:defRPr>
              </a:lvl5pPr>
              <a:lvl6pPr marL="25146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6pPr>
              <a:lvl7pPr marL="29718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7pPr>
              <a:lvl8pPr marL="34290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8pPr>
              <a:lvl9pPr marL="38862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9pPr>
            </a:lstStyle>
            <a:p>
              <a:pPr eaLnBrk="1" latinLnBrk="1" hangingPunct="1">
                <a:defRPr/>
              </a:pPr>
              <a:r>
                <a:rPr kumimoji="0" lang="en-US" altLang="zh-CN" sz="1500">
                  <a:solidFill>
                    <a:srgbClr val="000000"/>
                  </a:solidFill>
                </a:rPr>
                <a:t>Date</a:t>
              </a:r>
            </a:p>
          </p:txBody>
        </p:sp>
        <p:sp>
          <p:nvSpPr>
            <p:cNvPr id="7" name="McK Disclaimer" hidden="1"/>
            <p:cNvSpPr>
              <a:spLocks noChangeArrowheads="1"/>
            </p:cNvSpPr>
            <p:nvPr userDrawn="1">
              <p:custDataLst>
                <p:tags r:id="rId1"/>
              </p:custDataLst>
            </p:nvPr>
          </p:nvSpPr>
          <p:spPr bwMode="auto">
            <a:xfrm>
              <a:off x="1663" y="3809"/>
              <a:ext cx="2303"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a:defRPr>
                  <a:solidFill>
                    <a:schemeClr val="tx1"/>
                  </a:solidFill>
                  <a:latin typeface="맑은 고딕" panose="020B0503020000020004" pitchFamily="50" charset="-127"/>
                  <a:ea typeface="맑은 고딕" panose="020B0503020000020004" pitchFamily="50" charset="-127"/>
                </a:defRPr>
              </a:lvl1pPr>
              <a:lvl2pPr marL="742950" indent="-285750" defTabSz="860425">
                <a:defRPr>
                  <a:solidFill>
                    <a:schemeClr val="tx1"/>
                  </a:solidFill>
                  <a:latin typeface="맑은 고딕" panose="020B0503020000020004" pitchFamily="50" charset="-127"/>
                  <a:ea typeface="맑은 고딕" panose="020B0503020000020004" pitchFamily="50" charset="-127"/>
                </a:defRPr>
              </a:lvl2pPr>
              <a:lvl3pPr marL="1143000" indent="-228600" defTabSz="860425">
                <a:defRPr>
                  <a:solidFill>
                    <a:schemeClr val="tx1"/>
                  </a:solidFill>
                  <a:latin typeface="맑은 고딕" panose="020B0503020000020004" pitchFamily="50" charset="-127"/>
                  <a:ea typeface="맑은 고딕" panose="020B0503020000020004" pitchFamily="50" charset="-127"/>
                </a:defRPr>
              </a:lvl3pPr>
              <a:lvl4pPr marL="1600200" indent="-228600" defTabSz="860425">
                <a:defRPr>
                  <a:solidFill>
                    <a:schemeClr val="tx1"/>
                  </a:solidFill>
                  <a:latin typeface="맑은 고딕" panose="020B0503020000020004" pitchFamily="50" charset="-127"/>
                  <a:ea typeface="맑은 고딕" panose="020B0503020000020004" pitchFamily="50" charset="-127"/>
                </a:defRPr>
              </a:lvl4pPr>
              <a:lvl5pPr marL="2057400" indent="-228600" defTabSz="860425">
                <a:defRPr>
                  <a:solidFill>
                    <a:schemeClr val="tx1"/>
                  </a:solidFill>
                  <a:latin typeface="맑은 고딕" panose="020B0503020000020004" pitchFamily="50" charset="-127"/>
                  <a:ea typeface="맑은 고딕" panose="020B0503020000020004" pitchFamily="50" charset="-127"/>
                </a:defRPr>
              </a:lvl5pPr>
              <a:lvl6pPr marL="2514600" indent="-228600" defTabSz="860425"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6pPr>
              <a:lvl7pPr marL="2971800" indent="-228600" defTabSz="860425"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7pPr>
              <a:lvl8pPr marL="3429000" indent="-228600" defTabSz="860425"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8pPr>
              <a:lvl9pPr marL="3886200" indent="-228600" defTabSz="860425"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9pPr>
            </a:lstStyle>
            <a:p>
              <a:pPr latinLnBrk="1">
                <a:defRPr/>
              </a:pPr>
              <a:r>
                <a:rPr kumimoji="0" lang="en-US" altLang="zh-CN" sz="1000">
                  <a:solidFill>
                    <a:srgbClr val="000000"/>
                  </a:solidFill>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3591169" y="3962402"/>
            <a:ext cx="6840416"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275406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8856" y="2679831"/>
            <a:ext cx="103632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963247" y="3945241"/>
            <a:ext cx="10363200" cy="461665"/>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73672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Click to edit Master title style</a:t>
            </a:r>
            <a:endParaRPr lang="ko-KR" altLang="en-US" dirty="0"/>
          </a:p>
        </p:txBody>
      </p:sp>
    </p:spTree>
    <p:extLst>
      <p:ext uri="{BB962C8B-B14F-4D97-AF65-F5344CB8AC3E}">
        <p14:creationId xmlns:p14="http://schemas.microsoft.com/office/powerpoint/2010/main" val="177167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FFC000"/>
              </a:buClr>
              <a:buSzTx/>
              <a:buFont typeface="Wingdings" panose="05000000000000000000" pitchFamily="2" charset="2"/>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217869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a:xfrm>
            <a:off x="315385" y="1060450"/>
            <a:ext cx="11541255" cy="5248870"/>
          </a:xfrm>
        </p:spPr>
        <p:txBody>
          <a:bodyPr/>
          <a:lstStyle>
            <a:lvl1pPr marL="457200" marR="0" indent="-457200" algn="l" defTabSz="914400" rtl="0" eaLnBrk="0" fontAlgn="base" latinLnBrk="1" hangingPunct="0">
              <a:lnSpc>
                <a:spcPct val="150000"/>
              </a:lnSpc>
              <a:spcBef>
                <a:spcPct val="0"/>
              </a:spcBef>
              <a:spcAft>
                <a:spcPct val="50000"/>
              </a:spcAft>
              <a:buClr>
                <a:schemeClr val="tx1"/>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chemeClr val="tx1"/>
              </a:buClr>
              <a:buSzTx/>
              <a:buFont typeface="Wingdings" panose="05000000000000000000" pitchFamily="2" charset="2"/>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2934513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3591984" y="2182813"/>
            <a:ext cx="6838949"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19"/>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809"/>
              <a:ext cx="2303"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71967" y="44450"/>
            <a:ext cx="12048067"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3591169" y="3962402"/>
            <a:ext cx="6840416" cy="300082"/>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417105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191344" y="548681"/>
            <a:ext cx="11881320" cy="580034"/>
          </a:xfrm>
        </p:spPr>
        <p:txBody>
          <a:bodyPr/>
          <a:lstStyle/>
          <a:p>
            <a:r>
              <a:rPr lang="ko-KR" altLang="en-US" dirty="0"/>
              <a:t>마스터 제목 스타일 편집</a:t>
            </a:r>
          </a:p>
        </p:txBody>
      </p:sp>
      <p:sp>
        <p:nvSpPr>
          <p:cNvPr id="3" name="텍스트 개체 틀 2"/>
          <p:cNvSpPr>
            <a:spLocks noGrp="1"/>
          </p:cNvSpPr>
          <p:nvPr>
            <p:ph type="body" sz="half" idx="1"/>
          </p:nvPr>
        </p:nvSpPr>
        <p:spPr>
          <a:xfrm>
            <a:off x="6240016" y="1419631"/>
            <a:ext cx="5615112" cy="169892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335360" y="1412775"/>
            <a:ext cx="5616624" cy="169892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pPr>
                <a:defRPr/>
              </a:pPr>
              <a:t>‹#›</a:t>
            </a:fld>
            <a:endParaRPr lang="en-US" altLang="ko-KR"/>
          </a:p>
        </p:txBody>
      </p:sp>
    </p:spTree>
    <p:extLst>
      <p:ext uri="{BB962C8B-B14F-4D97-AF65-F5344CB8AC3E}">
        <p14:creationId xmlns:p14="http://schemas.microsoft.com/office/powerpoint/2010/main" val="63214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2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3591984" y="2182813"/>
            <a:ext cx="6838949"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a:solidFill>
                    <a:schemeClr val="tx1"/>
                  </a:solidFill>
                  <a:latin typeface="맑은 고딕" panose="020B0503020000020004" pitchFamily="50" charset="-127"/>
                  <a:ea typeface="맑은 고딕" panose="020B0503020000020004" pitchFamily="50" charset="-127"/>
                </a:defRPr>
              </a:lvl1pPr>
              <a:lvl2pPr marL="742950" indent="-285750" defTabSz="977900">
                <a:defRPr>
                  <a:solidFill>
                    <a:schemeClr val="tx1"/>
                  </a:solidFill>
                  <a:latin typeface="맑은 고딕" panose="020B0503020000020004" pitchFamily="50" charset="-127"/>
                  <a:ea typeface="맑은 고딕" panose="020B0503020000020004" pitchFamily="50" charset="-127"/>
                </a:defRPr>
              </a:lvl2pPr>
              <a:lvl3pPr marL="1143000" indent="-228600" defTabSz="977900">
                <a:defRPr>
                  <a:solidFill>
                    <a:schemeClr val="tx1"/>
                  </a:solidFill>
                  <a:latin typeface="맑은 고딕" panose="020B0503020000020004" pitchFamily="50" charset="-127"/>
                  <a:ea typeface="맑은 고딕" panose="020B0503020000020004" pitchFamily="50" charset="-127"/>
                </a:defRPr>
              </a:lvl3pPr>
              <a:lvl4pPr marL="1600200" indent="-228600" defTabSz="977900">
                <a:defRPr>
                  <a:solidFill>
                    <a:schemeClr val="tx1"/>
                  </a:solidFill>
                  <a:latin typeface="맑은 고딕" panose="020B0503020000020004" pitchFamily="50" charset="-127"/>
                  <a:ea typeface="맑은 고딕" panose="020B0503020000020004" pitchFamily="50" charset="-127"/>
                </a:defRPr>
              </a:lvl4pPr>
              <a:lvl5pPr marL="2057400" indent="-228600" defTabSz="977900">
                <a:defRPr>
                  <a:solidFill>
                    <a:schemeClr val="tx1"/>
                  </a:solidFill>
                  <a:latin typeface="맑은 고딕" panose="020B0503020000020004" pitchFamily="50" charset="-127"/>
                  <a:ea typeface="맑은 고딕" panose="020B0503020000020004" pitchFamily="50" charset="-127"/>
                </a:defRPr>
              </a:lvl5pPr>
              <a:lvl6pPr marL="25146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6pPr>
              <a:lvl7pPr marL="29718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7pPr>
              <a:lvl8pPr marL="34290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8pPr>
              <a:lvl9pPr marL="38862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9pPr>
            </a:lstStyle>
            <a:p>
              <a:pPr eaLnBrk="1" latinLnBrk="1" hangingPunct="1">
                <a:defRPr/>
              </a:pPr>
              <a:r>
                <a:rPr kumimoji="0" lang="en-US" altLang="zh-CN" sz="1500"/>
                <a:t>CONFIDENTIAL</a:t>
              </a:r>
            </a:p>
          </p:txBody>
        </p:sp>
        <p:sp>
          <p:nvSpPr>
            <p:cNvPr id="5" name="McK Document" hidden="1"/>
            <p:cNvSpPr txBox="1">
              <a:spLocks noChangeArrowheads="1"/>
            </p:cNvSpPr>
            <p:nvPr userDrawn="1"/>
          </p:nvSpPr>
          <p:spPr bwMode="auto">
            <a:xfrm>
              <a:off x="1663" y="303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a:solidFill>
                    <a:schemeClr val="tx1"/>
                  </a:solidFill>
                  <a:latin typeface="맑은 고딕" panose="020B0503020000020004" pitchFamily="50" charset="-127"/>
                  <a:ea typeface="맑은 고딕" panose="020B0503020000020004" pitchFamily="50" charset="-127"/>
                </a:defRPr>
              </a:lvl1pPr>
              <a:lvl2pPr marL="742950" indent="-285750" defTabSz="977900">
                <a:defRPr>
                  <a:solidFill>
                    <a:schemeClr val="tx1"/>
                  </a:solidFill>
                  <a:latin typeface="맑은 고딕" panose="020B0503020000020004" pitchFamily="50" charset="-127"/>
                  <a:ea typeface="맑은 고딕" panose="020B0503020000020004" pitchFamily="50" charset="-127"/>
                </a:defRPr>
              </a:lvl2pPr>
              <a:lvl3pPr marL="1143000" indent="-228600" defTabSz="977900">
                <a:defRPr>
                  <a:solidFill>
                    <a:schemeClr val="tx1"/>
                  </a:solidFill>
                  <a:latin typeface="맑은 고딕" panose="020B0503020000020004" pitchFamily="50" charset="-127"/>
                  <a:ea typeface="맑은 고딕" panose="020B0503020000020004" pitchFamily="50" charset="-127"/>
                </a:defRPr>
              </a:lvl3pPr>
              <a:lvl4pPr marL="1600200" indent="-228600" defTabSz="977900">
                <a:defRPr>
                  <a:solidFill>
                    <a:schemeClr val="tx1"/>
                  </a:solidFill>
                  <a:latin typeface="맑은 고딕" panose="020B0503020000020004" pitchFamily="50" charset="-127"/>
                  <a:ea typeface="맑은 고딕" panose="020B0503020000020004" pitchFamily="50" charset="-127"/>
                </a:defRPr>
              </a:lvl4pPr>
              <a:lvl5pPr marL="2057400" indent="-228600" defTabSz="977900">
                <a:defRPr>
                  <a:solidFill>
                    <a:schemeClr val="tx1"/>
                  </a:solidFill>
                  <a:latin typeface="맑은 고딕" panose="020B0503020000020004" pitchFamily="50" charset="-127"/>
                  <a:ea typeface="맑은 고딕" panose="020B0503020000020004" pitchFamily="50" charset="-127"/>
                </a:defRPr>
              </a:lvl5pPr>
              <a:lvl6pPr marL="25146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6pPr>
              <a:lvl7pPr marL="29718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7pPr>
              <a:lvl8pPr marL="34290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8pPr>
              <a:lvl9pPr marL="38862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9pPr>
            </a:lstStyle>
            <a:p>
              <a:pPr eaLnBrk="1" latinLnBrk="1" hangingPunct="1">
                <a:defRPr/>
              </a:pPr>
              <a:r>
                <a:rPr kumimoji="0" lang="en-US" altLang="zh-CN" sz="1500"/>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a:solidFill>
                    <a:schemeClr val="tx1"/>
                  </a:solidFill>
                  <a:latin typeface="맑은 고딕" panose="020B0503020000020004" pitchFamily="50" charset="-127"/>
                  <a:ea typeface="맑은 고딕" panose="020B0503020000020004" pitchFamily="50" charset="-127"/>
                </a:defRPr>
              </a:lvl1pPr>
              <a:lvl2pPr marL="742950" indent="-285750" defTabSz="977900">
                <a:defRPr>
                  <a:solidFill>
                    <a:schemeClr val="tx1"/>
                  </a:solidFill>
                  <a:latin typeface="맑은 고딕" panose="020B0503020000020004" pitchFamily="50" charset="-127"/>
                  <a:ea typeface="맑은 고딕" panose="020B0503020000020004" pitchFamily="50" charset="-127"/>
                </a:defRPr>
              </a:lvl2pPr>
              <a:lvl3pPr marL="1143000" indent="-228600" defTabSz="977900">
                <a:defRPr>
                  <a:solidFill>
                    <a:schemeClr val="tx1"/>
                  </a:solidFill>
                  <a:latin typeface="맑은 고딕" panose="020B0503020000020004" pitchFamily="50" charset="-127"/>
                  <a:ea typeface="맑은 고딕" panose="020B0503020000020004" pitchFamily="50" charset="-127"/>
                </a:defRPr>
              </a:lvl3pPr>
              <a:lvl4pPr marL="1600200" indent="-228600" defTabSz="977900">
                <a:defRPr>
                  <a:solidFill>
                    <a:schemeClr val="tx1"/>
                  </a:solidFill>
                  <a:latin typeface="맑은 고딕" panose="020B0503020000020004" pitchFamily="50" charset="-127"/>
                  <a:ea typeface="맑은 고딕" panose="020B0503020000020004" pitchFamily="50" charset="-127"/>
                </a:defRPr>
              </a:lvl4pPr>
              <a:lvl5pPr marL="2057400" indent="-228600" defTabSz="977900">
                <a:defRPr>
                  <a:solidFill>
                    <a:schemeClr val="tx1"/>
                  </a:solidFill>
                  <a:latin typeface="맑은 고딕" panose="020B0503020000020004" pitchFamily="50" charset="-127"/>
                  <a:ea typeface="맑은 고딕" panose="020B0503020000020004" pitchFamily="50" charset="-127"/>
                </a:defRPr>
              </a:lvl5pPr>
              <a:lvl6pPr marL="25146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6pPr>
              <a:lvl7pPr marL="29718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7pPr>
              <a:lvl8pPr marL="34290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8pPr>
              <a:lvl9pPr marL="3886200" indent="-228600" defTabSz="977900"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9pPr>
            </a:lstStyle>
            <a:p>
              <a:pPr eaLnBrk="1" latinLnBrk="1" hangingPunct="1">
                <a:defRPr/>
              </a:pPr>
              <a:r>
                <a:rPr kumimoji="0" lang="en-US" altLang="zh-CN" sz="1500"/>
                <a:t>Date</a:t>
              </a:r>
            </a:p>
          </p:txBody>
        </p:sp>
        <p:sp>
          <p:nvSpPr>
            <p:cNvPr id="7" name="McK Disclaimer" hidden="1"/>
            <p:cNvSpPr>
              <a:spLocks noChangeArrowheads="1"/>
            </p:cNvSpPr>
            <p:nvPr userDrawn="1">
              <p:custDataLst>
                <p:tags r:id="rId1"/>
              </p:custDataLst>
            </p:nvPr>
          </p:nvSpPr>
          <p:spPr bwMode="auto">
            <a:xfrm>
              <a:off x="1663" y="3809"/>
              <a:ext cx="2303"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a:defRPr>
                  <a:solidFill>
                    <a:schemeClr val="tx1"/>
                  </a:solidFill>
                  <a:latin typeface="맑은 고딕" panose="020B0503020000020004" pitchFamily="50" charset="-127"/>
                  <a:ea typeface="맑은 고딕" panose="020B0503020000020004" pitchFamily="50" charset="-127"/>
                </a:defRPr>
              </a:lvl1pPr>
              <a:lvl2pPr marL="742950" indent="-285750" defTabSz="860425">
                <a:defRPr>
                  <a:solidFill>
                    <a:schemeClr val="tx1"/>
                  </a:solidFill>
                  <a:latin typeface="맑은 고딕" panose="020B0503020000020004" pitchFamily="50" charset="-127"/>
                  <a:ea typeface="맑은 고딕" panose="020B0503020000020004" pitchFamily="50" charset="-127"/>
                </a:defRPr>
              </a:lvl2pPr>
              <a:lvl3pPr marL="1143000" indent="-228600" defTabSz="860425">
                <a:defRPr>
                  <a:solidFill>
                    <a:schemeClr val="tx1"/>
                  </a:solidFill>
                  <a:latin typeface="맑은 고딕" panose="020B0503020000020004" pitchFamily="50" charset="-127"/>
                  <a:ea typeface="맑은 고딕" panose="020B0503020000020004" pitchFamily="50" charset="-127"/>
                </a:defRPr>
              </a:lvl3pPr>
              <a:lvl4pPr marL="1600200" indent="-228600" defTabSz="860425">
                <a:defRPr>
                  <a:solidFill>
                    <a:schemeClr val="tx1"/>
                  </a:solidFill>
                  <a:latin typeface="맑은 고딕" panose="020B0503020000020004" pitchFamily="50" charset="-127"/>
                  <a:ea typeface="맑은 고딕" panose="020B0503020000020004" pitchFamily="50" charset="-127"/>
                </a:defRPr>
              </a:lvl4pPr>
              <a:lvl5pPr marL="2057400" indent="-228600" defTabSz="860425">
                <a:defRPr>
                  <a:solidFill>
                    <a:schemeClr val="tx1"/>
                  </a:solidFill>
                  <a:latin typeface="맑은 고딕" panose="020B0503020000020004" pitchFamily="50" charset="-127"/>
                  <a:ea typeface="맑은 고딕" panose="020B0503020000020004" pitchFamily="50" charset="-127"/>
                </a:defRPr>
              </a:lvl5pPr>
              <a:lvl6pPr marL="2514600" indent="-228600" defTabSz="860425"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6pPr>
              <a:lvl7pPr marL="2971800" indent="-228600" defTabSz="860425"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7pPr>
              <a:lvl8pPr marL="3429000" indent="-228600" defTabSz="860425"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8pPr>
              <a:lvl9pPr marL="3886200" indent="-228600" defTabSz="860425"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9pPr>
            </a:lstStyle>
            <a:p>
              <a:pPr latinLnBrk="1">
                <a:defRPr/>
              </a:pPr>
              <a:r>
                <a:rPr kumimoji="0" lang="en-US" altLang="zh-CN" sz="1000"/>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3591169" y="3962402"/>
            <a:ext cx="6840416" cy="300082"/>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288540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71967" y="44450"/>
            <a:ext cx="12048067"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84151" y="450851"/>
            <a:ext cx="11811000" cy="511174"/>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315385" y="1060450"/>
            <a:ext cx="11561233" cy="209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grpSp>
        <p:nvGrpSpPr>
          <p:cNvPr id="1029" name="McK Slide Elements"/>
          <p:cNvGrpSpPr>
            <a:grpSpLocks/>
          </p:cNvGrpSpPr>
          <p:nvPr/>
        </p:nvGrpSpPr>
        <p:grpSpPr bwMode="auto">
          <a:xfrm>
            <a:off x="165100" y="542925"/>
            <a:ext cx="11726333"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dirty="0">
                  <a:solidFill>
                    <a:srgbClr val="000000"/>
                  </a:solidFill>
                  <a:latin typeface="맑은 고딕" pitchFamily="50" charset="-127"/>
                  <a:ea typeface="맑은 고딕" pitchFamily="50" charset="-127"/>
                </a:rPr>
                <a:t>	*	</a:t>
              </a:r>
              <a:r>
                <a:rPr lang="en-US" altLang="zh-CN" dirty="0">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dirty="0">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1"/>
            </p:custDataLst>
          </p:nvPr>
        </p:nvSpPr>
        <p:spPr bwMode="auto">
          <a:xfrm>
            <a:off x="4779433" y="6545263"/>
            <a:ext cx="26416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84151" y="6459538"/>
            <a:ext cx="11813116"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latin typeface="+mn-ea"/>
              <a:ea typeface="+mn-ea"/>
            </a:endParaRPr>
          </a:p>
        </p:txBody>
      </p:sp>
    </p:spTree>
    <p:extLst>
      <p:ext uri="{BB962C8B-B14F-4D97-AF65-F5344CB8AC3E}">
        <p14:creationId xmlns:p14="http://schemas.microsoft.com/office/powerpoint/2010/main" val="181659422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51" r:id="rId5"/>
    <p:sldLayoutId id="2147483743" r:id="rId6"/>
    <p:sldLayoutId id="2147483744" r:id="rId7"/>
    <p:sldLayoutId id="2147483745" r:id="rId8"/>
    <p:sldLayoutId id="2147483747" r:id="rId9"/>
  </p:sldLayoutIdLst>
  <p:txStyles>
    <p:titleStyle>
      <a:lvl1pPr algn="l" defTabSz="957263" rtl="0" eaLnBrk="0" fontAlgn="base" hangingPunct="0">
        <a:spcBef>
          <a:spcPct val="0"/>
        </a:spcBef>
        <a:spcAft>
          <a:spcPct val="0"/>
        </a:spcAft>
        <a:defRPr lang="en-US" altLang="zh-CN" sz="2800" b="1" dirty="0" smtClean="0">
          <a:solidFill>
            <a:prstClr val="white"/>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chemeClr val="tx1"/>
        </a:buClr>
        <a:buFont typeface="Wingdings 2" panose="05020102010507070707" pitchFamily="18" charset="2"/>
        <a:buChar char="¡"/>
        <a:defRPr sz="2400" b="1">
          <a:solidFill>
            <a:schemeClr val="tx1"/>
          </a:solidFill>
          <a:latin typeface="+mn-ea"/>
          <a:ea typeface="+mn-ea"/>
          <a:cs typeface="+mn-cs"/>
        </a:defRPr>
      </a:lvl1pPr>
      <a:lvl2pPr marL="914400" indent="-457200" algn="l" rtl="0" eaLnBrk="0" fontAlgn="base" latinLnBrk="1" hangingPunct="0">
        <a:spcBef>
          <a:spcPct val="0"/>
        </a:spcBef>
        <a:spcAft>
          <a:spcPct val="50000"/>
        </a:spcAft>
        <a:buClr>
          <a:schemeClr val="tx1"/>
        </a:buClr>
        <a:buFont typeface="Wingdings" panose="05000000000000000000" pitchFamily="2" charset="2"/>
        <a:buChar char="§"/>
        <a:defRPr sz="20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8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6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2">
                <a:lumMod val="50000"/>
              </a:schemeClr>
            </a:gs>
            <a:gs pos="100000">
              <a:schemeClr val="tx1"/>
            </a:gs>
          </a:gsLst>
          <a:lin ang="5400000" scaled="1"/>
          <a:tileRect/>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84151" y="293688"/>
            <a:ext cx="1181100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3075" name="Rectangle 3"/>
          <p:cNvSpPr>
            <a:spLocks noGrp="1" noChangeArrowheads="1"/>
          </p:cNvSpPr>
          <p:nvPr>
            <p:ph type="body" idx="1"/>
          </p:nvPr>
        </p:nvSpPr>
        <p:spPr bwMode="auto">
          <a:xfrm>
            <a:off x="315385" y="928688"/>
            <a:ext cx="11561233"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3076" name="McK Slide Elements"/>
          <p:cNvGrpSpPr>
            <a:grpSpLocks/>
          </p:cNvGrpSpPr>
          <p:nvPr/>
        </p:nvGrpSpPr>
        <p:grpSpPr bwMode="auto">
          <a:xfrm>
            <a:off x="165100" y="542925"/>
            <a:ext cx="11726333" cy="6288088"/>
            <a:chOff x="77" y="335"/>
            <a:chExt cx="5429" cy="3882"/>
          </a:xfrm>
        </p:grpSpPr>
        <p:sp>
          <p:nvSpPr>
            <p:cNvPr id="3078"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a:defRPr>
                  <a:solidFill>
                    <a:schemeClr val="tx1"/>
                  </a:solidFill>
                  <a:latin typeface="맑은 고딕" panose="020B0503020000020004" pitchFamily="50" charset="-127"/>
                  <a:ea typeface="맑은 고딕" panose="020B0503020000020004" pitchFamily="50" charset="-127"/>
                </a:defRPr>
              </a:lvl1pPr>
              <a:lvl2pPr marL="742950" indent="-285750" defTabSz="957263">
                <a:defRPr>
                  <a:solidFill>
                    <a:schemeClr val="tx1"/>
                  </a:solidFill>
                  <a:latin typeface="맑은 고딕" panose="020B0503020000020004" pitchFamily="50" charset="-127"/>
                  <a:ea typeface="맑은 고딕" panose="020B0503020000020004" pitchFamily="50" charset="-127"/>
                </a:defRPr>
              </a:lvl2pPr>
              <a:lvl3pPr marL="1143000" indent="-228600" defTabSz="957263">
                <a:defRPr>
                  <a:solidFill>
                    <a:schemeClr val="tx1"/>
                  </a:solidFill>
                  <a:latin typeface="맑은 고딕" panose="020B0503020000020004" pitchFamily="50" charset="-127"/>
                  <a:ea typeface="맑은 고딕" panose="020B0503020000020004" pitchFamily="50" charset="-127"/>
                </a:defRPr>
              </a:lvl3pPr>
              <a:lvl4pPr marL="1600200" indent="-228600" defTabSz="957263">
                <a:defRPr>
                  <a:solidFill>
                    <a:schemeClr val="tx1"/>
                  </a:solidFill>
                  <a:latin typeface="맑은 고딕" panose="020B0503020000020004" pitchFamily="50" charset="-127"/>
                  <a:ea typeface="맑은 고딕" panose="020B0503020000020004" pitchFamily="50" charset="-127"/>
                </a:defRPr>
              </a:lvl4pPr>
              <a:lvl5pPr marL="2057400" indent="-228600" defTabSz="957263">
                <a:defRPr>
                  <a:solidFill>
                    <a:schemeClr val="tx1"/>
                  </a:solidFill>
                  <a:latin typeface="맑은 고딕" panose="020B0503020000020004" pitchFamily="50" charset="-127"/>
                  <a:ea typeface="맑은 고딕" panose="020B0503020000020004" pitchFamily="50" charset="-127"/>
                </a:defRPr>
              </a:lvl5pPr>
              <a:lvl6pPr marL="2514600" indent="-228600" defTabSz="957263"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6pPr>
              <a:lvl7pPr marL="2971800" indent="-228600" defTabSz="957263"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7pPr>
              <a:lvl8pPr marL="3429000" indent="-228600" defTabSz="957263"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8pPr>
              <a:lvl9pPr marL="3886200" indent="-228600" defTabSz="957263" fontAlgn="base">
                <a:spcBef>
                  <a:spcPct val="0"/>
                </a:spcBef>
                <a:spcAft>
                  <a:spcPct val="0"/>
                </a:spcAft>
                <a:defRPr>
                  <a:solidFill>
                    <a:schemeClr val="tx1"/>
                  </a:solidFill>
                  <a:latin typeface="맑은 고딕" panose="020B0503020000020004" pitchFamily="50" charset="-127"/>
                  <a:ea typeface="맑은 고딕" panose="020B0503020000020004" pitchFamily="50" charset="-127"/>
                </a:defRPr>
              </a:lvl9pPr>
            </a:lstStyle>
            <a:p>
              <a:pPr eaLnBrk="1" latinLnBrk="1" hangingPunct="1">
                <a:defRPr/>
              </a:pPr>
              <a:r>
                <a:rPr kumimoji="0" lang="en-US" altLang="zh-CN" sz="1700">
                  <a:solidFill>
                    <a:srgbClr val="000000"/>
                  </a:solidFill>
                </a:rPr>
                <a:t>Unit of measure</a:t>
              </a:r>
            </a:p>
          </p:txBody>
        </p:sp>
        <p:sp>
          <p:nvSpPr>
            <p:cNvPr id="3079"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a:tabLst>
                  <a:tab pos="569913" algn="r"/>
                </a:tabLst>
                <a:defRPr>
                  <a:solidFill>
                    <a:schemeClr val="tx1"/>
                  </a:solidFill>
                  <a:latin typeface="맑은 고딕" panose="020B0503020000020004" pitchFamily="50" charset="-127"/>
                  <a:ea typeface="맑은 고딕" panose="020B0503020000020004" pitchFamily="50" charset="-127"/>
                </a:defRPr>
              </a:lvl1pPr>
              <a:lvl2pPr marL="742950" indent="-285750" defTabSz="957263">
                <a:tabLst>
                  <a:tab pos="569913" algn="r"/>
                </a:tabLst>
                <a:defRPr>
                  <a:solidFill>
                    <a:schemeClr val="tx1"/>
                  </a:solidFill>
                  <a:latin typeface="맑은 고딕" panose="020B0503020000020004" pitchFamily="50" charset="-127"/>
                  <a:ea typeface="맑은 고딕" panose="020B0503020000020004" pitchFamily="50" charset="-127"/>
                </a:defRPr>
              </a:lvl2pPr>
              <a:lvl3pPr marL="1143000" indent="-228600" defTabSz="957263">
                <a:tabLst>
                  <a:tab pos="569913" algn="r"/>
                </a:tabLst>
                <a:defRPr>
                  <a:solidFill>
                    <a:schemeClr val="tx1"/>
                  </a:solidFill>
                  <a:latin typeface="맑은 고딕" panose="020B0503020000020004" pitchFamily="50" charset="-127"/>
                  <a:ea typeface="맑은 고딕" panose="020B0503020000020004" pitchFamily="50" charset="-127"/>
                </a:defRPr>
              </a:lvl3pPr>
              <a:lvl4pPr marL="1600200" indent="-228600" defTabSz="957263">
                <a:tabLst>
                  <a:tab pos="569913" algn="r"/>
                </a:tabLst>
                <a:defRPr>
                  <a:solidFill>
                    <a:schemeClr val="tx1"/>
                  </a:solidFill>
                  <a:latin typeface="맑은 고딕" panose="020B0503020000020004" pitchFamily="50" charset="-127"/>
                  <a:ea typeface="맑은 고딕" panose="020B0503020000020004" pitchFamily="50" charset="-127"/>
                </a:defRPr>
              </a:lvl4pPr>
              <a:lvl5pPr marL="2057400" indent="-228600" defTabSz="957263">
                <a:tabLst>
                  <a:tab pos="569913" algn="r"/>
                </a:tabLst>
                <a:defRPr>
                  <a:solidFill>
                    <a:schemeClr val="tx1"/>
                  </a:solidFill>
                  <a:latin typeface="맑은 고딕" panose="020B0503020000020004" pitchFamily="50" charset="-127"/>
                  <a:ea typeface="맑은 고딕" panose="020B0503020000020004" pitchFamily="50" charset="-127"/>
                </a:defRPr>
              </a:lvl5pPr>
              <a:lvl6pPr marL="2514600" indent="-228600" defTabSz="957263" fontAlgn="base">
                <a:spcBef>
                  <a:spcPct val="0"/>
                </a:spcBef>
                <a:spcAft>
                  <a:spcPct val="0"/>
                </a:spcAft>
                <a:tabLst>
                  <a:tab pos="569913" algn="r"/>
                </a:tabLst>
                <a:defRPr>
                  <a:solidFill>
                    <a:schemeClr val="tx1"/>
                  </a:solidFill>
                  <a:latin typeface="맑은 고딕" panose="020B0503020000020004" pitchFamily="50" charset="-127"/>
                  <a:ea typeface="맑은 고딕" panose="020B0503020000020004" pitchFamily="50" charset="-127"/>
                </a:defRPr>
              </a:lvl6pPr>
              <a:lvl7pPr marL="2971800" indent="-228600" defTabSz="957263" fontAlgn="base">
                <a:spcBef>
                  <a:spcPct val="0"/>
                </a:spcBef>
                <a:spcAft>
                  <a:spcPct val="0"/>
                </a:spcAft>
                <a:tabLst>
                  <a:tab pos="569913" algn="r"/>
                </a:tabLst>
                <a:defRPr>
                  <a:solidFill>
                    <a:schemeClr val="tx1"/>
                  </a:solidFill>
                  <a:latin typeface="맑은 고딕" panose="020B0503020000020004" pitchFamily="50" charset="-127"/>
                  <a:ea typeface="맑은 고딕" panose="020B0503020000020004" pitchFamily="50" charset="-127"/>
                </a:defRPr>
              </a:lvl7pPr>
              <a:lvl8pPr marL="3429000" indent="-228600" defTabSz="957263" fontAlgn="base">
                <a:spcBef>
                  <a:spcPct val="0"/>
                </a:spcBef>
                <a:spcAft>
                  <a:spcPct val="0"/>
                </a:spcAft>
                <a:tabLst>
                  <a:tab pos="569913" algn="r"/>
                </a:tabLst>
                <a:defRPr>
                  <a:solidFill>
                    <a:schemeClr val="tx1"/>
                  </a:solidFill>
                  <a:latin typeface="맑은 고딕" panose="020B0503020000020004" pitchFamily="50" charset="-127"/>
                  <a:ea typeface="맑은 고딕" panose="020B0503020000020004" pitchFamily="50" charset="-127"/>
                </a:defRPr>
              </a:lvl8pPr>
              <a:lvl9pPr marL="3886200" indent="-228600" defTabSz="957263" fontAlgn="base">
                <a:spcBef>
                  <a:spcPct val="0"/>
                </a:spcBef>
                <a:spcAft>
                  <a:spcPct val="0"/>
                </a:spcAft>
                <a:tabLst>
                  <a:tab pos="569913" algn="r"/>
                </a:tabLst>
                <a:defRPr>
                  <a:solidFill>
                    <a:schemeClr val="tx1"/>
                  </a:solidFill>
                  <a:latin typeface="맑은 고딕" panose="020B0503020000020004" pitchFamily="50" charset="-127"/>
                  <a:ea typeface="맑은 고딕" panose="020B0503020000020004" pitchFamily="50" charset="-127"/>
                </a:defRPr>
              </a:lvl9pPr>
            </a:lstStyle>
            <a:p>
              <a:pPr eaLnBrk="1" latinLnBrk="1" hangingPunct="1">
                <a:defRPr/>
              </a:pPr>
              <a:r>
                <a:rPr kumimoji="0" lang="zh-CN" altLang="en-US">
                  <a:solidFill>
                    <a:srgbClr val="000000"/>
                  </a:solidFill>
                </a:rPr>
                <a:t>	*	</a:t>
              </a:r>
              <a:r>
                <a:rPr kumimoji="0" lang="en-US" altLang="zh-CN">
                  <a:solidFill>
                    <a:srgbClr val="000000"/>
                  </a:solidFill>
                </a:rPr>
                <a:t>Footnote</a:t>
              </a:r>
            </a:p>
            <a:p>
              <a:pPr eaLnBrk="1" latinLnBrk="1" hangingPunct="1">
                <a:spcBef>
                  <a:spcPct val="20000"/>
                </a:spcBef>
                <a:defRPr/>
              </a:pPr>
              <a:r>
                <a:rPr kumimoji="0" lang="en-US" altLang="zh-CN">
                  <a:solidFill>
                    <a:srgbClr val="000000"/>
                  </a:solidFill>
                </a:rPr>
                <a:t>Source:		Source</a:t>
              </a:r>
            </a:p>
          </p:txBody>
        </p:sp>
      </p:grpSp>
      <p:sp>
        <p:nvSpPr>
          <p:cNvPr id="3077" name="Rectangle 190"/>
          <p:cNvSpPr>
            <a:spLocks noChangeArrowheads="1"/>
          </p:cNvSpPr>
          <p:nvPr>
            <p:custDataLst>
              <p:tags r:id="rId4"/>
            </p:custDataLst>
          </p:nvPr>
        </p:nvSpPr>
        <p:spPr bwMode="auto">
          <a:xfrm>
            <a:off x="4779433" y="6545263"/>
            <a:ext cx="26416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a:defRPr kumimoji="1">
                <a:solidFill>
                  <a:schemeClr val="tx1"/>
                </a:solidFill>
                <a:latin typeface="맑은 고딕" panose="020B0503020000020004" pitchFamily="50" charset="-127"/>
                <a:ea typeface="굴림" panose="020B0600000101010101" pitchFamily="50" charset="-127"/>
              </a:defRPr>
            </a:lvl1pPr>
            <a:lvl2pPr marL="742950" indent="-285750" defTabSz="955675">
              <a:defRPr kumimoji="1">
                <a:solidFill>
                  <a:schemeClr val="tx1"/>
                </a:solidFill>
                <a:latin typeface="맑은 고딕" panose="020B0503020000020004" pitchFamily="50" charset="-127"/>
                <a:ea typeface="굴림" panose="020B0600000101010101" pitchFamily="50" charset="-127"/>
              </a:defRPr>
            </a:lvl2pPr>
            <a:lvl3pPr marL="1143000" indent="-228600" defTabSz="955675">
              <a:defRPr kumimoji="1">
                <a:solidFill>
                  <a:schemeClr val="tx1"/>
                </a:solidFill>
                <a:latin typeface="맑은 고딕" panose="020B0503020000020004" pitchFamily="50" charset="-127"/>
                <a:ea typeface="굴림" panose="020B0600000101010101" pitchFamily="50" charset="-127"/>
              </a:defRPr>
            </a:lvl3pPr>
            <a:lvl4pPr marL="1600200" indent="-228600" defTabSz="955675">
              <a:defRPr kumimoji="1">
                <a:solidFill>
                  <a:schemeClr val="tx1"/>
                </a:solidFill>
                <a:latin typeface="맑은 고딕" panose="020B0503020000020004" pitchFamily="50" charset="-127"/>
                <a:ea typeface="굴림" panose="020B0600000101010101" pitchFamily="50" charset="-127"/>
              </a:defRPr>
            </a:lvl4pPr>
            <a:lvl5pPr marL="2057400" indent="-228600" defTabSz="955675">
              <a:defRPr kumimoji="1">
                <a:solidFill>
                  <a:schemeClr val="tx1"/>
                </a:solidFill>
                <a:latin typeface="맑은 고딕" panose="020B0503020000020004" pitchFamily="50" charset="-127"/>
                <a:ea typeface="굴림" panose="020B0600000101010101" pitchFamily="50" charset="-127"/>
              </a:defRPr>
            </a:lvl5pPr>
            <a:lvl6pPr marL="2514600" indent="-228600" defTabSz="955675"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defTabSz="955675"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defTabSz="955675"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defTabSz="955675"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latinLnBrk="1">
              <a:defRPr/>
            </a:pPr>
            <a:r>
              <a:rPr kumimoji="0" lang="en-US" altLang="ko-KR" sz="1100" b="1">
                <a:solidFill>
                  <a:srgbClr val="10253F"/>
                </a:solidFill>
                <a:ea typeface="맑은 고딕" panose="020B0503020000020004" pitchFamily="50" charset="-127"/>
              </a:rPr>
              <a:t>&lt; </a:t>
            </a:r>
            <a:fld id="{E9CEEDEF-D18B-4670-8D43-EAAABE28C086}" type="slidenum">
              <a:rPr kumimoji="0" lang="en-US" altLang="ko-KR" sz="1100" b="1" smtClean="0">
                <a:solidFill>
                  <a:srgbClr val="10253F"/>
                </a:solidFill>
                <a:ea typeface="맑은 고딕" panose="020B0503020000020004" pitchFamily="50" charset="-127"/>
              </a:rPr>
              <a:pPr algn="ctr" latinLnBrk="1">
                <a:defRPr/>
              </a:pPr>
              <a:t>‹#›</a:t>
            </a:fld>
            <a:r>
              <a:rPr kumimoji="0" lang="en-US" altLang="ko-KR" sz="1100" b="1">
                <a:solidFill>
                  <a:srgbClr val="10253F"/>
                </a:solidFill>
                <a:ea typeface="맑은 고딕" panose="020B0503020000020004" pitchFamily="50" charset="-127"/>
              </a:rPr>
              <a:t> &gt;</a:t>
            </a:r>
          </a:p>
        </p:txBody>
      </p:sp>
    </p:spTree>
  </p:cSld>
  <p:clrMap bg1="lt1" tx1="dk1" bg2="lt2" tx2="dk2" accent1="accent1" accent2="accent2" accent3="accent3" accent4="accent4" accent5="accent5" accent6="accent6" hlink="hlink" folHlink="folHlink"/>
  <p:sldLayoutIdLst>
    <p:sldLayoutId id="2147483716" r:id="rId1"/>
    <p:sldLayoutId id="2147483719" r:id="rId2"/>
  </p:sldLayoutIdLst>
  <p:txStyles>
    <p:titleStyle>
      <a:lvl1pPr algn="l" defTabSz="957263" rtl="0" eaLnBrk="0" fontAlgn="base" hangingPunct="0">
        <a:spcBef>
          <a:spcPct val="0"/>
        </a:spcBef>
        <a:spcAft>
          <a:spcPct val="0"/>
        </a:spcAft>
        <a:defRPr sz="2100" b="1">
          <a:solidFill>
            <a:schemeClr val="bg1"/>
          </a:solidFill>
          <a:latin typeface="+mn-ea"/>
          <a:ea typeface="+mn-ea"/>
          <a:cs typeface="+mj-cs"/>
        </a:defRPr>
      </a:lvl1pPr>
      <a:lvl2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342900" indent="-342900" algn="l" defTabSz="957263" rtl="0" eaLnBrk="0" fontAlgn="base" hangingPunct="0">
        <a:spcBef>
          <a:spcPct val="0"/>
        </a:spcBef>
        <a:spcAft>
          <a:spcPct val="0"/>
        </a:spcAft>
        <a:buSzPct val="120000"/>
        <a:defRPr sz="1500">
          <a:solidFill>
            <a:schemeClr val="bg1"/>
          </a:solidFill>
          <a:latin typeface="+mn-ea"/>
          <a:ea typeface="+mn-ea"/>
          <a:cs typeface="+mn-cs"/>
        </a:defRPr>
      </a:lvl1pPr>
      <a:lvl2pPr marL="153988" indent="-152400" algn="l" defTabSz="957263" rtl="0" eaLnBrk="0" fontAlgn="base" hangingPunct="0">
        <a:spcBef>
          <a:spcPct val="0"/>
        </a:spcBef>
        <a:spcAft>
          <a:spcPct val="0"/>
        </a:spcAft>
        <a:buSzPct val="120000"/>
        <a:buChar char="•"/>
        <a:defRPr sz="1500">
          <a:solidFill>
            <a:schemeClr val="bg1"/>
          </a:solidFill>
          <a:latin typeface="+mn-ea"/>
          <a:ea typeface="+mn-ea"/>
        </a:defRPr>
      </a:lvl2pPr>
      <a:lvl3pPr marL="315913" indent="-160338" algn="l" defTabSz="957263" rtl="0" eaLnBrk="0" fontAlgn="base" hangingPunct="0">
        <a:spcBef>
          <a:spcPct val="0"/>
        </a:spcBef>
        <a:spcAft>
          <a:spcPct val="0"/>
        </a:spcAft>
        <a:buChar char="–"/>
        <a:defRPr sz="1500">
          <a:solidFill>
            <a:schemeClr val="bg1"/>
          </a:solidFill>
          <a:latin typeface="+mn-ea"/>
          <a:ea typeface="+mn-ea"/>
        </a:defRPr>
      </a:lvl3pPr>
      <a:lvl4pPr marL="461963" indent="-144463" algn="l" defTabSz="957263" rtl="0" eaLnBrk="0" fontAlgn="base" hangingPunct="0">
        <a:spcBef>
          <a:spcPct val="0"/>
        </a:spcBef>
        <a:spcAft>
          <a:spcPct val="0"/>
        </a:spcAft>
        <a:buSzPct val="89000"/>
        <a:buChar char="•"/>
        <a:defRPr sz="1500">
          <a:solidFill>
            <a:schemeClr val="bg1"/>
          </a:solidFill>
          <a:latin typeface="+mn-ea"/>
          <a:ea typeface="+mn-ea"/>
        </a:defRPr>
      </a:lvl4pPr>
      <a:lvl5pPr marL="622300" indent="-158750" algn="l" defTabSz="957263" rtl="0" eaLnBrk="0" fontAlgn="base" hangingPunct="0">
        <a:spcBef>
          <a:spcPct val="0"/>
        </a:spcBef>
        <a:spcAft>
          <a:spcPct val="0"/>
        </a:spcAft>
        <a:buSzPct val="75000"/>
        <a:buChar char="–"/>
        <a:defRPr sz="1500">
          <a:solidFill>
            <a:schemeClr val="bg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4294967295"/>
          </p:nvPr>
        </p:nvSpPr>
        <p:spPr>
          <a:xfrm>
            <a:off x="983432" y="764704"/>
            <a:ext cx="10081120" cy="1323494"/>
          </a:xfrm>
          <a:noFill/>
        </p:spPr>
        <p:txBody>
          <a:bodyPr/>
          <a:lstStyle/>
          <a:p>
            <a:pPr algn="ctr">
              <a:defRPr/>
            </a:pPr>
            <a:r>
              <a:rPr lang="en-US" altLang="ko-KR" sz="2800" dirty="0" smtClean="0"/>
              <a:t>MLDL Final </a:t>
            </a:r>
            <a:r>
              <a:rPr lang="en-US" altLang="ko-KR" sz="2800" dirty="0"/>
              <a:t>Project</a:t>
            </a:r>
            <a:endParaRPr lang="ko-KR" altLang="en-US" sz="2000" dirty="0">
              <a:latin typeface="+mj-ea"/>
            </a:endParaRPr>
          </a:p>
        </p:txBody>
      </p:sp>
      <p:sp>
        <p:nvSpPr>
          <p:cNvPr id="5" name="Rectangle 17"/>
          <p:cNvSpPr>
            <a:spLocks noChangeArrowheads="1"/>
          </p:cNvSpPr>
          <p:nvPr/>
        </p:nvSpPr>
        <p:spPr bwMode="auto">
          <a:xfrm>
            <a:off x="407368" y="199481"/>
            <a:ext cx="125837" cy="202640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base" latinLnBrk="0">
              <a:spcBef>
                <a:spcPct val="0"/>
              </a:spcBef>
              <a:spcAft>
                <a:spcPct val="0"/>
              </a:spcAft>
            </a:pPr>
            <a:endParaRPr lang="ko-KR" altLang="en-US" sz="1300" dirty="0">
              <a:solidFill>
                <a:srgbClr val="000000"/>
              </a:solidFill>
            </a:endParaRPr>
          </a:p>
        </p:txBody>
      </p:sp>
      <p:sp>
        <p:nvSpPr>
          <p:cNvPr id="9" name="부제목 2"/>
          <p:cNvSpPr txBox="1">
            <a:spLocks/>
          </p:cNvSpPr>
          <p:nvPr/>
        </p:nvSpPr>
        <p:spPr bwMode="auto">
          <a:xfrm>
            <a:off x="2783632" y="4221088"/>
            <a:ext cx="605069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r" defTabSz="957263" rtl="0" eaLnBrk="0" fontAlgn="base" hangingPunct="0">
              <a:spcBef>
                <a:spcPct val="0"/>
              </a:spcBef>
              <a:spcAft>
                <a:spcPct val="0"/>
              </a:spcAft>
              <a:buSzPct val="120000"/>
              <a:defRPr sz="1300">
                <a:solidFill>
                  <a:schemeClr val="bg1">
                    <a:lumMod val="85000"/>
                  </a:schemeClr>
                </a:solidFill>
                <a:latin typeface="+mn-ea"/>
                <a:ea typeface="+mn-ea"/>
                <a:cs typeface="+mn-cs"/>
              </a:defRPr>
            </a:lvl1pPr>
            <a:lvl2pPr marL="153988" indent="-152400" algn="l" defTabSz="957263" rtl="0" eaLnBrk="0" fontAlgn="base" hangingPunct="0">
              <a:spcBef>
                <a:spcPct val="0"/>
              </a:spcBef>
              <a:spcAft>
                <a:spcPct val="0"/>
              </a:spcAft>
              <a:buSzPct val="120000"/>
              <a:buChar char="•"/>
              <a:defRPr sz="1500">
                <a:solidFill>
                  <a:schemeClr val="bg1"/>
                </a:solidFill>
                <a:latin typeface="+mn-ea"/>
                <a:ea typeface="+mn-ea"/>
              </a:defRPr>
            </a:lvl2pPr>
            <a:lvl3pPr marL="315913" indent="-160338" algn="l" defTabSz="957263" rtl="0" eaLnBrk="0" fontAlgn="base" hangingPunct="0">
              <a:spcBef>
                <a:spcPct val="0"/>
              </a:spcBef>
              <a:spcAft>
                <a:spcPct val="0"/>
              </a:spcAft>
              <a:buChar char="–"/>
              <a:defRPr sz="1500">
                <a:solidFill>
                  <a:schemeClr val="bg1"/>
                </a:solidFill>
                <a:latin typeface="+mn-ea"/>
                <a:ea typeface="+mn-ea"/>
              </a:defRPr>
            </a:lvl3pPr>
            <a:lvl4pPr marL="461963" indent="-144463" algn="l" defTabSz="957263" rtl="0" eaLnBrk="0" fontAlgn="base" hangingPunct="0">
              <a:spcBef>
                <a:spcPct val="0"/>
              </a:spcBef>
              <a:spcAft>
                <a:spcPct val="0"/>
              </a:spcAft>
              <a:buSzPct val="89000"/>
              <a:buChar char="•"/>
              <a:defRPr sz="1500">
                <a:solidFill>
                  <a:schemeClr val="bg1"/>
                </a:solidFill>
                <a:latin typeface="+mn-ea"/>
                <a:ea typeface="+mn-ea"/>
              </a:defRPr>
            </a:lvl4pPr>
            <a:lvl5pPr marL="622300" indent="-158750" algn="l" defTabSz="957263" rtl="0" eaLnBrk="0" fontAlgn="base" hangingPunct="0">
              <a:spcBef>
                <a:spcPct val="0"/>
              </a:spcBef>
              <a:spcAft>
                <a:spcPct val="0"/>
              </a:spcAft>
              <a:buSzPct val="75000"/>
              <a:buChar char="–"/>
              <a:defRPr sz="1500">
                <a:solidFill>
                  <a:schemeClr val="bg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a:lstStyle>
          <a:p>
            <a:pPr algn="ctr"/>
            <a:r>
              <a:rPr kumimoji="0" lang="en-US" altLang="ko-KR" sz="1800" b="1" kern="0" dirty="0" err="1" smtClean="0"/>
              <a:t>Changwoo</a:t>
            </a:r>
            <a:r>
              <a:rPr kumimoji="0" lang="en-US" altLang="ko-KR" sz="1800" b="1" kern="0" dirty="0" smtClean="0"/>
              <a:t> KIM</a:t>
            </a:r>
            <a:endParaRPr kumimoji="0" lang="en-US" altLang="ko-KR" sz="1800" b="1" kern="0" dirty="0"/>
          </a:p>
          <a:p>
            <a:pPr algn="ctr"/>
            <a:r>
              <a:rPr kumimoji="0" lang="en-US" altLang="ko-KR" sz="1600" kern="0" dirty="0" smtClean="0">
                <a:solidFill>
                  <a:srgbClr val="C19407"/>
                </a:solidFill>
                <a:latin typeface="Adobe Devanagari" panose="02040503050201020203" pitchFamily="18" charset="0"/>
                <a:cs typeface="Adobe Devanagari" panose="02040503050201020203" pitchFamily="18" charset="0"/>
              </a:rPr>
              <a:t>note8335@dgu.ac.kr</a:t>
            </a:r>
            <a:endParaRPr kumimoji="0" lang="en-US" altLang="ko-KR" sz="1400" kern="0" dirty="0">
              <a:solidFill>
                <a:srgbClr val="C19407"/>
              </a:solidFill>
              <a:latin typeface="Adobe Devanagari" panose="02040503050201020203" pitchFamily="18" charset="0"/>
              <a:cs typeface="Adobe Devanagari" panose="02040503050201020203" pitchFamily="18" charset="0"/>
            </a:endParaRPr>
          </a:p>
          <a:p>
            <a:pPr algn="ctr"/>
            <a:endParaRPr kumimoji="0" lang="en-US" altLang="ko-KR" sz="1600" kern="0" dirty="0"/>
          </a:p>
          <a:p>
            <a:pPr algn="ctr"/>
            <a:r>
              <a:rPr kumimoji="0" lang="en-US" altLang="ko-KR" sz="1400" kern="0" dirty="0" smtClean="0"/>
              <a:t>2023.05.17</a:t>
            </a:r>
            <a:endParaRPr kumimoji="0" lang="en-US" altLang="ko-KR" sz="1400" kern="0" dirty="0"/>
          </a:p>
          <a:p>
            <a:pPr algn="ctr"/>
            <a:endParaRPr kumimoji="0" lang="en-US" altLang="ko-KR" sz="1400" kern="0" dirty="0"/>
          </a:p>
          <a:p>
            <a:pPr algn="ctr"/>
            <a:r>
              <a:rPr kumimoji="0" lang="en-US" altLang="ko-KR" sz="1400" kern="0" dirty="0" err="1"/>
              <a:t>Dongguk</a:t>
            </a:r>
            <a:r>
              <a:rPr kumimoji="0" lang="en-US" altLang="ko-KR" sz="1400" kern="0" dirty="0"/>
              <a:t> </a:t>
            </a:r>
            <a:r>
              <a:rPr kumimoji="0" lang="en-US" altLang="ko-KR" sz="1400" kern="0" dirty="0" smtClean="0"/>
              <a:t>University</a:t>
            </a:r>
          </a:p>
          <a:p>
            <a:pPr algn="ctr"/>
            <a:r>
              <a:rPr kumimoji="0" lang="en-US" altLang="ko-KR" sz="1400" kern="0" dirty="0" smtClean="0"/>
              <a:t>Department of Artificial Intelligence</a:t>
            </a:r>
            <a:endParaRPr kumimoji="0" lang="ko-KR" altLang="en-US" sz="1800" kern="0" dirty="0"/>
          </a:p>
        </p:txBody>
      </p:sp>
    </p:spTree>
    <p:extLst>
      <p:ext uri="{BB962C8B-B14F-4D97-AF65-F5344CB8AC3E}">
        <p14:creationId xmlns:p14="http://schemas.microsoft.com/office/powerpoint/2010/main" val="1065849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Is it good to use </a:t>
            </a:r>
            <a:r>
              <a:rPr lang="en-US" altLang="ko-KR" dirty="0" err="1" smtClean="0"/>
              <a:t>Batchnorm</a:t>
            </a:r>
            <a:r>
              <a:rPr lang="en-US" altLang="ko-KR" dirty="0" smtClean="0"/>
              <a:t>?</a:t>
            </a:r>
            <a:endParaRPr lang="ko-KR" altLang="en-US" dirty="0"/>
          </a:p>
        </p:txBody>
      </p:sp>
      <p:pic>
        <p:nvPicPr>
          <p:cNvPr id="8" name="그림 7"/>
          <p:cNvPicPr>
            <a:picLocks noChangeAspect="1"/>
          </p:cNvPicPr>
          <p:nvPr/>
        </p:nvPicPr>
        <p:blipFill>
          <a:blip r:embed="rId3"/>
          <a:stretch>
            <a:fillRect/>
          </a:stretch>
        </p:blipFill>
        <p:spPr>
          <a:xfrm>
            <a:off x="1045611" y="3834919"/>
            <a:ext cx="7203319" cy="2362689"/>
          </a:xfrm>
          <a:prstGeom prst="rect">
            <a:avLst/>
          </a:prstGeom>
        </p:spPr>
      </p:pic>
      <p:pic>
        <p:nvPicPr>
          <p:cNvPr id="9" name="그림 8"/>
          <p:cNvPicPr>
            <a:picLocks noChangeAspect="1"/>
          </p:cNvPicPr>
          <p:nvPr/>
        </p:nvPicPr>
        <p:blipFill>
          <a:blip r:embed="rId4"/>
          <a:stretch>
            <a:fillRect/>
          </a:stretch>
        </p:blipFill>
        <p:spPr>
          <a:xfrm>
            <a:off x="1057960" y="1250057"/>
            <a:ext cx="7178622" cy="2296830"/>
          </a:xfrm>
          <a:prstGeom prst="rect">
            <a:avLst/>
          </a:prstGeom>
        </p:spPr>
      </p:pic>
      <p:pic>
        <p:nvPicPr>
          <p:cNvPr id="3" name="그림 2"/>
          <p:cNvPicPr>
            <a:picLocks noChangeAspect="1"/>
          </p:cNvPicPr>
          <p:nvPr/>
        </p:nvPicPr>
        <p:blipFill>
          <a:blip r:embed="rId5"/>
          <a:stretch>
            <a:fillRect/>
          </a:stretch>
        </p:blipFill>
        <p:spPr>
          <a:xfrm>
            <a:off x="8712928" y="4204250"/>
            <a:ext cx="2057687" cy="1181265"/>
          </a:xfrm>
          <a:prstGeom prst="rect">
            <a:avLst/>
          </a:prstGeom>
        </p:spPr>
      </p:pic>
      <p:pic>
        <p:nvPicPr>
          <p:cNvPr id="10" name="그림 9"/>
          <p:cNvPicPr>
            <a:picLocks noChangeAspect="1"/>
          </p:cNvPicPr>
          <p:nvPr/>
        </p:nvPicPr>
        <p:blipFill>
          <a:blip r:embed="rId6"/>
          <a:stretch>
            <a:fillRect/>
          </a:stretch>
        </p:blipFill>
        <p:spPr>
          <a:xfrm>
            <a:off x="8688288" y="1701912"/>
            <a:ext cx="1924319" cy="1171739"/>
          </a:xfrm>
          <a:prstGeom prst="rect">
            <a:avLst/>
          </a:prstGeom>
        </p:spPr>
      </p:pic>
      <p:sp>
        <p:nvSpPr>
          <p:cNvPr id="5" name="TextBox 4"/>
          <p:cNvSpPr txBox="1"/>
          <p:nvPr/>
        </p:nvSpPr>
        <p:spPr>
          <a:xfrm>
            <a:off x="8688288" y="1332580"/>
            <a:ext cx="2309671" cy="369332"/>
          </a:xfrm>
          <a:prstGeom prst="rect">
            <a:avLst/>
          </a:prstGeom>
          <a:noFill/>
        </p:spPr>
        <p:txBody>
          <a:bodyPr wrap="none" rtlCol="0">
            <a:spAutoFit/>
          </a:bodyPr>
          <a:lstStyle/>
          <a:p>
            <a:pPr algn="ctr"/>
            <a:r>
              <a:rPr lang="en-US" altLang="ko-KR" dirty="0" smtClean="0"/>
              <a:t>no using </a:t>
            </a:r>
            <a:r>
              <a:rPr lang="en-US" altLang="ko-KR" dirty="0" err="1" smtClean="0"/>
              <a:t>batchnorm</a:t>
            </a:r>
            <a:endParaRPr lang="ko-KR" altLang="en-US" dirty="0"/>
          </a:p>
        </p:txBody>
      </p:sp>
      <p:sp>
        <p:nvSpPr>
          <p:cNvPr id="12" name="TextBox 11"/>
          <p:cNvSpPr txBox="1"/>
          <p:nvPr/>
        </p:nvSpPr>
        <p:spPr>
          <a:xfrm>
            <a:off x="8688288" y="3834918"/>
            <a:ext cx="1957011" cy="369332"/>
          </a:xfrm>
          <a:prstGeom prst="rect">
            <a:avLst/>
          </a:prstGeom>
          <a:noFill/>
        </p:spPr>
        <p:txBody>
          <a:bodyPr wrap="none" rtlCol="0">
            <a:spAutoFit/>
          </a:bodyPr>
          <a:lstStyle/>
          <a:p>
            <a:pPr algn="ctr"/>
            <a:r>
              <a:rPr lang="en-US" altLang="ko-KR" dirty="0" smtClean="0"/>
              <a:t>using </a:t>
            </a:r>
            <a:r>
              <a:rPr lang="en-US" altLang="ko-KR" dirty="0" err="1" smtClean="0"/>
              <a:t>batchnorm</a:t>
            </a:r>
            <a:endParaRPr lang="ko-KR" altLang="en-US" dirty="0"/>
          </a:p>
        </p:txBody>
      </p:sp>
    </p:spTree>
    <p:extLst>
      <p:ext uri="{BB962C8B-B14F-4D97-AF65-F5344CB8AC3E}">
        <p14:creationId xmlns:p14="http://schemas.microsoft.com/office/powerpoint/2010/main" val="1845233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Data augmentation</a:t>
            </a:r>
            <a:endParaRPr lang="ko-KR" altLang="en-US" dirty="0"/>
          </a:p>
        </p:txBody>
      </p:sp>
      <p:grpSp>
        <p:nvGrpSpPr>
          <p:cNvPr id="11" name="그룹 10"/>
          <p:cNvGrpSpPr/>
          <p:nvPr/>
        </p:nvGrpSpPr>
        <p:grpSpPr>
          <a:xfrm>
            <a:off x="268190" y="2924944"/>
            <a:ext cx="5991374" cy="3269080"/>
            <a:chOff x="1415480" y="1052736"/>
            <a:chExt cx="9418338" cy="5138938"/>
          </a:xfrm>
        </p:grpSpPr>
        <p:pic>
          <p:nvPicPr>
            <p:cNvPr id="7" name="그림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440" y="1052737"/>
              <a:ext cx="4709169" cy="2569469"/>
            </a:xfrm>
            <a:prstGeom prst="rect">
              <a:avLst/>
            </a:prstGeom>
          </p:spPr>
        </p:pic>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4649" y="1052736"/>
              <a:ext cx="4709169" cy="2569469"/>
            </a:xfrm>
            <a:prstGeom prst="rect">
              <a:avLst/>
            </a:prstGeom>
          </p:spPr>
        </p:pic>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5480" y="3622205"/>
              <a:ext cx="4709169" cy="2569469"/>
            </a:xfrm>
            <a:prstGeom prst="rect">
              <a:avLst/>
            </a:prstGeom>
          </p:spPr>
        </p:pic>
        <p:pic>
          <p:nvPicPr>
            <p:cNvPr id="10" name="그림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2689" y="3622205"/>
              <a:ext cx="4709169" cy="2569469"/>
            </a:xfrm>
            <a:prstGeom prst="rect">
              <a:avLst/>
            </a:prstGeom>
          </p:spPr>
        </p:pic>
      </p:grpSp>
      <p:grpSp>
        <p:nvGrpSpPr>
          <p:cNvPr id="16" name="그룹 15"/>
          <p:cNvGrpSpPr/>
          <p:nvPr/>
        </p:nvGrpSpPr>
        <p:grpSpPr>
          <a:xfrm>
            <a:off x="6268656" y="2929992"/>
            <a:ext cx="5659992" cy="3264031"/>
            <a:chOff x="1127448" y="542694"/>
            <a:chExt cx="9418338" cy="5431413"/>
          </a:xfrm>
        </p:grpSpPr>
        <p:pic>
          <p:nvPicPr>
            <p:cNvPr id="12" name="그림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7448" y="542694"/>
              <a:ext cx="4709169" cy="2715773"/>
            </a:xfrm>
            <a:prstGeom prst="rect">
              <a:avLst/>
            </a:prstGeom>
          </p:spPr>
        </p:pic>
        <p:pic>
          <p:nvPicPr>
            <p:cNvPr id="13" name="그림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7448" y="3258334"/>
              <a:ext cx="4709169" cy="2715773"/>
            </a:xfrm>
            <a:prstGeom prst="rect">
              <a:avLst/>
            </a:prstGeom>
          </p:spPr>
        </p:pic>
        <p:pic>
          <p:nvPicPr>
            <p:cNvPr id="14" name="그림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36617" y="3258334"/>
              <a:ext cx="4709169" cy="2715773"/>
            </a:xfrm>
            <a:prstGeom prst="rect">
              <a:avLst/>
            </a:prstGeom>
          </p:spPr>
        </p:pic>
        <p:pic>
          <p:nvPicPr>
            <p:cNvPr id="15" name="그림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36617" y="542694"/>
              <a:ext cx="4709169" cy="2715773"/>
            </a:xfrm>
            <a:prstGeom prst="rect">
              <a:avLst/>
            </a:prstGeom>
          </p:spPr>
        </p:pic>
      </p:grpSp>
      <p:sp>
        <p:nvSpPr>
          <p:cNvPr id="18" name="텍스트 개체 틀 3"/>
          <p:cNvSpPr>
            <a:spLocks noGrp="1"/>
          </p:cNvSpPr>
          <p:nvPr>
            <p:ph type="body" sz="quarter" idx="11"/>
          </p:nvPr>
        </p:nvSpPr>
        <p:spPr>
          <a:xfrm>
            <a:off x="184151" y="1065573"/>
            <a:ext cx="11810999" cy="1492716"/>
          </a:xfrm>
        </p:spPr>
        <p:txBody>
          <a:bodyPr/>
          <a:lstStyle/>
          <a:p>
            <a:r>
              <a:rPr lang="en-US" altLang="ko-KR" sz="2000" dirty="0" err="1"/>
              <a:t>torchvision.transforms.AutoAugment</a:t>
            </a:r>
            <a:r>
              <a:rPr lang="en-US" altLang="ko-KR" sz="2000" dirty="0" smtClean="0"/>
              <a:t>()</a:t>
            </a:r>
          </a:p>
          <a:p>
            <a:pPr lvl="1"/>
            <a:r>
              <a:rPr lang="en-US" altLang="ko-KR" sz="1800" dirty="0" err="1" smtClean="0"/>
              <a:t>ColorJitter</a:t>
            </a:r>
            <a:r>
              <a:rPr lang="en-US" altLang="ko-KR" sz="1800" dirty="0" smtClean="0"/>
              <a:t>, </a:t>
            </a:r>
            <a:r>
              <a:rPr lang="en-US" altLang="ko-KR" sz="1800" dirty="0" err="1" smtClean="0"/>
              <a:t>RandomRotation</a:t>
            </a:r>
            <a:r>
              <a:rPr lang="en-US" altLang="ko-KR" sz="1800" dirty="0" smtClean="0"/>
              <a:t>, </a:t>
            </a:r>
            <a:r>
              <a:rPr lang="en-US" altLang="ko-KR" sz="1800" dirty="0" err="1" smtClean="0"/>
              <a:t>RandomSolarize</a:t>
            </a:r>
            <a:r>
              <a:rPr lang="en-US" altLang="ko-KR" sz="1800" dirty="0" smtClean="0"/>
              <a:t> etc.</a:t>
            </a:r>
            <a:endParaRPr lang="ko-KR" altLang="en-US" sz="1800" dirty="0"/>
          </a:p>
          <a:p>
            <a:pPr marL="0" indent="0">
              <a:buNone/>
            </a:pPr>
            <a:endParaRPr lang="ko-KR" altLang="en-US" sz="2000" dirty="0"/>
          </a:p>
        </p:txBody>
      </p:sp>
      <p:sp>
        <p:nvSpPr>
          <p:cNvPr id="20" name="TextBox 19"/>
          <p:cNvSpPr txBox="1"/>
          <p:nvPr/>
        </p:nvSpPr>
        <p:spPr>
          <a:xfrm>
            <a:off x="2957162" y="2549332"/>
            <a:ext cx="610936" cy="369332"/>
          </a:xfrm>
          <a:prstGeom prst="rect">
            <a:avLst/>
          </a:prstGeom>
          <a:noFill/>
        </p:spPr>
        <p:txBody>
          <a:bodyPr wrap="none" rtlCol="0">
            <a:spAutoFit/>
          </a:bodyPr>
          <a:lstStyle/>
          <a:p>
            <a:pPr algn="ctr"/>
            <a:r>
              <a:rPr lang="en-US" altLang="ko-KR" dirty="0" smtClean="0"/>
              <a:t>Bike</a:t>
            </a:r>
            <a:endParaRPr lang="ko-KR" altLang="en-US" dirty="0"/>
          </a:p>
        </p:txBody>
      </p:sp>
      <p:sp>
        <p:nvSpPr>
          <p:cNvPr id="21" name="TextBox 20"/>
          <p:cNvSpPr txBox="1"/>
          <p:nvPr/>
        </p:nvSpPr>
        <p:spPr>
          <a:xfrm>
            <a:off x="8786707" y="2549332"/>
            <a:ext cx="623889" cy="369332"/>
          </a:xfrm>
          <a:prstGeom prst="rect">
            <a:avLst/>
          </a:prstGeom>
          <a:noFill/>
        </p:spPr>
        <p:txBody>
          <a:bodyPr wrap="none" rtlCol="0">
            <a:spAutoFit/>
          </a:bodyPr>
          <a:lstStyle/>
          <a:p>
            <a:pPr algn="ctr"/>
            <a:r>
              <a:rPr lang="en-US" altLang="ko-KR" dirty="0" smtClean="0"/>
              <a:t>CAR</a:t>
            </a:r>
            <a:endParaRPr lang="ko-KR" altLang="en-US" dirty="0"/>
          </a:p>
        </p:txBody>
      </p:sp>
    </p:spTree>
    <p:extLst>
      <p:ext uri="{BB962C8B-B14F-4D97-AF65-F5344CB8AC3E}">
        <p14:creationId xmlns:p14="http://schemas.microsoft.com/office/powerpoint/2010/main" val="3750708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Does data augmentation help generalize?</a:t>
            </a:r>
            <a:endParaRPr lang="ko-KR" altLang="en-US" dirty="0"/>
          </a:p>
        </p:txBody>
      </p:sp>
      <p:sp>
        <p:nvSpPr>
          <p:cNvPr id="6" name="TextBox 5"/>
          <p:cNvSpPr txBox="1"/>
          <p:nvPr/>
        </p:nvSpPr>
        <p:spPr>
          <a:xfrm>
            <a:off x="2045253" y="1173462"/>
            <a:ext cx="5510868" cy="369332"/>
          </a:xfrm>
          <a:prstGeom prst="rect">
            <a:avLst/>
          </a:prstGeom>
          <a:noFill/>
        </p:spPr>
        <p:txBody>
          <a:bodyPr wrap="none" rtlCol="0">
            <a:spAutoFit/>
          </a:bodyPr>
          <a:lstStyle/>
          <a:p>
            <a:pPr algn="ctr"/>
            <a:r>
              <a:rPr lang="en-US" altLang="ko-KR" dirty="0" smtClean="0"/>
              <a:t>no using </a:t>
            </a:r>
            <a:r>
              <a:rPr lang="en-US" altLang="ko-KR" dirty="0" err="1" smtClean="0"/>
              <a:t>batchnorm</a:t>
            </a:r>
            <a:r>
              <a:rPr lang="en-US" altLang="ko-KR" dirty="0" smtClean="0"/>
              <a:t> and using data augmentation</a:t>
            </a:r>
            <a:endParaRPr lang="ko-KR" altLang="en-US" dirty="0"/>
          </a:p>
        </p:txBody>
      </p:sp>
      <p:pic>
        <p:nvPicPr>
          <p:cNvPr id="7" name="그림 6"/>
          <p:cNvPicPr>
            <a:picLocks noChangeAspect="1"/>
          </p:cNvPicPr>
          <p:nvPr/>
        </p:nvPicPr>
        <p:blipFill>
          <a:blip r:embed="rId2"/>
          <a:stretch>
            <a:fillRect/>
          </a:stretch>
        </p:blipFill>
        <p:spPr>
          <a:xfrm>
            <a:off x="9408368" y="2276872"/>
            <a:ext cx="2010056" cy="1190791"/>
          </a:xfrm>
          <a:prstGeom prst="rect">
            <a:avLst/>
          </a:prstGeom>
        </p:spPr>
      </p:pic>
      <p:grpSp>
        <p:nvGrpSpPr>
          <p:cNvPr id="9" name="그룹 8"/>
          <p:cNvGrpSpPr/>
          <p:nvPr/>
        </p:nvGrpSpPr>
        <p:grpSpPr>
          <a:xfrm>
            <a:off x="1130359" y="1754231"/>
            <a:ext cx="7340656" cy="4614012"/>
            <a:chOff x="623391" y="1606671"/>
            <a:chExt cx="8354591" cy="5251329"/>
          </a:xfrm>
        </p:grpSpPr>
        <p:pic>
          <p:nvPicPr>
            <p:cNvPr id="5" name="그림 4"/>
            <p:cNvPicPr>
              <a:picLocks noChangeAspect="1"/>
            </p:cNvPicPr>
            <p:nvPr/>
          </p:nvPicPr>
          <p:blipFill>
            <a:blip r:embed="rId3"/>
            <a:stretch>
              <a:fillRect/>
            </a:stretch>
          </p:blipFill>
          <p:spPr>
            <a:xfrm>
              <a:off x="623391" y="1606671"/>
              <a:ext cx="8354591" cy="2686425"/>
            </a:xfrm>
            <a:prstGeom prst="rect">
              <a:avLst/>
            </a:prstGeom>
          </p:spPr>
        </p:pic>
        <p:pic>
          <p:nvPicPr>
            <p:cNvPr id="8" name="그림 7"/>
            <p:cNvPicPr>
              <a:picLocks noChangeAspect="1"/>
            </p:cNvPicPr>
            <p:nvPr/>
          </p:nvPicPr>
          <p:blipFill>
            <a:blip r:embed="rId4"/>
            <a:stretch>
              <a:fillRect/>
            </a:stretch>
          </p:blipFill>
          <p:spPr>
            <a:xfrm>
              <a:off x="623391" y="4171575"/>
              <a:ext cx="8354591" cy="2686425"/>
            </a:xfrm>
            <a:prstGeom prst="rect">
              <a:avLst/>
            </a:prstGeom>
          </p:spPr>
        </p:pic>
      </p:grpSp>
      <p:pic>
        <p:nvPicPr>
          <p:cNvPr id="10" name="그림 9"/>
          <p:cNvPicPr>
            <a:picLocks noChangeAspect="1"/>
          </p:cNvPicPr>
          <p:nvPr/>
        </p:nvPicPr>
        <p:blipFill>
          <a:blip r:embed="rId5"/>
          <a:stretch>
            <a:fillRect/>
          </a:stretch>
        </p:blipFill>
        <p:spPr>
          <a:xfrm>
            <a:off x="9408368" y="4597414"/>
            <a:ext cx="2029108" cy="1181265"/>
          </a:xfrm>
          <a:prstGeom prst="rect">
            <a:avLst/>
          </a:prstGeom>
        </p:spPr>
      </p:pic>
    </p:spTree>
    <p:extLst>
      <p:ext uri="{BB962C8B-B14F-4D97-AF65-F5344CB8AC3E}">
        <p14:creationId xmlns:p14="http://schemas.microsoft.com/office/powerpoint/2010/main" val="3586025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Conclusion &amp; Discussion</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854322448"/>
              </p:ext>
            </p:extLst>
          </p:nvPr>
        </p:nvGraphicFramePr>
        <p:xfrm>
          <a:off x="184151" y="1124746"/>
          <a:ext cx="11811007" cy="5256581"/>
        </p:xfrm>
        <a:graphic>
          <a:graphicData uri="http://schemas.openxmlformats.org/drawingml/2006/table">
            <a:tbl>
              <a:tblPr firstRow="1" bandRow="1">
                <a:tableStyleId>{5C22544A-7EE6-4342-B048-85BDC9FD1C3A}</a:tableStyleId>
              </a:tblPr>
              <a:tblGrid>
                <a:gridCol w="1476375">
                  <a:extLst>
                    <a:ext uri="{9D8B030D-6E8A-4147-A177-3AD203B41FA5}">
                      <a16:colId xmlns:a16="http://schemas.microsoft.com/office/drawing/2014/main" val="3731991912"/>
                    </a:ext>
                  </a:extLst>
                </a:gridCol>
                <a:gridCol w="738188">
                  <a:extLst>
                    <a:ext uri="{9D8B030D-6E8A-4147-A177-3AD203B41FA5}">
                      <a16:colId xmlns:a16="http://schemas.microsoft.com/office/drawing/2014/main" val="435175024"/>
                    </a:ext>
                  </a:extLst>
                </a:gridCol>
                <a:gridCol w="738188">
                  <a:extLst>
                    <a:ext uri="{9D8B030D-6E8A-4147-A177-3AD203B41FA5}">
                      <a16:colId xmlns:a16="http://schemas.microsoft.com/office/drawing/2014/main" val="1135628909"/>
                    </a:ext>
                  </a:extLst>
                </a:gridCol>
                <a:gridCol w="738188">
                  <a:extLst>
                    <a:ext uri="{9D8B030D-6E8A-4147-A177-3AD203B41FA5}">
                      <a16:colId xmlns:a16="http://schemas.microsoft.com/office/drawing/2014/main" val="2076395812"/>
                    </a:ext>
                  </a:extLst>
                </a:gridCol>
                <a:gridCol w="738188">
                  <a:extLst>
                    <a:ext uri="{9D8B030D-6E8A-4147-A177-3AD203B41FA5}">
                      <a16:colId xmlns:a16="http://schemas.microsoft.com/office/drawing/2014/main" val="3422590748"/>
                    </a:ext>
                  </a:extLst>
                </a:gridCol>
                <a:gridCol w="738188">
                  <a:extLst>
                    <a:ext uri="{9D8B030D-6E8A-4147-A177-3AD203B41FA5}">
                      <a16:colId xmlns:a16="http://schemas.microsoft.com/office/drawing/2014/main" val="462707934"/>
                    </a:ext>
                  </a:extLst>
                </a:gridCol>
                <a:gridCol w="738188">
                  <a:extLst>
                    <a:ext uri="{9D8B030D-6E8A-4147-A177-3AD203B41FA5}">
                      <a16:colId xmlns:a16="http://schemas.microsoft.com/office/drawing/2014/main" val="2754655872"/>
                    </a:ext>
                  </a:extLst>
                </a:gridCol>
                <a:gridCol w="738188">
                  <a:extLst>
                    <a:ext uri="{9D8B030D-6E8A-4147-A177-3AD203B41FA5}">
                      <a16:colId xmlns:a16="http://schemas.microsoft.com/office/drawing/2014/main" val="2325331174"/>
                    </a:ext>
                  </a:extLst>
                </a:gridCol>
                <a:gridCol w="738188">
                  <a:extLst>
                    <a:ext uri="{9D8B030D-6E8A-4147-A177-3AD203B41FA5}">
                      <a16:colId xmlns:a16="http://schemas.microsoft.com/office/drawing/2014/main" val="2099045010"/>
                    </a:ext>
                  </a:extLst>
                </a:gridCol>
                <a:gridCol w="738188">
                  <a:extLst>
                    <a:ext uri="{9D8B030D-6E8A-4147-A177-3AD203B41FA5}">
                      <a16:colId xmlns:a16="http://schemas.microsoft.com/office/drawing/2014/main" val="2987955526"/>
                    </a:ext>
                  </a:extLst>
                </a:gridCol>
                <a:gridCol w="738188">
                  <a:extLst>
                    <a:ext uri="{9D8B030D-6E8A-4147-A177-3AD203B41FA5}">
                      <a16:colId xmlns:a16="http://schemas.microsoft.com/office/drawing/2014/main" val="363237877"/>
                    </a:ext>
                  </a:extLst>
                </a:gridCol>
                <a:gridCol w="738188">
                  <a:extLst>
                    <a:ext uri="{9D8B030D-6E8A-4147-A177-3AD203B41FA5}">
                      <a16:colId xmlns:a16="http://schemas.microsoft.com/office/drawing/2014/main" val="2948034166"/>
                    </a:ext>
                  </a:extLst>
                </a:gridCol>
                <a:gridCol w="738188">
                  <a:extLst>
                    <a:ext uri="{9D8B030D-6E8A-4147-A177-3AD203B41FA5}">
                      <a16:colId xmlns:a16="http://schemas.microsoft.com/office/drawing/2014/main" val="2656199323"/>
                    </a:ext>
                  </a:extLst>
                </a:gridCol>
                <a:gridCol w="738188">
                  <a:extLst>
                    <a:ext uri="{9D8B030D-6E8A-4147-A177-3AD203B41FA5}">
                      <a16:colId xmlns:a16="http://schemas.microsoft.com/office/drawing/2014/main" val="3420094581"/>
                    </a:ext>
                  </a:extLst>
                </a:gridCol>
                <a:gridCol w="738188">
                  <a:extLst>
                    <a:ext uri="{9D8B030D-6E8A-4147-A177-3AD203B41FA5}">
                      <a16:colId xmlns:a16="http://schemas.microsoft.com/office/drawing/2014/main" val="384989586"/>
                    </a:ext>
                  </a:extLst>
                </a:gridCol>
              </a:tblGrid>
              <a:tr h="622809">
                <a:tc>
                  <a:txBody>
                    <a:bodyPr/>
                    <a:lstStyle/>
                    <a:p>
                      <a:pPr algn="ctr" latinLnBrk="1"/>
                      <a:endParaRPr lang="ko-KR" altLang="en-US" sz="1600" dirty="0"/>
                    </a:p>
                  </a:txBody>
                  <a:tcPr anchor="ctr"/>
                </a:tc>
                <a:tc gridSpan="2">
                  <a:txBody>
                    <a:bodyPr/>
                    <a:lstStyle/>
                    <a:p>
                      <a:pPr algn="ctr" latinLnBrk="1"/>
                      <a:r>
                        <a:rPr lang="en-US" altLang="ko-KR" sz="1400" dirty="0" smtClean="0">
                          <a:solidFill>
                            <a:schemeClr val="tx1"/>
                          </a:solidFill>
                        </a:rPr>
                        <a:t>CNN in M-Pro</a:t>
                      </a:r>
                      <a:endParaRPr lang="ko-KR" altLang="en-US" sz="1400" dirty="0">
                        <a:solidFill>
                          <a:schemeClr val="tx1"/>
                        </a:solidFill>
                      </a:endParaRPr>
                    </a:p>
                  </a:txBody>
                  <a:tcPr anchor="ctr"/>
                </a:tc>
                <a:tc hMerge="1">
                  <a:txBody>
                    <a:bodyPr/>
                    <a:lstStyle/>
                    <a:p>
                      <a:pPr latinLnBrk="1"/>
                      <a:endParaRPr lang="ko-KR" altLang="en-US"/>
                    </a:p>
                  </a:txBody>
                  <a:tcPr/>
                </a:tc>
                <a:tc gridSpan="2">
                  <a:txBody>
                    <a:bodyPr/>
                    <a:lstStyle/>
                    <a:p>
                      <a:pPr algn="ctr" latinLnBrk="1"/>
                      <a:r>
                        <a:rPr lang="en-US" altLang="ko-KR" sz="1400" dirty="0" smtClean="0">
                          <a:solidFill>
                            <a:schemeClr val="tx1"/>
                          </a:solidFill>
                        </a:rPr>
                        <a:t>CNN in</a:t>
                      </a:r>
                      <a:r>
                        <a:rPr lang="en-US" altLang="ko-KR" sz="1400" baseline="0" dirty="0" smtClean="0">
                          <a:solidFill>
                            <a:schemeClr val="tx1"/>
                          </a:solidFill>
                        </a:rPr>
                        <a:t> F-Pro</a:t>
                      </a:r>
                      <a:endParaRPr lang="ko-KR" altLang="en-US" sz="1400" dirty="0">
                        <a:solidFill>
                          <a:schemeClr val="tx1"/>
                        </a:solidFill>
                      </a:endParaRPr>
                    </a:p>
                  </a:txBody>
                  <a:tcPr anchor="ctr"/>
                </a:tc>
                <a:tc hMerge="1">
                  <a:txBody>
                    <a:bodyPr/>
                    <a:lstStyle/>
                    <a:p>
                      <a:pPr latinLnBrk="1"/>
                      <a:endParaRPr lang="ko-KR" altLang="en-US"/>
                    </a:p>
                  </a:txBody>
                  <a:tcPr/>
                </a:tc>
                <a:tc gridSpan="2">
                  <a:txBody>
                    <a:bodyPr/>
                    <a:lstStyle/>
                    <a:p>
                      <a:pPr algn="ctr" latinLnBrk="1"/>
                      <a:r>
                        <a:rPr lang="en-US" altLang="ko-KR" sz="1400" dirty="0" smtClean="0">
                          <a:solidFill>
                            <a:schemeClr val="tx1"/>
                          </a:solidFill>
                        </a:rPr>
                        <a:t>CNN </a:t>
                      </a:r>
                      <a:r>
                        <a:rPr lang="en-US" altLang="ko-KR" sz="1400" baseline="0" dirty="0" smtClean="0">
                          <a:solidFill>
                            <a:schemeClr val="tx1"/>
                          </a:solidFill>
                        </a:rPr>
                        <a:t>BN</a:t>
                      </a:r>
                      <a:endParaRPr lang="ko-KR" altLang="en-US" sz="1400" dirty="0">
                        <a:solidFill>
                          <a:schemeClr val="tx1"/>
                        </a:solidFill>
                      </a:endParaRPr>
                    </a:p>
                  </a:txBody>
                  <a:tcPr anchor="ctr"/>
                </a:tc>
                <a:tc hMerge="1">
                  <a:txBody>
                    <a:bodyPr/>
                    <a:lstStyle/>
                    <a:p>
                      <a:pPr latinLnBrk="1"/>
                      <a:endParaRPr lang="ko-KR" altLang="en-US"/>
                    </a:p>
                  </a:txBody>
                  <a:tcPr/>
                </a:tc>
                <a:tc gridSpan="2">
                  <a:txBody>
                    <a:bodyPr/>
                    <a:lstStyle/>
                    <a:p>
                      <a:pPr algn="ctr" latinLnBrk="1"/>
                      <a:r>
                        <a:rPr lang="en-US" altLang="ko-KR" sz="1400" dirty="0" smtClean="0">
                          <a:solidFill>
                            <a:schemeClr val="tx1"/>
                          </a:solidFill>
                        </a:rPr>
                        <a:t>CNN</a:t>
                      </a:r>
                      <a:r>
                        <a:rPr lang="en-US" altLang="ko-KR" sz="1400" baseline="0" dirty="0" smtClean="0">
                          <a:solidFill>
                            <a:schemeClr val="tx1"/>
                          </a:solidFill>
                        </a:rPr>
                        <a:t> Aug</a:t>
                      </a:r>
                      <a:endParaRPr lang="ko-KR" altLang="en-US" sz="1400" dirty="0">
                        <a:solidFill>
                          <a:schemeClr val="tx1"/>
                        </a:solidFill>
                      </a:endParaRPr>
                    </a:p>
                  </a:txBody>
                  <a:tcPr anchor="ctr"/>
                </a:tc>
                <a:tc hMerge="1">
                  <a:txBody>
                    <a:bodyPr/>
                    <a:lstStyle/>
                    <a:p>
                      <a:pPr latinLnBrk="1"/>
                      <a:endParaRPr lang="ko-KR" altLang="en-US"/>
                    </a:p>
                  </a:txBody>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smtClean="0">
                          <a:solidFill>
                            <a:schemeClr val="accent2"/>
                          </a:solidFill>
                        </a:rPr>
                        <a:t>ResNet18</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smtClean="0">
                          <a:solidFill>
                            <a:schemeClr val="accent2"/>
                          </a:solidFill>
                        </a:rPr>
                        <a:t>(pre-trained)</a:t>
                      </a:r>
                      <a:endParaRPr lang="ko-KR" altLang="en-US" sz="1400" b="1" dirty="0" smtClean="0">
                        <a:solidFill>
                          <a:schemeClr val="accent2"/>
                        </a:solidFill>
                      </a:endParaRPr>
                    </a:p>
                  </a:txBody>
                  <a:tcPr anchor="ctr"/>
                </a:tc>
                <a:tc hMerge="1">
                  <a:txBody>
                    <a:bodyPr/>
                    <a:lstStyle/>
                    <a:p>
                      <a:pPr latinLnBrk="1"/>
                      <a:endParaRPr lang="ko-KR" altLang="en-US"/>
                    </a:p>
                  </a:txBody>
                  <a:tcPr/>
                </a:tc>
                <a:tc gridSpan="2">
                  <a:txBody>
                    <a:bodyPr/>
                    <a:lstStyle/>
                    <a:p>
                      <a:pPr algn="ctr" latinLnBrk="1"/>
                      <a:r>
                        <a:rPr lang="en-US" altLang="ko-KR" sz="1400" dirty="0" smtClean="0"/>
                        <a:t>ResNet152</a:t>
                      </a:r>
                    </a:p>
                    <a:p>
                      <a:pPr algn="ctr" latinLnBrk="1"/>
                      <a:r>
                        <a:rPr lang="en-US" altLang="ko-KR" sz="1400" dirty="0" smtClean="0"/>
                        <a:t>(pre-trained)</a:t>
                      </a:r>
                      <a:endParaRPr lang="ko-KR" altLang="en-US" sz="1400" dirty="0"/>
                    </a:p>
                  </a:txBody>
                  <a:tcPr anchor="ctr"/>
                </a:tc>
                <a:tc hMerge="1">
                  <a:txBody>
                    <a:bodyPr/>
                    <a:lstStyle/>
                    <a:p>
                      <a:pPr latinLnBrk="1"/>
                      <a:endParaRPr lang="ko-KR" altLang="en-US"/>
                    </a:p>
                  </a:txBody>
                  <a:tcPr/>
                </a:tc>
                <a:tc gridSpan="2">
                  <a:txBody>
                    <a:bodyPr/>
                    <a:lstStyle/>
                    <a:p>
                      <a:pPr algn="ctr" latinLnBrk="1"/>
                      <a:r>
                        <a:rPr lang="en-US" altLang="ko-KR" sz="1400" dirty="0" err="1" smtClean="0"/>
                        <a:t>AlexNet</a:t>
                      </a:r>
                      <a:endParaRPr lang="en-US" altLang="ko-KR" sz="1400" dirty="0" smtClean="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t>(</a:t>
                      </a:r>
                      <a:r>
                        <a:rPr lang="en-US" altLang="ko-KR" sz="1400" smtClean="0"/>
                        <a:t>pre-trained)</a:t>
                      </a:r>
                      <a:endParaRPr lang="ko-KR" altLang="en-US" sz="1400" smtClean="0"/>
                    </a:p>
                  </a:txBody>
                  <a:tcPr anchor="ctr"/>
                </a:tc>
                <a:tc hMerge="1">
                  <a:txBody>
                    <a:bodyPr/>
                    <a:lstStyle/>
                    <a:p>
                      <a:pPr latinLnBrk="1"/>
                      <a:endParaRPr lang="ko-KR" altLang="en-US"/>
                    </a:p>
                  </a:txBody>
                  <a:tcPr/>
                </a:tc>
                <a:extLst>
                  <a:ext uri="{0D108BD9-81ED-4DB2-BD59-A6C34878D82A}">
                    <a16:rowId xmlns:a16="http://schemas.microsoft.com/office/drawing/2014/main" val="99270541"/>
                  </a:ext>
                </a:extLst>
              </a:tr>
              <a:tr h="622809">
                <a:tc>
                  <a:txBody>
                    <a:bodyPr/>
                    <a:lstStyle/>
                    <a:p>
                      <a:pPr algn="ctr" latinLnBrk="1"/>
                      <a:r>
                        <a:rPr lang="en-US" altLang="ko-KR" sz="1200" dirty="0" smtClean="0"/>
                        <a:t>Epoch</a:t>
                      </a:r>
                      <a:endParaRPr lang="ko-KR" altLang="en-US" sz="1200" dirty="0"/>
                    </a:p>
                  </a:txBody>
                  <a:tcPr anchor="ct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50</a:t>
                      </a:r>
                      <a:endParaRPr lang="ko-KR" altLang="en-US" dirty="0" smtClean="0"/>
                    </a:p>
                  </a:txBody>
                  <a:tcPr anchor="ctr"/>
                </a:tc>
                <a:tc hMerge="1">
                  <a:txBody>
                    <a:bodyPr/>
                    <a:lstStyle/>
                    <a:p>
                      <a:pPr latinLnBrk="1"/>
                      <a:endParaRPr lang="ko-KR" altLang="en-US"/>
                    </a:p>
                  </a:txBody>
                  <a:tcPr/>
                </a:tc>
                <a:tc gridSpan="2">
                  <a:txBody>
                    <a:bodyPr/>
                    <a:lstStyle/>
                    <a:p>
                      <a:pPr algn="ctr" latinLnBrk="1"/>
                      <a:r>
                        <a:rPr lang="en-US" altLang="ko-KR" dirty="0" smtClean="0"/>
                        <a:t>50</a:t>
                      </a:r>
                      <a:endParaRPr lang="ko-KR" altLang="en-US" dirty="0"/>
                    </a:p>
                  </a:txBody>
                  <a:tcPr anchor="ctr"/>
                </a:tc>
                <a:tc hMerge="1">
                  <a:txBody>
                    <a:bodyPr/>
                    <a:lstStyle/>
                    <a:p>
                      <a:pPr latinLnBrk="1"/>
                      <a:endParaRPr lang="ko-KR" altLang="en-US"/>
                    </a:p>
                  </a:txBody>
                  <a:tcPr/>
                </a:tc>
                <a:tc gridSpan="2">
                  <a:txBody>
                    <a:bodyPr/>
                    <a:lstStyle/>
                    <a:p>
                      <a:pPr algn="ctr" latinLnBrk="1"/>
                      <a:r>
                        <a:rPr lang="en-US" altLang="ko-KR" dirty="0" smtClean="0"/>
                        <a:t>50</a:t>
                      </a:r>
                      <a:endParaRPr lang="ko-KR" altLang="en-US" dirty="0"/>
                    </a:p>
                  </a:txBody>
                  <a:tcPr anchor="ctr"/>
                </a:tc>
                <a:tc hMerge="1">
                  <a:txBody>
                    <a:bodyPr/>
                    <a:lstStyle/>
                    <a:p>
                      <a:pPr latinLnBrk="1"/>
                      <a:endParaRPr lang="ko-KR" altLang="en-US"/>
                    </a:p>
                  </a:txBody>
                  <a:tcPr/>
                </a:tc>
                <a:tc gridSpan="2">
                  <a:txBody>
                    <a:bodyPr/>
                    <a:lstStyle/>
                    <a:p>
                      <a:pPr algn="ctr" latinLnBrk="1"/>
                      <a:r>
                        <a:rPr lang="en-US" altLang="ko-KR" dirty="0" smtClean="0"/>
                        <a:t>500</a:t>
                      </a:r>
                      <a:endParaRPr lang="ko-KR" altLang="en-US" dirty="0"/>
                    </a:p>
                  </a:txBody>
                  <a:tcPr anchor="ctr"/>
                </a:tc>
                <a:tc hMerge="1">
                  <a:txBody>
                    <a:bodyPr/>
                    <a:lstStyle/>
                    <a:p>
                      <a:pPr latinLnBrk="1"/>
                      <a:endParaRPr lang="ko-KR" altLang="en-US"/>
                    </a:p>
                  </a:txBody>
                  <a:tcPr/>
                </a:tc>
                <a:tc gridSpan="2">
                  <a:txBody>
                    <a:bodyPr/>
                    <a:lstStyle/>
                    <a:p>
                      <a:pPr algn="ctr" latinLnBrk="1"/>
                      <a:r>
                        <a:rPr lang="en-US" altLang="ko-KR" b="1" dirty="0" smtClean="0">
                          <a:solidFill>
                            <a:schemeClr val="accent2"/>
                          </a:solidFill>
                        </a:rPr>
                        <a:t>10</a:t>
                      </a:r>
                      <a:endParaRPr lang="ko-KR" altLang="en-US" b="1" dirty="0">
                        <a:solidFill>
                          <a:schemeClr val="accent2"/>
                        </a:solidFill>
                      </a:endParaRPr>
                    </a:p>
                  </a:txBody>
                  <a:tcPr anchor="ctr"/>
                </a:tc>
                <a:tc hMerge="1">
                  <a:txBody>
                    <a:bodyPr/>
                    <a:lstStyle/>
                    <a:p>
                      <a:pPr latinLnBrk="1"/>
                      <a:endParaRPr lang="ko-KR" altLang="en-US"/>
                    </a:p>
                  </a:txBody>
                  <a:tcPr/>
                </a:tc>
                <a:tc gridSpan="2">
                  <a:txBody>
                    <a:bodyPr/>
                    <a:lstStyle/>
                    <a:p>
                      <a:pPr algn="ctr" latinLnBrk="1"/>
                      <a:r>
                        <a:rPr lang="en-US" altLang="ko-KR" dirty="0" smtClean="0"/>
                        <a:t>10</a:t>
                      </a:r>
                      <a:endParaRPr lang="ko-KR" altLang="en-US" dirty="0"/>
                    </a:p>
                  </a:txBody>
                  <a:tcPr anchor="ctr"/>
                </a:tc>
                <a:tc hMerge="1">
                  <a:txBody>
                    <a:bodyPr/>
                    <a:lstStyle/>
                    <a:p>
                      <a:pPr latinLnBrk="1"/>
                      <a:endParaRPr lang="ko-KR" altLang="en-US"/>
                    </a:p>
                  </a:txBody>
                  <a:tcPr/>
                </a:tc>
                <a:tc gridSpan="2">
                  <a:txBody>
                    <a:bodyPr/>
                    <a:lstStyle/>
                    <a:p>
                      <a:pPr algn="ctr" latinLnBrk="1"/>
                      <a:r>
                        <a:rPr lang="en-US" altLang="ko-KR" dirty="0" smtClean="0"/>
                        <a:t>10</a:t>
                      </a:r>
                      <a:endParaRPr lang="ko-KR" altLang="en-US" dirty="0"/>
                    </a:p>
                  </a:txBody>
                  <a:tcPr anchor="ctr"/>
                </a:tc>
                <a:tc hMerge="1">
                  <a:txBody>
                    <a:bodyPr/>
                    <a:lstStyle/>
                    <a:p>
                      <a:pPr latinLnBrk="1"/>
                      <a:endParaRPr lang="ko-KR" altLang="en-US"/>
                    </a:p>
                  </a:txBody>
                  <a:tcPr/>
                </a:tc>
                <a:extLst>
                  <a:ext uri="{0D108BD9-81ED-4DB2-BD59-A6C34878D82A}">
                    <a16:rowId xmlns:a16="http://schemas.microsoft.com/office/drawing/2014/main" val="3665742469"/>
                  </a:ext>
                </a:extLst>
              </a:tr>
              <a:tr h="622809">
                <a:tc>
                  <a:txBody>
                    <a:bodyPr/>
                    <a:lstStyle/>
                    <a:p>
                      <a:pPr algn="ctr" latinLnBrk="1"/>
                      <a:r>
                        <a:rPr lang="en-US" altLang="ko-KR" sz="1200" dirty="0" smtClean="0"/>
                        <a:t>Input size</a:t>
                      </a:r>
                      <a:endParaRPr lang="ko-KR" altLang="en-US" sz="1200" dirty="0"/>
                    </a:p>
                  </a:txBody>
                  <a:tcPr anchor="ct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3, 224, 224</a:t>
                      </a:r>
                      <a:endParaRPr lang="ko-KR" altLang="en-US" dirty="0" smtClean="0"/>
                    </a:p>
                  </a:txBody>
                  <a:tcPr anchor="ctr"/>
                </a:tc>
                <a:tc hMerge="1">
                  <a:txBody>
                    <a:bodyPr/>
                    <a:lstStyle/>
                    <a:p>
                      <a:pPr latinLnBrk="1"/>
                      <a:endParaRPr lang="ko-KR" altLang="en-US"/>
                    </a:p>
                  </a:txBody>
                  <a:tcPr/>
                </a:tc>
                <a:tc gridSpan="2">
                  <a:txBody>
                    <a:bodyPr/>
                    <a:lstStyle/>
                    <a:p>
                      <a:pPr algn="ctr" latinLnBrk="1"/>
                      <a:r>
                        <a:rPr lang="en-US" altLang="ko-KR" dirty="0" smtClean="0"/>
                        <a:t>256,</a:t>
                      </a:r>
                      <a:r>
                        <a:rPr lang="en-US" altLang="ko-KR" baseline="0" dirty="0" smtClean="0"/>
                        <a:t> </a:t>
                      </a:r>
                      <a:r>
                        <a:rPr lang="en-US" altLang="ko-KR" dirty="0" smtClean="0"/>
                        <a:t>256</a:t>
                      </a:r>
                      <a:endParaRPr lang="ko-KR" altLang="en-US" dirty="0"/>
                    </a:p>
                  </a:txBody>
                  <a:tcPr anchor="ctr"/>
                </a:tc>
                <a:tc hMerge="1">
                  <a:txBody>
                    <a:bodyPr/>
                    <a:lstStyle/>
                    <a:p>
                      <a:pPr latinLnBrk="1"/>
                      <a:endParaRPr lang="ko-KR" altLang="en-US"/>
                    </a:p>
                  </a:txBody>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256,</a:t>
                      </a:r>
                      <a:r>
                        <a:rPr lang="en-US" altLang="ko-KR" baseline="0" dirty="0" smtClean="0"/>
                        <a:t> </a:t>
                      </a:r>
                      <a:r>
                        <a:rPr lang="en-US" altLang="ko-KR" dirty="0" smtClean="0"/>
                        <a:t>256</a:t>
                      </a:r>
                      <a:endParaRPr lang="ko-KR" altLang="en-US" dirty="0" smtClean="0"/>
                    </a:p>
                  </a:txBody>
                  <a:tcPr anchor="ctr"/>
                </a:tc>
                <a:tc hMerge="1">
                  <a:txBody>
                    <a:bodyPr/>
                    <a:lstStyle/>
                    <a:p>
                      <a:pPr latinLnBrk="1"/>
                      <a:endParaRPr lang="ko-KR" altLang="en-US"/>
                    </a:p>
                  </a:txBody>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256,</a:t>
                      </a:r>
                      <a:r>
                        <a:rPr lang="en-US" altLang="ko-KR" baseline="0" dirty="0" smtClean="0"/>
                        <a:t> </a:t>
                      </a:r>
                      <a:r>
                        <a:rPr lang="en-US" altLang="ko-KR" dirty="0" smtClean="0"/>
                        <a:t>256</a:t>
                      </a:r>
                      <a:endParaRPr lang="ko-KR" altLang="en-US" dirty="0" smtClean="0"/>
                    </a:p>
                  </a:txBody>
                  <a:tcPr anchor="ctr"/>
                </a:tc>
                <a:tc hMerge="1">
                  <a:txBody>
                    <a:bodyPr/>
                    <a:lstStyle/>
                    <a:p>
                      <a:pPr latinLnBrk="1"/>
                      <a:endParaRPr lang="ko-KR" altLang="en-US"/>
                    </a:p>
                  </a:txBody>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b="1" dirty="0" smtClean="0">
                          <a:solidFill>
                            <a:schemeClr val="accent2"/>
                          </a:solidFill>
                        </a:rPr>
                        <a:t>256,</a:t>
                      </a:r>
                      <a:r>
                        <a:rPr lang="en-US" altLang="ko-KR" b="1" baseline="0" dirty="0" smtClean="0">
                          <a:solidFill>
                            <a:schemeClr val="accent2"/>
                          </a:solidFill>
                        </a:rPr>
                        <a:t> </a:t>
                      </a:r>
                      <a:r>
                        <a:rPr lang="en-US" altLang="ko-KR" b="1" dirty="0" smtClean="0">
                          <a:solidFill>
                            <a:schemeClr val="accent2"/>
                          </a:solidFill>
                        </a:rPr>
                        <a:t>256</a:t>
                      </a:r>
                      <a:endParaRPr lang="ko-KR" altLang="en-US" b="1" dirty="0" smtClean="0">
                        <a:solidFill>
                          <a:schemeClr val="accent2"/>
                        </a:solidFill>
                      </a:endParaRPr>
                    </a:p>
                  </a:txBody>
                  <a:tcPr anchor="ctr"/>
                </a:tc>
                <a:tc hMerge="1">
                  <a:txBody>
                    <a:bodyPr/>
                    <a:lstStyle/>
                    <a:p>
                      <a:pPr latinLnBrk="1"/>
                      <a:endParaRPr lang="ko-KR" altLang="en-US"/>
                    </a:p>
                  </a:txBody>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256,</a:t>
                      </a:r>
                      <a:r>
                        <a:rPr lang="en-US" altLang="ko-KR" baseline="0" dirty="0" smtClean="0"/>
                        <a:t> </a:t>
                      </a:r>
                      <a:r>
                        <a:rPr lang="en-US" altLang="ko-KR" dirty="0" smtClean="0"/>
                        <a:t>256</a:t>
                      </a:r>
                      <a:endParaRPr lang="ko-KR" altLang="en-US" dirty="0" smtClean="0"/>
                    </a:p>
                  </a:txBody>
                  <a:tcPr anchor="ctr"/>
                </a:tc>
                <a:tc hMerge="1">
                  <a:txBody>
                    <a:bodyPr/>
                    <a:lstStyle/>
                    <a:p>
                      <a:pPr latinLnBrk="1"/>
                      <a:endParaRPr lang="ko-KR" altLang="en-US"/>
                    </a:p>
                  </a:txBody>
                  <a:tcPr/>
                </a:tc>
                <a:tc gridSpan="2">
                  <a:txBody>
                    <a:bodyPr/>
                    <a:lstStyle/>
                    <a:p>
                      <a:pPr algn="ctr" latinLnBrk="1"/>
                      <a:r>
                        <a:rPr lang="en-US" altLang="ko-KR" dirty="0" smtClean="0"/>
                        <a:t>224, 224</a:t>
                      </a:r>
                      <a:endParaRPr lang="ko-KR" altLang="en-US" dirty="0"/>
                    </a:p>
                  </a:txBody>
                  <a:tcPr anchor="ctr"/>
                </a:tc>
                <a:tc hMerge="1">
                  <a:txBody>
                    <a:bodyPr/>
                    <a:lstStyle/>
                    <a:p>
                      <a:pPr latinLnBrk="1"/>
                      <a:endParaRPr lang="ko-KR" altLang="en-US"/>
                    </a:p>
                  </a:txBody>
                  <a:tcPr/>
                </a:tc>
                <a:extLst>
                  <a:ext uri="{0D108BD9-81ED-4DB2-BD59-A6C34878D82A}">
                    <a16:rowId xmlns:a16="http://schemas.microsoft.com/office/drawing/2014/main" val="2402429654"/>
                  </a:ext>
                </a:extLst>
              </a:tr>
              <a:tr h="622809">
                <a:tc>
                  <a:txBody>
                    <a:bodyPr/>
                    <a:lstStyle/>
                    <a:p>
                      <a:pPr algn="ctr" latinLnBrk="1"/>
                      <a:r>
                        <a:rPr lang="en-US" altLang="ko-KR" sz="1200" dirty="0" smtClean="0"/>
                        <a:t>Batch size</a:t>
                      </a:r>
                      <a:endParaRPr lang="ko-KR" altLang="en-US" sz="1200" dirty="0"/>
                    </a:p>
                  </a:txBody>
                  <a:tcPr anchor="ct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512</a:t>
                      </a:r>
                      <a:endParaRPr lang="ko-KR" altLang="en-US" dirty="0" smtClean="0"/>
                    </a:p>
                  </a:txBody>
                  <a:tcPr anchor="ctr"/>
                </a:tc>
                <a:tc hMerge="1">
                  <a:txBody>
                    <a:bodyPr/>
                    <a:lstStyle/>
                    <a:p>
                      <a:pPr latinLnBrk="1"/>
                      <a:endParaRPr lang="ko-KR" altLang="en-US"/>
                    </a:p>
                  </a:txBody>
                  <a:tcPr/>
                </a:tc>
                <a:tc gridSpan="2">
                  <a:txBody>
                    <a:bodyPr/>
                    <a:lstStyle/>
                    <a:p>
                      <a:pPr algn="ctr" latinLnBrk="1"/>
                      <a:r>
                        <a:rPr lang="en-US" altLang="ko-KR" dirty="0" smtClean="0"/>
                        <a:t>32</a:t>
                      </a:r>
                      <a:endParaRPr lang="ko-KR" altLang="en-US" dirty="0"/>
                    </a:p>
                  </a:txBody>
                  <a:tcPr anchor="ctr"/>
                </a:tc>
                <a:tc hMerge="1">
                  <a:txBody>
                    <a:bodyPr/>
                    <a:lstStyle/>
                    <a:p>
                      <a:pPr latinLnBrk="1"/>
                      <a:endParaRPr lang="ko-KR" altLang="en-US"/>
                    </a:p>
                  </a:txBody>
                  <a:tcPr/>
                </a:tc>
                <a:tc gridSpan="2">
                  <a:txBody>
                    <a:bodyPr/>
                    <a:lstStyle/>
                    <a:p>
                      <a:pPr algn="ctr" latinLnBrk="1"/>
                      <a:r>
                        <a:rPr lang="en-US" altLang="ko-KR" dirty="0" smtClean="0"/>
                        <a:t>32</a:t>
                      </a:r>
                      <a:endParaRPr lang="ko-KR" altLang="en-US" dirty="0"/>
                    </a:p>
                  </a:txBody>
                  <a:tcPr anchor="ctr"/>
                </a:tc>
                <a:tc hMerge="1">
                  <a:txBody>
                    <a:bodyPr/>
                    <a:lstStyle/>
                    <a:p>
                      <a:pPr latinLnBrk="1"/>
                      <a:endParaRPr lang="ko-KR" altLang="en-US"/>
                    </a:p>
                  </a:txBody>
                  <a:tcPr/>
                </a:tc>
                <a:tc gridSpan="2">
                  <a:txBody>
                    <a:bodyPr/>
                    <a:lstStyle/>
                    <a:p>
                      <a:pPr algn="ctr" latinLnBrk="1"/>
                      <a:r>
                        <a:rPr lang="en-US" altLang="ko-KR" dirty="0" smtClean="0"/>
                        <a:t>32</a:t>
                      </a:r>
                      <a:endParaRPr lang="ko-KR" altLang="en-US" dirty="0"/>
                    </a:p>
                  </a:txBody>
                  <a:tcPr anchor="ctr"/>
                </a:tc>
                <a:tc hMerge="1">
                  <a:txBody>
                    <a:bodyPr/>
                    <a:lstStyle/>
                    <a:p>
                      <a:pPr latinLnBrk="1"/>
                      <a:endParaRPr lang="ko-KR" altLang="en-US"/>
                    </a:p>
                  </a:txBody>
                  <a:tcPr/>
                </a:tc>
                <a:tc gridSpan="2">
                  <a:txBody>
                    <a:bodyPr/>
                    <a:lstStyle/>
                    <a:p>
                      <a:pPr algn="ctr" latinLnBrk="1"/>
                      <a:r>
                        <a:rPr lang="en-US" altLang="ko-KR" b="1" dirty="0" smtClean="0">
                          <a:solidFill>
                            <a:schemeClr val="accent2"/>
                          </a:solidFill>
                        </a:rPr>
                        <a:t>32</a:t>
                      </a:r>
                      <a:endParaRPr lang="ko-KR" altLang="en-US" b="1" dirty="0">
                        <a:solidFill>
                          <a:schemeClr val="accent2"/>
                        </a:solidFill>
                      </a:endParaRPr>
                    </a:p>
                  </a:txBody>
                  <a:tcPr anchor="ctr"/>
                </a:tc>
                <a:tc hMerge="1">
                  <a:txBody>
                    <a:bodyPr/>
                    <a:lstStyle/>
                    <a:p>
                      <a:pPr latinLnBrk="1"/>
                      <a:endParaRPr lang="ko-KR" altLang="en-US"/>
                    </a:p>
                  </a:txBody>
                  <a:tcPr/>
                </a:tc>
                <a:tc gridSpan="2">
                  <a:txBody>
                    <a:bodyPr/>
                    <a:lstStyle/>
                    <a:p>
                      <a:pPr algn="ctr" latinLnBrk="1"/>
                      <a:r>
                        <a:rPr lang="en-US" altLang="ko-KR" dirty="0" smtClean="0"/>
                        <a:t>16</a:t>
                      </a:r>
                      <a:endParaRPr lang="ko-KR" altLang="en-US" dirty="0"/>
                    </a:p>
                  </a:txBody>
                  <a:tcPr anchor="ctr"/>
                </a:tc>
                <a:tc hMerge="1">
                  <a:txBody>
                    <a:bodyPr/>
                    <a:lstStyle/>
                    <a:p>
                      <a:pPr latinLnBrk="1"/>
                      <a:endParaRPr lang="ko-KR" altLang="en-US"/>
                    </a:p>
                  </a:txBody>
                  <a:tcPr/>
                </a:tc>
                <a:tc gridSpan="2">
                  <a:txBody>
                    <a:bodyPr/>
                    <a:lstStyle/>
                    <a:p>
                      <a:pPr algn="ctr" latinLnBrk="1"/>
                      <a:r>
                        <a:rPr lang="en-US" altLang="ko-KR" dirty="0" smtClean="0"/>
                        <a:t>32</a:t>
                      </a:r>
                      <a:endParaRPr lang="ko-KR" altLang="en-US" dirty="0"/>
                    </a:p>
                  </a:txBody>
                  <a:tcPr anchor="ctr"/>
                </a:tc>
                <a:tc hMerge="1">
                  <a:txBody>
                    <a:bodyPr/>
                    <a:lstStyle/>
                    <a:p>
                      <a:pPr latinLnBrk="1"/>
                      <a:endParaRPr lang="ko-KR" altLang="en-US"/>
                    </a:p>
                  </a:txBody>
                  <a:tcPr/>
                </a:tc>
                <a:extLst>
                  <a:ext uri="{0D108BD9-81ED-4DB2-BD59-A6C34878D82A}">
                    <a16:rowId xmlns:a16="http://schemas.microsoft.com/office/drawing/2014/main" val="2795337965"/>
                  </a:ext>
                </a:extLst>
              </a:tr>
              <a:tr h="62280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t>Parameter</a:t>
                      </a:r>
                      <a:endParaRPr lang="ko-KR" altLang="en-US" sz="1200" dirty="0" smtClean="0"/>
                    </a:p>
                  </a:txBody>
                  <a:tcPr anchor="ct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25,932,466</a:t>
                      </a:r>
                      <a:endParaRPr lang="ko-KR" altLang="en-US" dirty="0" smtClean="0"/>
                    </a:p>
                  </a:txBody>
                  <a:tcPr anchor="ctr"/>
                </a:tc>
                <a:tc hMerge="1">
                  <a:txBody>
                    <a:bodyPr/>
                    <a:lstStyle/>
                    <a:p>
                      <a:pPr latinLnBrk="1"/>
                      <a:endParaRPr lang="ko-KR" altLang="en-US"/>
                    </a:p>
                  </a:txBody>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25,079,042</a:t>
                      </a:r>
                      <a:endParaRPr lang="ko-KR" altLang="en-US" dirty="0" smtClean="0"/>
                    </a:p>
                  </a:txBody>
                  <a:tcPr anchor="ctr"/>
                </a:tc>
                <a:tc hMerge="1">
                  <a:txBody>
                    <a:bodyPr/>
                    <a:lstStyle/>
                    <a:p>
                      <a:pPr latinLnBrk="1"/>
                      <a:endParaRPr lang="ko-KR" altLang="en-US"/>
                    </a:p>
                  </a:txBody>
                  <a:tcPr/>
                </a:tc>
                <a:tc gridSpan="2">
                  <a:txBody>
                    <a:bodyPr/>
                    <a:lstStyle/>
                    <a:p>
                      <a:pPr algn="ctr" latinLnBrk="1"/>
                      <a:r>
                        <a:rPr lang="en-US" altLang="ko-KR" dirty="0" smtClean="0"/>
                        <a:t>25,091,074</a:t>
                      </a:r>
                      <a:endParaRPr lang="ko-KR" altLang="en-US" dirty="0"/>
                    </a:p>
                  </a:txBody>
                  <a:tcPr anchor="ctr"/>
                </a:tc>
                <a:tc hMerge="1">
                  <a:txBody>
                    <a:bodyPr/>
                    <a:lstStyle/>
                    <a:p>
                      <a:pPr latinLnBrk="1"/>
                      <a:endParaRPr lang="ko-KR" altLang="en-US"/>
                    </a:p>
                  </a:txBody>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25,079,042</a:t>
                      </a:r>
                      <a:endParaRPr lang="ko-KR" altLang="en-US" dirty="0" smtClean="0"/>
                    </a:p>
                  </a:txBody>
                  <a:tcPr anchor="ctr"/>
                </a:tc>
                <a:tc hMerge="1">
                  <a:txBody>
                    <a:bodyPr/>
                    <a:lstStyle/>
                    <a:p>
                      <a:pPr latinLnBrk="1"/>
                      <a:endParaRPr lang="ko-KR" altLang="en-US"/>
                    </a:p>
                  </a:txBody>
                  <a:tcPr/>
                </a:tc>
                <a:tc gridSpan="2">
                  <a:txBody>
                    <a:bodyPr/>
                    <a:lstStyle/>
                    <a:p>
                      <a:pPr algn="ctr" latinLnBrk="1"/>
                      <a:r>
                        <a:rPr lang="en-US" altLang="ko-KR" b="1" dirty="0" smtClean="0">
                          <a:solidFill>
                            <a:schemeClr val="accent2"/>
                          </a:solidFill>
                        </a:rPr>
                        <a:t>11,177,538</a:t>
                      </a:r>
                      <a:endParaRPr lang="ko-KR" altLang="en-US" b="1" dirty="0">
                        <a:solidFill>
                          <a:schemeClr val="accent2"/>
                        </a:solidFill>
                      </a:endParaRPr>
                    </a:p>
                  </a:txBody>
                  <a:tcPr anchor="ctr"/>
                </a:tc>
                <a:tc hMerge="1">
                  <a:txBody>
                    <a:bodyPr/>
                    <a:lstStyle/>
                    <a:p>
                      <a:pPr latinLnBrk="1"/>
                      <a:endParaRPr lang="ko-KR" altLang="en-US"/>
                    </a:p>
                  </a:txBody>
                  <a:tcPr/>
                </a:tc>
                <a:tc gridSpan="2">
                  <a:txBody>
                    <a:bodyPr/>
                    <a:lstStyle/>
                    <a:p>
                      <a:pPr algn="ctr" latinLnBrk="1"/>
                      <a:r>
                        <a:rPr lang="en-US" altLang="ko-KR" dirty="0" smtClean="0"/>
                        <a:t>58,147,906</a:t>
                      </a:r>
                      <a:endParaRPr lang="ko-KR" altLang="en-US" dirty="0"/>
                    </a:p>
                  </a:txBody>
                  <a:tcPr anchor="ctr"/>
                </a:tc>
                <a:tc hMerge="1">
                  <a:txBody>
                    <a:bodyPr/>
                    <a:lstStyle/>
                    <a:p>
                      <a:pPr latinLnBrk="1"/>
                      <a:endParaRPr lang="ko-KR" altLang="en-US"/>
                    </a:p>
                  </a:txBody>
                  <a:tcPr/>
                </a:tc>
                <a:tc gridSpan="2">
                  <a:txBody>
                    <a:bodyPr/>
                    <a:lstStyle/>
                    <a:p>
                      <a:pPr algn="ctr" latinLnBrk="1"/>
                      <a:r>
                        <a:rPr lang="en-US" altLang="ko-KR" dirty="0" smtClean="0"/>
                        <a:t>57,012,034</a:t>
                      </a:r>
                      <a:endParaRPr lang="ko-KR" altLang="en-US" dirty="0"/>
                    </a:p>
                  </a:txBody>
                  <a:tcPr anchor="ctr"/>
                </a:tc>
                <a:tc hMerge="1">
                  <a:txBody>
                    <a:bodyPr/>
                    <a:lstStyle/>
                    <a:p>
                      <a:pPr latinLnBrk="1"/>
                      <a:endParaRPr lang="ko-KR" altLang="en-US"/>
                    </a:p>
                  </a:txBody>
                  <a:tcPr/>
                </a:tc>
                <a:extLst>
                  <a:ext uri="{0D108BD9-81ED-4DB2-BD59-A6C34878D82A}">
                    <a16:rowId xmlns:a16="http://schemas.microsoft.com/office/drawing/2014/main" val="2350452737"/>
                  </a:ext>
                </a:extLst>
              </a:tr>
              <a:tr h="62280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t>Test Accuracy</a:t>
                      </a:r>
                      <a:endParaRPr lang="ko-KR" altLang="en-US" sz="1200" dirty="0" smtClean="0"/>
                    </a:p>
                  </a:txBody>
                  <a:tcPr anchor="ct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96.13 %</a:t>
                      </a:r>
                      <a:endParaRPr lang="ko-KR" altLang="en-US" dirty="0" smtClean="0"/>
                    </a:p>
                  </a:txBody>
                  <a:tcPr anchor="ctr"/>
                </a:tc>
                <a:tc hMerge="1">
                  <a:txBody>
                    <a:bodyPr/>
                    <a:lstStyle/>
                    <a:p>
                      <a:pPr latinLnBrk="1"/>
                      <a:endParaRPr lang="ko-KR" altLang="en-US"/>
                    </a:p>
                  </a:txBody>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97.00 %</a:t>
                      </a:r>
                      <a:endParaRPr lang="ko-KR" altLang="en-US" dirty="0" smtClean="0"/>
                    </a:p>
                  </a:txBody>
                  <a:tcPr anchor="ctr"/>
                </a:tc>
                <a:tc hMerge="1">
                  <a:txBody>
                    <a:bodyPr/>
                    <a:lstStyle/>
                    <a:p>
                      <a:pPr latinLnBrk="1"/>
                      <a:endParaRPr lang="ko-KR" altLang="en-US"/>
                    </a:p>
                  </a:txBody>
                  <a:tcPr/>
                </a:tc>
                <a:tc gridSpan="2">
                  <a:txBody>
                    <a:bodyPr/>
                    <a:lstStyle/>
                    <a:p>
                      <a:pPr algn="ctr" latinLnBrk="1"/>
                      <a:r>
                        <a:rPr lang="en-US" altLang="ko-KR" dirty="0" smtClean="0"/>
                        <a:t>96.75 %</a:t>
                      </a:r>
                      <a:endParaRPr lang="ko-KR" altLang="en-US" dirty="0"/>
                    </a:p>
                  </a:txBody>
                  <a:tcPr anchor="ctr"/>
                </a:tc>
                <a:tc hMerge="1">
                  <a:txBody>
                    <a:bodyPr/>
                    <a:lstStyle/>
                    <a:p>
                      <a:pPr latinLnBrk="1"/>
                      <a:endParaRPr lang="ko-KR" altLang="en-US"/>
                    </a:p>
                  </a:txBody>
                  <a:tcPr/>
                </a:tc>
                <a:tc gridSpan="2">
                  <a:txBody>
                    <a:bodyPr/>
                    <a:lstStyle/>
                    <a:p>
                      <a:pPr algn="ctr" latinLnBrk="1"/>
                      <a:r>
                        <a:rPr lang="en-US" altLang="ko-KR" dirty="0" smtClean="0"/>
                        <a:t>97.75 %</a:t>
                      </a:r>
                      <a:endParaRPr lang="ko-KR" altLang="en-US" dirty="0"/>
                    </a:p>
                  </a:txBody>
                  <a:tcPr anchor="ctr"/>
                </a:tc>
                <a:tc hMerge="1">
                  <a:txBody>
                    <a:bodyPr/>
                    <a:lstStyle/>
                    <a:p>
                      <a:pPr latinLnBrk="1"/>
                      <a:endParaRPr lang="ko-KR" altLang="en-US"/>
                    </a:p>
                  </a:txBody>
                  <a:tcPr/>
                </a:tc>
                <a:tc gridSpan="2">
                  <a:txBody>
                    <a:bodyPr/>
                    <a:lstStyle/>
                    <a:p>
                      <a:pPr algn="ctr" latinLnBrk="1"/>
                      <a:r>
                        <a:rPr lang="en-US" altLang="ko-KR" b="1" dirty="0" smtClean="0">
                          <a:solidFill>
                            <a:schemeClr val="accent2"/>
                          </a:solidFill>
                        </a:rPr>
                        <a:t>99.63 %</a:t>
                      </a:r>
                      <a:endParaRPr lang="ko-KR" altLang="en-US" b="1" dirty="0">
                        <a:solidFill>
                          <a:schemeClr val="accent2"/>
                        </a:solidFill>
                      </a:endParaRPr>
                    </a:p>
                  </a:txBody>
                  <a:tcPr anchor="ctr"/>
                </a:tc>
                <a:tc hMerge="1">
                  <a:txBody>
                    <a:bodyPr/>
                    <a:lstStyle/>
                    <a:p>
                      <a:pPr latinLnBrk="1"/>
                      <a:endParaRPr lang="ko-KR" altLang="en-US"/>
                    </a:p>
                  </a:txBody>
                  <a:tcPr/>
                </a:tc>
                <a:tc gridSpan="2">
                  <a:txBody>
                    <a:bodyPr/>
                    <a:lstStyle/>
                    <a:p>
                      <a:pPr algn="ctr" latinLnBrk="1"/>
                      <a:r>
                        <a:rPr lang="en-US" altLang="ko-KR" dirty="0" smtClean="0"/>
                        <a:t>99.75 %</a:t>
                      </a:r>
                      <a:endParaRPr lang="ko-KR" altLang="en-US" dirty="0"/>
                    </a:p>
                  </a:txBody>
                  <a:tcPr anchor="ctr"/>
                </a:tc>
                <a:tc hMerge="1">
                  <a:txBody>
                    <a:bodyPr/>
                    <a:lstStyle/>
                    <a:p>
                      <a:pPr latinLnBrk="1"/>
                      <a:endParaRPr lang="ko-KR" altLang="en-US"/>
                    </a:p>
                  </a:txBody>
                  <a:tcPr/>
                </a:tc>
                <a:tc gridSpan="2">
                  <a:txBody>
                    <a:bodyPr/>
                    <a:lstStyle/>
                    <a:p>
                      <a:pPr algn="ctr" latinLnBrk="1"/>
                      <a:r>
                        <a:rPr lang="en-US" altLang="ko-KR" dirty="0" smtClean="0"/>
                        <a:t>99.13</a:t>
                      </a:r>
                      <a:r>
                        <a:rPr lang="en-US" altLang="ko-KR" baseline="0" dirty="0" smtClean="0"/>
                        <a:t> %</a:t>
                      </a:r>
                      <a:endParaRPr lang="ko-KR" altLang="en-US" dirty="0"/>
                    </a:p>
                  </a:txBody>
                  <a:tcPr anchor="ctr"/>
                </a:tc>
                <a:tc hMerge="1">
                  <a:txBody>
                    <a:bodyPr/>
                    <a:lstStyle/>
                    <a:p>
                      <a:pPr latinLnBrk="1"/>
                      <a:endParaRPr lang="ko-KR" altLang="en-US"/>
                    </a:p>
                  </a:txBody>
                  <a:tcPr/>
                </a:tc>
                <a:extLst>
                  <a:ext uri="{0D108BD9-81ED-4DB2-BD59-A6C34878D82A}">
                    <a16:rowId xmlns:a16="http://schemas.microsoft.com/office/drawing/2014/main" val="4230109335"/>
                  </a:ext>
                </a:extLst>
              </a:tr>
              <a:tr h="372178">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t>confusion matrix</a:t>
                      </a:r>
                      <a:endParaRPr lang="ko-KR" altLang="en-US" sz="1200" dirty="0" smtClean="0"/>
                    </a:p>
                  </a:txBody>
                  <a:tcPr anchor="ctr"/>
                </a:tc>
                <a:tc>
                  <a:txBody>
                    <a:bodyPr/>
                    <a:lstStyle/>
                    <a:p>
                      <a:pPr algn="ctr" latinLnBrk="1"/>
                      <a:r>
                        <a:rPr lang="en-US" altLang="ko-KR" dirty="0" smtClean="0"/>
                        <a:t>391</a:t>
                      </a:r>
                      <a:endParaRPr lang="ko-KR" altLang="en-US" dirty="0"/>
                    </a:p>
                  </a:txBody>
                  <a:tcPr anchor="ctr">
                    <a:solidFill>
                      <a:schemeClr val="tx2">
                        <a:lumMod val="40000"/>
                        <a:lumOff val="60000"/>
                      </a:schemeClr>
                    </a:solidFill>
                  </a:tcPr>
                </a:tc>
                <a:tc>
                  <a:txBody>
                    <a:bodyPr/>
                    <a:lstStyle/>
                    <a:p>
                      <a:pPr algn="ctr" latinLnBrk="1"/>
                      <a:r>
                        <a:rPr lang="en-US" altLang="ko-KR" dirty="0" smtClean="0"/>
                        <a:t>17</a:t>
                      </a:r>
                      <a:endParaRPr lang="ko-KR" altLang="en-US" dirty="0"/>
                    </a:p>
                  </a:txBody>
                  <a:tcPr anchor="ctr">
                    <a:solidFill>
                      <a:schemeClr val="tx2">
                        <a:lumMod val="40000"/>
                        <a:lumOff val="6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391</a:t>
                      </a:r>
                    </a:p>
                  </a:txBody>
                  <a:tcPr anchor="ctr">
                    <a:solidFill>
                      <a:schemeClr val="tx2">
                        <a:lumMod val="40000"/>
                        <a:lumOff val="6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10</a:t>
                      </a:r>
                      <a:endParaRPr lang="ko-KR" altLang="en-US" dirty="0" smtClean="0"/>
                    </a:p>
                  </a:txBody>
                  <a:tcPr anchor="ctr">
                    <a:solidFill>
                      <a:schemeClr val="tx2">
                        <a:lumMod val="40000"/>
                        <a:lumOff val="60000"/>
                      </a:schemeClr>
                    </a:solidFill>
                  </a:tcPr>
                </a:tc>
                <a:tc>
                  <a:txBody>
                    <a:bodyPr/>
                    <a:lstStyle/>
                    <a:p>
                      <a:pPr algn="ctr" latinLnBrk="1"/>
                      <a:r>
                        <a:rPr lang="en-US" altLang="ko-KR" dirty="0" smtClean="0"/>
                        <a:t>389</a:t>
                      </a:r>
                      <a:endParaRPr lang="ko-KR" altLang="en-US" dirty="0"/>
                    </a:p>
                  </a:txBody>
                  <a:tcPr anchor="ctr">
                    <a:solidFill>
                      <a:schemeClr val="tx2">
                        <a:lumMod val="40000"/>
                        <a:lumOff val="60000"/>
                      </a:schemeClr>
                    </a:solidFill>
                  </a:tcPr>
                </a:tc>
                <a:tc>
                  <a:txBody>
                    <a:bodyPr/>
                    <a:lstStyle/>
                    <a:p>
                      <a:pPr algn="ctr" latinLnBrk="1"/>
                      <a:r>
                        <a:rPr lang="en-US" altLang="ko-KR" dirty="0" smtClean="0"/>
                        <a:t>10</a:t>
                      </a:r>
                      <a:endParaRPr lang="ko-KR" altLang="en-US" dirty="0"/>
                    </a:p>
                  </a:txBody>
                  <a:tcPr anchor="ctr">
                    <a:solidFill>
                      <a:schemeClr val="tx2">
                        <a:lumMod val="40000"/>
                        <a:lumOff val="60000"/>
                      </a:schemeClr>
                    </a:solidFill>
                  </a:tcPr>
                </a:tc>
                <a:tc>
                  <a:txBody>
                    <a:bodyPr/>
                    <a:lstStyle/>
                    <a:p>
                      <a:pPr algn="ctr" latinLnBrk="1"/>
                      <a:r>
                        <a:rPr lang="en-US" altLang="ko-KR" dirty="0" smtClean="0"/>
                        <a:t>395</a:t>
                      </a:r>
                      <a:endParaRPr lang="ko-KR" altLang="en-US" dirty="0"/>
                    </a:p>
                  </a:txBody>
                  <a:tcPr anchor="ctr">
                    <a:solidFill>
                      <a:schemeClr val="tx2">
                        <a:lumMod val="40000"/>
                        <a:lumOff val="60000"/>
                      </a:schemeClr>
                    </a:solidFill>
                  </a:tcPr>
                </a:tc>
                <a:tc>
                  <a:txBody>
                    <a:bodyPr/>
                    <a:lstStyle/>
                    <a:p>
                      <a:pPr algn="ctr" latinLnBrk="1"/>
                      <a:r>
                        <a:rPr lang="en-US" altLang="ko-KR" dirty="0" smtClean="0"/>
                        <a:t>8</a:t>
                      </a:r>
                      <a:endParaRPr lang="ko-KR" altLang="en-US" dirty="0"/>
                    </a:p>
                  </a:txBody>
                  <a:tcPr anchor="ctr">
                    <a:solidFill>
                      <a:schemeClr val="tx2">
                        <a:lumMod val="40000"/>
                        <a:lumOff val="60000"/>
                      </a:schemeClr>
                    </a:solidFill>
                  </a:tcPr>
                </a:tc>
                <a:tc>
                  <a:txBody>
                    <a:bodyPr/>
                    <a:lstStyle/>
                    <a:p>
                      <a:pPr algn="ctr" latinLnBrk="1"/>
                      <a:r>
                        <a:rPr lang="en-US" altLang="ko-KR" b="1" dirty="0" smtClean="0">
                          <a:solidFill>
                            <a:schemeClr val="accent2"/>
                          </a:solidFill>
                        </a:rPr>
                        <a:t>403</a:t>
                      </a:r>
                      <a:endParaRPr lang="ko-KR" altLang="en-US" b="1" dirty="0">
                        <a:solidFill>
                          <a:schemeClr val="accent2"/>
                        </a:solidFill>
                      </a:endParaRPr>
                    </a:p>
                  </a:txBody>
                  <a:tcPr anchor="ctr">
                    <a:solidFill>
                      <a:schemeClr val="tx2">
                        <a:lumMod val="40000"/>
                        <a:lumOff val="60000"/>
                      </a:schemeClr>
                    </a:solidFill>
                  </a:tcPr>
                </a:tc>
                <a:tc>
                  <a:txBody>
                    <a:bodyPr/>
                    <a:lstStyle/>
                    <a:p>
                      <a:pPr algn="ctr" latinLnBrk="1"/>
                      <a:r>
                        <a:rPr lang="en-US" altLang="ko-KR" b="1" dirty="0" smtClean="0">
                          <a:solidFill>
                            <a:schemeClr val="accent2"/>
                          </a:solidFill>
                        </a:rPr>
                        <a:t>3</a:t>
                      </a:r>
                      <a:endParaRPr lang="ko-KR" altLang="en-US" b="1" dirty="0">
                        <a:solidFill>
                          <a:schemeClr val="accent2"/>
                        </a:solidFill>
                      </a:endParaRPr>
                    </a:p>
                  </a:txBody>
                  <a:tcPr anchor="ctr">
                    <a:solidFill>
                      <a:schemeClr val="tx2">
                        <a:lumMod val="40000"/>
                        <a:lumOff val="60000"/>
                      </a:schemeClr>
                    </a:solidFill>
                  </a:tcPr>
                </a:tc>
                <a:tc>
                  <a:txBody>
                    <a:bodyPr/>
                    <a:lstStyle/>
                    <a:p>
                      <a:pPr algn="ctr" latinLnBrk="1"/>
                      <a:r>
                        <a:rPr lang="en-US" altLang="ko-KR" dirty="0" smtClean="0"/>
                        <a:t>404</a:t>
                      </a:r>
                      <a:endParaRPr lang="ko-KR" altLang="en-US" dirty="0"/>
                    </a:p>
                  </a:txBody>
                  <a:tcPr anchor="ctr">
                    <a:solidFill>
                      <a:schemeClr val="tx2">
                        <a:lumMod val="40000"/>
                        <a:lumOff val="60000"/>
                      </a:schemeClr>
                    </a:solidFill>
                  </a:tcPr>
                </a:tc>
                <a:tc>
                  <a:txBody>
                    <a:bodyPr/>
                    <a:lstStyle/>
                    <a:p>
                      <a:pPr algn="ctr" latinLnBrk="1"/>
                      <a:r>
                        <a:rPr lang="en-US" altLang="ko-KR" dirty="0" smtClean="0"/>
                        <a:t>1</a:t>
                      </a:r>
                      <a:endParaRPr lang="ko-KR" altLang="en-US" dirty="0"/>
                    </a:p>
                  </a:txBody>
                  <a:tcPr anchor="ctr">
                    <a:solidFill>
                      <a:schemeClr val="tx2">
                        <a:lumMod val="40000"/>
                        <a:lumOff val="60000"/>
                      </a:schemeClr>
                    </a:solidFill>
                  </a:tcPr>
                </a:tc>
                <a:tc>
                  <a:txBody>
                    <a:bodyPr/>
                    <a:lstStyle/>
                    <a:p>
                      <a:pPr algn="ctr" latinLnBrk="1"/>
                      <a:r>
                        <a:rPr lang="en-US" altLang="ko-KR" dirty="0" smtClean="0"/>
                        <a:t>401</a:t>
                      </a:r>
                      <a:endParaRPr lang="ko-KR" altLang="en-US" dirty="0"/>
                    </a:p>
                  </a:txBody>
                  <a:tcPr anchor="ctr">
                    <a:solidFill>
                      <a:schemeClr val="tx2">
                        <a:lumMod val="40000"/>
                        <a:lumOff val="60000"/>
                      </a:schemeClr>
                    </a:solidFill>
                  </a:tcPr>
                </a:tc>
                <a:tc>
                  <a:txBody>
                    <a:bodyPr/>
                    <a:lstStyle/>
                    <a:p>
                      <a:pPr algn="ctr" latinLnBrk="1"/>
                      <a:r>
                        <a:rPr lang="en-US" altLang="ko-KR" dirty="0" smtClean="0"/>
                        <a:t>3</a:t>
                      </a:r>
                      <a:endParaRPr lang="ko-KR" altLang="en-US" dirty="0"/>
                    </a:p>
                  </a:txBody>
                  <a:tcPr anchor="ctr">
                    <a:solidFill>
                      <a:schemeClr val="tx2">
                        <a:lumMod val="40000"/>
                        <a:lumOff val="60000"/>
                      </a:schemeClr>
                    </a:solidFill>
                  </a:tcPr>
                </a:tc>
                <a:extLst>
                  <a:ext uri="{0D108BD9-81ED-4DB2-BD59-A6C34878D82A}">
                    <a16:rowId xmlns:a16="http://schemas.microsoft.com/office/drawing/2014/main" val="335265175"/>
                  </a:ext>
                </a:extLst>
              </a:tr>
              <a:tr h="372178">
                <a:tc vMerge="1">
                  <a:txBody>
                    <a:bodyPr/>
                    <a:lstStyle/>
                    <a:p>
                      <a:pPr latinLnBrk="1"/>
                      <a:endParaRPr lang="ko-KR" altLang="en-US"/>
                    </a:p>
                  </a:txBody>
                  <a:tcPr/>
                </a:tc>
                <a:tc>
                  <a:txBody>
                    <a:bodyPr/>
                    <a:lstStyle/>
                    <a:p>
                      <a:pPr algn="ctr" latinLnBrk="1"/>
                      <a:r>
                        <a:rPr lang="en-US" altLang="ko-KR" dirty="0" smtClean="0"/>
                        <a:t>14</a:t>
                      </a:r>
                      <a:endParaRPr lang="ko-KR" altLang="en-US" dirty="0"/>
                    </a:p>
                  </a:txBody>
                  <a:tcPr anchor="ctr">
                    <a:solidFill>
                      <a:schemeClr val="tx2">
                        <a:lumMod val="40000"/>
                        <a:lumOff val="60000"/>
                      </a:schemeClr>
                    </a:solidFill>
                  </a:tcPr>
                </a:tc>
                <a:tc>
                  <a:txBody>
                    <a:bodyPr/>
                    <a:lstStyle/>
                    <a:p>
                      <a:pPr algn="ctr" latinLnBrk="1"/>
                      <a:r>
                        <a:rPr lang="en-US" altLang="ko-KR" dirty="0" smtClean="0"/>
                        <a:t>378</a:t>
                      </a:r>
                      <a:endParaRPr lang="ko-KR" altLang="en-US" dirty="0"/>
                    </a:p>
                  </a:txBody>
                  <a:tcPr anchor="ctr">
                    <a:solidFill>
                      <a:schemeClr val="tx2">
                        <a:lumMod val="40000"/>
                        <a:lumOff val="6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14</a:t>
                      </a:r>
                      <a:endParaRPr lang="ko-KR" altLang="en-US" dirty="0" smtClean="0"/>
                    </a:p>
                  </a:txBody>
                  <a:tcPr anchor="ctr">
                    <a:solidFill>
                      <a:schemeClr val="tx2">
                        <a:lumMod val="40000"/>
                        <a:lumOff val="6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385</a:t>
                      </a:r>
                      <a:endParaRPr lang="ko-KR" altLang="en-US" dirty="0" smtClean="0"/>
                    </a:p>
                  </a:txBody>
                  <a:tcPr anchor="ctr">
                    <a:solidFill>
                      <a:schemeClr val="tx2">
                        <a:lumMod val="40000"/>
                        <a:lumOff val="60000"/>
                      </a:schemeClr>
                    </a:solidFill>
                  </a:tcPr>
                </a:tc>
                <a:tc>
                  <a:txBody>
                    <a:bodyPr/>
                    <a:lstStyle/>
                    <a:p>
                      <a:pPr algn="ctr" latinLnBrk="1"/>
                      <a:r>
                        <a:rPr lang="en-US" altLang="ko-KR" dirty="0" smtClean="0"/>
                        <a:t>16</a:t>
                      </a:r>
                      <a:endParaRPr lang="ko-KR" altLang="en-US" dirty="0"/>
                    </a:p>
                  </a:txBody>
                  <a:tcPr anchor="ctr">
                    <a:solidFill>
                      <a:schemeClr val="tx2">
                        <a:lumMod val="40000"/>
                        <a:lumOff val="60000"/>
                      </a:schemeClr>
                    </a:solidFill>
                  </a:tcPr>
                </a:tc>
                <a:tc>
                  <a:txBody>
                    <a:bodyPr/>
                    <a:lstStyle/>
                    <a:p>
                      <a:pPr algn="ctr" latinLnBrk="1"/>
                      <a:r>
                        <a:rPr lang="en-US" altLang="ko-KR" dirty="0" smtClean="0"/>
                        <a:t>385</a:t>
                      </a:r>
                      <a:endParaRPr lang="ko-KR" altLang="en-US" dirty="0"/>
                    </a:p>
                  </a:txBody>
                  <a:tcPr anchor="ctr">
                    <a:solidFill>
                      <a:schemeClr val="tx2">
                        <a:lumMod val="40000"/>
                        <a:lumOff val="60000"/>
                      </a:schemeClr>
                    </a:solidFill>
                  </a:tcPr>
                </a:tc>
                <a:tc>
                  <a:txBody>
                    <a:bodyPr/>
                    <a:lstStyle/>
                    <a:p>
                      <a:pPr algn="ctr" latinLnBrk="1"/>
                      <a:r>
                        <a:rPr lang="en-US" altLang="ko-KR" dirty="0" smtClean="0"/>
                        <a:t>10</a:t>
                      </a:r>
                      <a:endParaRPr lang="ko-KR" altLang="en-US" dirty="0"/>
                    </a:p>
                  </a:txBody>
                  <a:tcPr anchor="ctr">
                    <a:solidFill>
                      <a:schemeClr val="tx2">
                        <a:lumMod val="40000"/>
                        <a:lumOff val="60000"/>
                      </a:schemeClr>
                    </a:solidFill>
                  </a:tcPr>
                </a:tc>
                <a:tc>
                  <a:txBody>
                    <a:bodyPr/>
                    <a:lstStyle/>
                    <a:p>
                      <a:pPr algn="ctr" latinLnBrk="1"/>
                      <a:r>
                        <a:rPr lang="en-US" altLang="ko-KR" dirty="0" smtClean="0"/>
                        <a:t>387</a:t>
                      </a:r>
                      <a:endParaRPr lang="ko-KR" altLang="en-US" dirty="0"/>
                    </a:p>
                  </a:txBody>
                  <a:tcPr anchor="ctr">
                    <a:solidFill>
                      <a:schemeClr val="tx2">
                        <a:lumMod val="40000"/>
                        <a:lumOff val="60000"/>
                      </a:schemeClr>
                    </a:solidFill>
                  </a:tcPr>
                </a:tc>
                <a:tc>
                  <a:txBody>
                    <a:bodyPr/>
                    <a:lstStyle/>
                    <a:p>
                      <a:pPr algn="ctr" latinLnBrk="1"/>
                      <a:r>
                        <a:rPr lang="en-US" altLang="ko-KR" b="1" dirty="0" smtClean="0">
                          <a:solidFill>
                            <a:schemeClr val="accent2"/>
                          </a:solidFill>
                        </a:rPr>
                        <a:t>0</a:t>
                      </a:r>
                      <a:endParaRPr lang="ko-KR" altLang="en-US" b="1" dirty="0">
                        <a:solidFill>
                          <a:schemeClr val="accent2"/>
                        </a:solidFill>
                      </a:endParaRPr>
                    </a:p>
                  </a:txBody>
                  <a:tcPr anchor="ctr">
                    <a:solidFill>
                      <a:schemeClr val="tx2">
                        <a:lumMod val="40000"/>
                        <a:lumOff val="60000"/>
                      </a:schemeClr>
                    </a:solidFill>
                  </a:tcPr>
                </a:tc>
                <a:tc>
                  <a:txBody>
                    <a:bodyPr/>
                    <a:lstStyle/>
                    <a:p>
                      <a:pPr algn="ctr" latinLnBrk="1"/>
                      <a:r>
                        <a:rPr lang="en-US" altLang="ko-KR" b="1" dirty="0" smtClean="0">
                          <a:solidFill>
                            <a:schemeClr val="accent2"/>
                          </a:solidFill>
                        </a:rPr>
                        <a:t>392</a:t>
                      </a:r>
                      <a:endParaRPr lang="ko-KR" altLang="en-US" b="1" dirty="0">
                        <a:solidFill>
                          <a:schemeClr val="accent2"/>
                        </a:solidFill>
                      </a:endParaRPr>
                    </a:p>
                  </a:txBody>
                  <a:tcPr anchor="ctr">
                    <a:solidFill>
                      <a:schemeClr val="tx2">
                        <a:lumMod val="40000"/>
                        <a:lumOff val="60000"/>
                      </a:schemeClr>
                    </a:solidFill>
                  </a:tcPr>
                </a:tc>
                <a:tc>
                  <a:txBody>
                    <a:bodyPr/>
                    <a:lstStyle/>
                    <a:p>
                      <a:pPr algn="ctr" latinLnBrk="1"/>
                      <a:r>
                        <a:rPr lang="en-US" altLang="ko-KR" dirty="0" smtClean="0"/>
                        <a:t>1</a:t>
                      </a:r>
                      <a:endParaRPr lang="ko-KR" altLang="en-US" dirty="0"/>
                    </a:p>
                  </a:txBody>
                  <a:tcPr anchor="ctr">
                    <a:solidFill>
                      <a:schemeClr val="tx2">
                        <a:lumMod val="40000"/>
                        <a:lumOff val="60000"/>
                      </a:schemeClr>
                    </a:solidFill>
                  </a:tcPr>
                </a:tc>
                <a:tc>
                  <a:txBody>
                    <a:bodyPr/>
                    <a:lstStyle/>
                    <a:p>
                      <a:pPr algn="ctr" latinLnBrk="1"/>
                      <a:r>
                        <a:rPr lang="en-US" altLang="ko-KR" dirty="0" smtClean="0"/>
                        <a:t>394</a:t>
                      </a:r>
                      <a:endParaRPr lang="ko-KR" altLang="en-US" dirty="0"/>
                    </a:p>
                  </a:txBody>
                  <a:tcPr anchor="ctr">
                    <a:solidFill>
                      <a:schemeClr val="tx2">
                        <a:lumMod val="40000"/>
                        <a:lumOff val="60000"/>
                      </a:schemeClr>
                    </a:solidFill>
                  </a:tcPr>
                </a:tc>
                <a:tc>
                  <a:txBody>
                    <a:bodyPr/>
                    <a:lstStyle/>
                    <a:p>
                      <a:pPr algn="ctr" latinLnBrk="1"/>
                      <a:r>
                        <a:rPr lang="en-US" altLang="ko-KR" dirty="0" smtClean="0"/>
                        <a:t>4</a:t>
                      </a:r>
                      <a:endParaRPr lang="ko-KR" altLang="en-US" dirty="0"/>
                    </a:p>
                  </a:txBody>
                  <a:tcPr anchor="ctr">
                    <a:solidFill>
                      <a:schemeClr val="tx2">
                        <a:lumMod val="40000"/>
                        <a:lumOff val="60000"/>
                      </a:schemeClr>
                    </a:solidFill>
                  </a:tcPr>
                </a:tc>
                <a:tc>
                  <a:txBody>
                    <a:bodyPr/>
                    <a:lstStyle/>
                    <a:p>
                      <a:pPr algn="ctr" latinLnBrk="1"/>
                      <a:r>
                        <a:rPr lang="en-US" altLang="ko-KR" dirty="0" smtClean="0"/>
                        <a:t>392</a:t>
                      </a:r>
                      <a:endParaRPr lang="ko-KR" altLang="en-US" dirty="0"/>
                    </a:p>
                  </a:txBody>
                  <a:tcPr anchor="ctr">
                    <a:solidFill>
                      <a:schemeClr val="tx2">
                        <a:lumMod val="40000"/>
                        <a:lumOff val="60000"/>
                      </a:schemeClr>
                    </a:solidFill>
                  </a:tcPr>
                </a:tc>
                <a:extLst>
                  <a:ext uri="{0D108BD9-81ED-4DB2-BD59-A6C34878D82A}">
                    <a16:rowId xmlns:a16="http://schemas.microsoft.com/office/drawing/2014/main" val="2969989515"/>
                  </a:ext>
                </a:extLst>
              </a:tr>
              <a:tr h="77537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t>Improving</a:t>
                      </a:r>
                      <a:r>
                        <a:rPr lang="en-US" altLang="ko-KR" sz="1200" baseline="0" dirty="0" smtClean="0"/>
                        <a:t> method</a:t>
                      </a:r>
                      <a:endParaRPr lang="ko-KR" altLang="en-US" sz="1200" dirty="0" smtClean="0"/>
                    </a:p>
                  </a:txBody>
                  <a:tcPr anchor="ctr"/>
                </a:tc>
                <a:tc gridSpan="2">
                  <a:txBody>
                    <a:bodyPr/>
                    <a:lstStyle/>
                    <a:p>
                      <a:pPr algn="l" latinLnBrk="1"/>
                      <a:r>
                        <a:rPr lang="en-US" altLang="ko-KR" sz="1100" dirty="0" smtClean="0"/>
                        <a:t>dropout</a:t>
                      </a:r>
                    </a:p>
                    <a:p>
                      <a:pPr algn="l" latinLnBrk="1"/>
                      <a:r>
                        <a:rPr lang="en-US" altLang="ko-KR" sz="1100" dirty="0" smtClean="0"/>
                        <a:t>batch</a:t>
                      </a:r>
                      <a:r>
                        <a:rPr lang="en-US" altLang="ko-KR" sz="1100" baseline="0" dirty="0" smtClean="0"/>
                        <a:t> normalization</a:t>
                      </a:r>
                    </a:p>
                    <a:p>
                      <a:pPr algn="l" latinLnBrk="1"/>
                      <a:r>
                        <a:rPr lang="en-US" altLang="ko-KR" sz="1100" baseline="0" dirty="0" smtClean="0"/>
                        <a:t>data augmentation</a:t>
                      </a:r>
                    </a:p>
                    <a:p>
                      <a:pPr algn="l" latinLnBrk="1"/>
                      <a:r>
                        <a:rPr lang="en-US" altLang="ko-KR" sz="1100" baseline="0" dirty="0" err="1" smtClean="0"/>
                        <a:t>lr</a:t>
                      </a:r>
                      <a:r>
                        <a:rPr lang="en-US" altLang="ko-KR" sz="1100" baseline="0" dirty="0" smtClean="0"/>
                        <a:t> scheduler</a:t>
                      </a:r>
                      <a:endParaRPr lang="ko-KR" altLang="en-US" sz="1100" dirty="0"/>
                    </a:p>
                  </a:txBody>
                  <a:tcPr anchor="ctr"/>
                </a:tc>
                <a:tc hMerge="1">
                  <a:txBody>
                    <a:bodyPr/>
                    <a:lstStyle/>
                    <a:p>
                      <a:pPr latinLnBrk="1"/>
                      <a:endParaRPr lang="ko-KR" altLang="en-US"/>
                    </a:p>
                  </a:txBody>
                  <a:tcPr/>
                </a:tc>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dirty="0" smtClean="0"/>
                        <a:t> dropout</a:t>
                      </a:r>
                      <a:endParaRPr lang="ko-KR" altLang="en-US" sz="1100" dirty="0" smtClean="0"/>
                    </a:p>
                  </a:txBody>
                  <a:tcPr anchor="ct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dirty="0" smtClean="0"/>
                    </a:p>
                  </a:txBody>
                  <a:tcPr anchor="ctr"/>
                </a:tc>
                <a:tc gridSpan="2">
                  <a:txBody>
                    <a:bodyPr/>
                    <a:lstStyle/>
                    <a:p>
                      <a:pPr algn="l" latinLnBrk="1"/>
                      <a:r>
                        <a:rPr lang="en-US" altLang="ko-KR" sz="1100" dirty="0" smtClean="0"/>
                        <a:t>dropout</a:t>
                      </a:r>
                    </a:p>
                    <a:p>
                      <a:pPr algn="l" latinLnBrk="1"/>
                      <a:r>
                        <a:rPr lang="en-US" altLang="ko-KR" sz="1100" dirty="0" smtClean="0"/>
                        <a:t>batch</a:t>
                      </a:r>
                      <a:r>
                        <a:rPr lang="en-US" altLang="ko-KR" sz="1100" baseline="0" dirty="0" smtClean="0"/>
                        <a:t> normalization</a:t>
                      </a:r>
                      <a:endParaRPr lang="ko-KR" altLang="en-US" sz="1100" dirty="0"/>
                    </a:p>
                  </a:txBody>
                  <a:tcPr anchor="ctr"/>
                </a:tc>
                <a:tc hMerge="1">
                  <a:txBody>
                    <a:bodyPr/>
                    <a:lstStyle/>
                    <a:p>
                      <a:pPr algn="ctr" latinLnBrk="1"/>
                      <a:endParaRPr lang="ko-KR" altLang="en-US" dirty="0"/>
                    </a:p>
                  </a:txBody>
                  <a:tcPr anchor="ctr"/>
                </a:tc>
                <a:tc gridSpan="2">
                  <a:txBody>
                    <a:bodyPr/>
                    <a:lstStyle/>
                    <a:p>
                      <a:pPr algn="l" latinLnBrk="1"/>
                      <a:r>
                        <a:rPr lang="en-US" altLang="ko-KR" sz="1100" dirty="0" smtClean="0"/>
                        <a:t>dropout</a:t>
                      </a:r>
                    </a:p>
                    <a:p>
                      <a:pPr algn="l" latinLnBrk="1"/>
                      <a:r>
                        <a:rPr lang="en-US" altLang="ko-KR" sz="1100" dirty="0" smtClean="0"/>
                        <a:t>data</a:t>
                      </a:r>
                      <a:r>
                        <a:rPr lang="en-US" altLang="ko-KR" sz="1100" baseline="0" dirty="0" smtClean="0"/>
                        <a:t> augmentation</a:t>
                      </a:r>
                      <a:endParaRPr lang="ko-KR" altLang="en-US" sz="1100" dirty="0"/>
                    </a:p>
                  </a:txBody>
                  <a:tcPr anchor="ctr"/>
                </a:tc>
                <a:tc hMerge="1">
                  <a:txBody>
                    <a:bodyPr/>
                    <a:lstStyle/>
                    <a:p>
                      <a:pPr latinLnBrk="1"/>
                      <a:endParaRPr lang="ko-KR" altLang="en-US"/>
                    </a:p>
                  </a:txBody>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smtClean="0">
                          <a:ln>
                            <a:noFill/>
                          </a:ln>
                          <a:solidFill>
                            <a:schemeClr val="accent2"/>
                          </a:solidFill>
                          <a:effectLst/>
                          <a:uLnTx/>
                          <a:uFillTx/>
                          <a:latin typeface="맑은 고딕"/>
                          <a:ea typeface="맑은 고딕"/>
                          <a:cs typeface="+mn-cs"/>
                        </a:rPr>
                        <a:t>dropout</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smtClean="0">
                          <a:ln>
                            <a:noFill/>
                          </a:ln>
                          <a:solidFill>
                            <a:schemeClr val="accent2"/>
                          </a:solidFill>
                          <a:effectLst/>
                          <a:uLnTx/>
                          <a:uFillTx/>
                          <a:latin typeface="맑은 고딕"/>
                          <a:ea typeface="맑은 고딕"/>
                          <a:cs typeface="+mn-cs"/>
                        </a:rPr>
                        <a:t>batch normalization</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050" b="1" i="0" u="none" strike="noStrike" kern="1200" cap="none" spc="0" normalizeH="0" baseline="0" noProof="0" dirty="0" smtClean="0">
                          <a:ln>
                            <a:noFill/>
                          </a:ln>
                          <a:solidFill>
                            <a:schemeClr val="accent2"/>
                          </a:solidFill>
                          <a:effectLst/>
                          <a:uLnTx/>
                          <a:uFillTx/>
                          <a:latin typeface="맑은 고딕"/>
                          <a:ea typeface="맑은 고딕"/>
                          <a:cs typeface="+mn-cs"/>
                        </a:rPr>
                        <a:t>data augmentation</a:t>
                      </a:r>
                    </a:p>
                  </a:txBody>
                  <a:tcPr anchor="ctr"/>
                </a:tc>
                <a:tc hMerge="1">
                  <a:txBody>
                    <a:bodyPr/>
                    <a:lstStyle/>
                    <a:p>
                      <a:pPr latinLnBrk="1"/>
                      <a:endParaRPr lang="ko-KR" altLang="en-US"/>
                    </a:p>
                  </a:txBody>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100" b="0" i="0" u="none" strike="noStrike" kern="1200" cap="none" spc="0" normalizeH="0" baseline="0" noProof="0" dirty="0" smtClean="0">
                          <a:ln>
                            <a:noFill/>
                          </a:ln>
                          <a:solidFill>
                            <a:prstClr val="black"/>
                          </a:solidFill>
                          <a:effectLst/>
                          <a:uLnTx/>
                          <a:uFillTx/>
                          <a:latin typeface="맑은 고딕"/>
                          <a:ea typeface="맑은 고딕"/>
                          <a:cs typeface="+mn-cs"/>
                        </a:rPr>
                        <a:t>dropout</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100" b="0" i="0" u="none" strike="noStrike" kern="1200" cap="none" spc="0" normalizeH="0" baseline="0" noProof="0" dirty="0" smtClean="0">
                          <a:ln>
                            <a:noFill/>
                          </a:ln>
                          <a:solidFill>
                            <a:prstClr val="black"/>
                          </a:solidFill>
                          <a:effectLst/>
                          <a:uLnTx/>
                          <a:uFillTx/>
                          <a:latin typeface="맑은 고딕"/>
                          <a:ea typeface="맑은 고딕"/>
                          <a:cs typeface="+mn-cs"/>
                        </a:rPr>
                        <a:t>batch normalization</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100" b="0" i="0" u="none" strike="noStrike" kern="1200" cap="none" spc="0" normalizeH="0" baseline="0" noProof="0" dirty="0" smtClean="0">
                          <a:ln>
                            <a:noFill/>
                          </a:ln>
                          <a:solidFill>
                            <a:prstClr val="black"/>
                          </a:solidFill>
                          <a:effectLst/>
                          <a:uLnTx/>
                          <a:uFillTx/>
                          <a:latin typeface="맑은 고딕"/>
                          <a:ea typeface="맑은 고딕"/>
                          <a:cs typeface="+mn-cs"/>
                        </a:rPr>
                        <a:t>data augmentation</a:t>
                      </a:r>
                    </a:p>
                  </a:txBody>
                  <a:tcPr anchor="ctr"/>
                </a:tc>
                <a:tc hMerge="1">
                  <a:txBody>
                    <a:bodyPr/>
                    <a:lstStyle/>
                    <a:p>
                      <a:pPr latinLnBrk="1"/>
                      <a:endParaRPr lang="ko-KR" altLang="en-US"/>
                    </a:p>
                  </a:txBody>
                  <a:tcPr/>
                </a:tc>
                <a:tc gridSpan="2">
                  <a:txBody>
                    <a:bodyPr/>
                    <a:lstStyle/>
                    <a:p>
                      <a:pPr algn="l" latinLnBrk="1"/>
                      <a:r>
                        <a:rPr lang="en-US" altLang="ko-KR" sz="1100" dirty="0" smtClean="0"/>
                        <a:t>dropout</a:t>
                      </a:r>
                    </a:p>
                    <a:p>
                      <a:pPr algn="l" latinLnBrk="1"/>
                      <a:r>
                        <a:rPr lang="en-US" altLang="ko-KR" sz="1100" dirty="0" smtClean="0"/>
                        <a:t>batch</a:t>
                      </a:r>
                      <a:r>
                        <a:rPr lang="en-US" altLang="ko-KR" sz="1100" baseline="0" dirty="0" smtClean="0"/>
                        <a:t> normalization</a:t>
                      </a:r>
                    </a:p>
                    <a:p>
                      <a:pPr algn="l" latinLnBrk="1"/>
                      <a:r>
                        <a:rPr lang="en-US" altLang="ko-KR" sz="1100" baseline="0" dirty="0" smtClean="0"/>
                        <a:t>data augmentation</a:t>
                      </a:r>
                    </a:p>
                  </a:txBody>
                  <a:tcPr anchor="ctr"/>
                </a:tc>
                <a:tc hMerge="1">
                  <a:txBody>
                    <a:bodyPr/>
                    <a:lstStyle/>
                    <a:p>
                      <a:pPr latinLnBrk="1"/>
                      <a:endParaRPr lang="ko-KR" altLang="en-US"/>
                    </a:p>
                  </a:txBody>
                  <a:tcPr/>
                </a:tc>
                <a:extLst>
                  <a:ext uri="{0D108BD9-81ED-4DB2-BD59-A6C34878D82A}">
                    <a16:rowId xmlns:a16="http://schemas.microsoft.com/office/drawing/2014/main" val="4088679772"/>
                  </a:ext>
                </a:extLst>
              </a:tr>
            </a:tbl>
          </a:graphicData>
        </a:graphic>
      </p:graphicFrame>
    </p:spTree>
    <p:extLst>
      <p:ext uri="{BB962C8B-B14F-4D97-AF65-F5344CB8AC3E}">
        <p14:creationId xmlns:p14="http://schemas.microsoft.com/office/powerpoint/2010/main" val="2781355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Thank you for listening to my presentation!!</a:t>
            </a:r>
            <a:endParaRPr lang="ko-KR" altLang="en-US" dirty="0"/>
          </a:p>
        </p:txBody>
      </p:sp>
      <p:sp>
        <p:nvSpPr>
          <p:cNvPr id="18" name="텍스트 개체 틀 3"/>
          <p:cNvSpPr>
            <a:spLocks noGrp="1"/>
          </p:cNvSpPr>
          <p:nvPr>
            <p:ph type="body" sz="quarter" idx="11"/>
          </p:nvPr>
        </p:nvSpPr>
        <p:spPr>
          <a:xfrm>
            <a:off x="184151" y="1065573"/>
            <a:ext cx="11810999" cy="307777"/>
          </a:xfrm>
        </p:spPr>
        <p:txBody>
          <a:bodyPr/>
          <a:lstStyle/>
          <a:p>
            <a:pPr lvl="1"/>
            <a:endParaRPr lang="ko-KR" altLang="en-US" sz="2000" dirty="0"/>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462" y="1988840"/>
            <a:ext cx="7572375" cy="3810000"/>
          </a:xfrm>
          <a:prstGeom prst="rect">
            <a:avLst/>
          </a:prstGeom>
        </p:spPr>
      </p:pic>
    </p:spTree>
    <p:extLst>
      <p:ext uri="{BB962C8B-B14F-4D97-AF65-F5344CB8AC3E}">
        <p14:creationId xmlns:p14="http://schemas.microsoft.com/office/powerpoint/2010/main" val="3084319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Car vs Bike Classification Dataset</a:t>
            </a:r>
            <a:endParaRPr lang="ko-KR" altLang="en-US" dirty="0"/>
          </a:p>
        </p:txBody>
      </p:sp>
      <p:sp>
        <p:nvSpPr>
          <p:cNvPr id="18" name="텍스트 개체 틀 3"/>
          <p:cNvSpPr>
            <a:spLocks noGrp="1"/>
          </p:cNvSpPr>
          <p:nvPr>
            <p:ph type="body" sz="quarter" idx="11"/>
          </p:nvPr>
        </p:nvSpPr>
        <p:spPr>
          <a:xfrm>
            <a:off x="184151" y="1065573"/>
            <a:ext cx="11810999" cy="307777"/>
          </a:xfrm>
        </p:spPr>
        <p:txBody>
          <a:bodyPr/>
          <a:lstStyle/>
          <a:p>
            <a:pPr lvl="1"/>
            <a:endParaRPr lang="ko-KR" altLang="en-US" sz="2000" dirty="0"/>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3462" y="1988840"/>
            <a:ext cx="7572375" cy="3810000"/>
          </a:xfrm>
          <a:prstGeom prst="rect">
            <a:avLst/>
          </a:prstGeom>
        </p:spPr>
      </p:pic>
    </p:spTree>
    <p:extLst>
      <p:ext uri="{BB962C8B-B14F-4D97-AF65-F5344CB8AC3E}">
        <p14:creationId xmlns:p14="http://schemas.microsoft.com/office/powerpoint/2010/main" val="1440129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Car vs Bike Classification Dataset</a:t>
            </a:r>
            <a:endParaRPr lang="ko-KR" altLang="en-US" dirty="0"/>
          </a:p>
        </p:txBody>
      </p:sp>
      <p:grpSp>
        <p:nvGrpSpPr>
          <p:cNvPr id="8" name="그룹 7"/>
          <p:cNvGrpSpPr/>
          <p:nvPr/>
        </p:nvGrpSpPr>
        <p:grpSpPr>
          <a:xfrm>
            <a:off x="1703512" y="1107152"/>
            <a:ext cx="8712968" cy="5220511"/>
            <a:chOff x="335360" y="836712"/>
            <a:chExt cx="9164329" cy="5490951"/>
          </a:xfrm>
        </p:grpSpPr>
        <p:pic>
          <p:nvPicPr>
            <p:cNvPr id="5" name="그림 4"/>
            <p:cNvPicPr>
              <a:picLocks noChangeAspect="1"/>
            </p:cNvPicPr>
            <p:nvPr/>
          </p:nvPicPr>
          <p:blipFill>
            <a:blip r:embed="rId2"/>
            <a:stretch>
              <a:fillRect/>
            </a:stretch>
          </p:blipFill>
          <p:spPr>
            <a:xfrm>
              <a:off x="336463" y="2667660"/>
              <a:ext cx="9078592" cy="1752845"/>
            </a:xfrm>
            <a:prstGeom prst="rect">
              <a:avLst/>
            </a:prstGeom>
          </p:spPr>
        </p:pic>
        <p:pic>
          <p:nvPicPr>
            <p:cNvPr id="6" name="그림 5"/>
            <p:cNvPicPr>
              <a:picLocks noChangeAspect="1"/>
            </p:cNvPicPr>
            <p:nvPr/>
          </p:nvPicPr>
          <p:blipFill>
            <a:blip r:embed="rId3"/>
            <a:stretch>
              <a:fillRect/>
            </a:stretch>
          </p:blipFill>
          <p:spPr>
            <a:xfrm>
              <a:off x="335360" y="836712"/>
              <a:ext cx="9164329" cy="1524213"/>
            </a:xfrm>
            <a:prstGeom prst="rect">
              <a:avLst/>
            </a:prstGeom>
          </p:spPr>
        </p:pic>
        <p:pic>
          <p:nvPicPr>
            <p:cNvPr id="7" name="그림 6"/>
            <p:cNvPicPr>
              <a:picLocks noChangeAspect="1"/>
            </p:cNvPicPr>
            <p:nvPr/>
          </p:nvPicPr>
          <p:blipFill>
            <a:blip r:embed="rId4"/>
            <a:stretch>
              <a:fillRect/>
            </a:stretch>
          </p:blipFill>
          <p:spPr>
            <a:xfrm>
              <a:off x="335360" y="4727240"/>
              <a:ext cx="6563641" cy="1600423"/>
            </a:xfrm>
            <a:prstGeom prst="rect">
              <a:avLst/>
            </a:prstGeom>
          </p:spPr>
        </p:pic>
      </p:grpSp>
      <p:pic>
        <p:nvPicPr>
          <p:cNvPr id="9" name="그림 8"/>
          <p:cNvPicPr>
            <a:picLocks noChangeAspect="1"/>
          </p:cNvPicPr>
          <p:nvPr/>
        </p:nvPicPr>
        <p:blipFill>
          <a:blip r:embed="rId5"/>
          <a:stretch>
            <a:fillRect/>
          </a:stretch>
        </p:blipFill>
        <p:spPr>
          <a:xfrm>
            <a:off x="4448443" y="1624328"/>
            <a:ext cx="3143689" cy="4067743"/>
          </a:xfrm>
          <a:prstGeom prst="rect">
            <a:avLst/>
          </a:prstGeom>
          <a:ln w="76200"/>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81604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Highlights</a:t>
            </a:r>
            <a:endParaRPr lang="ko-KR" altLang="en-US" dirty="0"/>
          </a:p>
        </p:txBody>
      </p:sp>
      <p:sp>
        <p:nvSpPr>
          <p:cNvPr id="18" name="텍스트 개체 틀 3"/>
          <p:cNvSpPr>
            <a:spLocks noGrp="1"/>
          </p:cNvSpPr>
          <p:nvPr>
            <p:ph type="body" sz="quarter" idx="11"/>
          </p:nvPr>
        </p:nvSpPr>
        <p:spPr>
          <a:xfrm>
            <a:off x="184151" y="1065573"/>
            <a:ext cx="11810999" cy="3631763"/>
          </a:xfrm>
        </p:spPr>
        <p:txBody>
          <a:bodyPr/>
          <a:lstStyle/>
          <a:p>
            <a:r>
              <a:rPr lang="en-US" altLang="ko-KR" sz="1800" dirty="0" smtClean="0"/>
              <a:t>Final-project</a:t>
            </a:r>
            <a:r>
              <a:rPr lang="ko-KR" altLang="en-US" sz="1800" dirty="0" smtClean="0"/>
              <a:t>에서는 어떻게 성능을 개선했는가</a:t>
            </a:r>
            <a:r>
              <a:rPr lang="en-US" altLang="ko-KR" sz="1800" dirty="0" smtClean="0"/>
              <a:t>?</a:t>
            </a:r>
          </a:p>
          <a:p>
            <a:pPr lvl="1"/>
            <a:r>
              <a:rPr lang="ko-KR" altLang="en-US" sz="1400" dirty="0" smtClean="0"/>
              <a:t>모델 구조를 수정</a:t>
            </a:r>
            <a:r>
              <a:rPr lang="en-US" altLang="ko-KR" sz="1400" dirty="0" smtClean="0"/>
              <a:t>.</a:t>
            </a:r>
          </a:p>
          <a:p>
            <a:r>
              <a:rPr lang="en-US" altLang="ko-KR" sz="1800" dirty="0">
                <a:solidFill>
                  <a:schemeClr val="accent2"/>
                </a:solidFill>
              </a:rPr>
              <a:t>car vs bike binary classification </a:t>
            </a:r>
            <a:r>
              <a:rPr lang="ko-KR" altLang="en-US" sz="1800" dirty="0" smtClean="0">
                <a:solidFill>
                  <a:schemeClr val="accent2"/>
                </a:solidFill>
              </a:rPr>
              <a:t>문제에 한하여 발표를 진행</a:t>
            </a:r>
            <a:endParaRPr lang="en-US" altLang="ko-KR" sz="1800" dirty="0" smtClean="0">
              <a:solidFill>
                <a:schemeClr val="accent2"/>
              </a:solidFill>
            </a:endParaRPr>
          </a:p>
          <a:p>
            <a:pPr lvl="1"/>
            <a:r>
              <a:rPr lang="en-US" altLang="ko-KR" sz="1400" dirty="0" smtClean="0"/>
              <a:t>‘</a:t>
            </a:r>
            <a:r>
              <a:rPr lang="ko-KR" altLang="en-US" sz="1400" dirty="0" smtClean="0"/>
              <a:t>본 문제에서 결과가 좋지 않다고 해서 절대로 다른 문제에 필요하지 않다</a:t>
            </a:r>
            <a:r>
              <a:rPr lang="en-US" altLang="ko-KR" sz="1400" dirty="0" smtClean="0"/>
              <a:t>’ </a:t>
            </a:r>
            <a:r>
              <a:rPr lang="ko-KR" altLang="en-US" sz="1400" dirty="0" smtClean="0"/>
              <a:t>는 아님</a:t>
            </a:r>
            <a:r>
              <a:rPr lang="en-US" altLang="ko-KR" sz="1400" dirty="0" smtClean="0"/>
              <a:t>.</a:t>
            </a:r>
          </a:p>
          <a:p>
            <a:r>
              <a:rPr lang="ko-KR" altLang="en-US" sz="1800" dirty="0" smtClean="0"/>
              <a:t>이 문제에서 </a:t>
            </a:r>
            <a:r>
              <a:rPr lang="en-US" altLang="ko-KR" sz="1800" dirty="0" smtClean="0"/>
              <a:t>batch-normalization </a:t>
            </a:r>
            <a:r>
              <a:rPr lang="ko-KR" altLang="en-US" sz="1800" dirty="0" smtClean="0"/>
              <a:t>은 필요한가</a:t>
            </a:r>
            <a:r>
              <a:rPr lang="en-US" altLang="ko-KR" sz="1800" dirty="0" smtClean="0"/>
              <a:t>?</a:t>
            </a:r>
          </a:p>
          <a:p>
            <a:r>
              <a:rPr lang="en-US" altLang="ko-KR" sz="1800" dirty="0" smtClean="0"/>
              <a:t>data augmentation</a:t>
            </a:r>
            <a:r>
              <a:rPr lang="ko-KR" altLang="en-US" sz="1800" dirty="0" smtClean="0"/>
              <a:t>은 모델의 성능 개선에 도움을 줄 수 있는가</a:t>
            </a:r>
            <a:r>
              <a:rPr lang="en-US" altLang="ko-KR" sz="1800" dirty="0" smtClean="0"/>
              <a:t>?</a:t>
            </a:r>
          </a:p>
          <a:p>
            <a:r>
              <a:rPr lang="en-US" altLang="ko-KR" sz="1800" dirty="0" smtClean="0"/>
              <a:t>convolution </a:t>
            </a:r>
            <a:r>
              <a:rPr lang="en-US" altLang="ko-KR" sz="1800" dirty="0"/>
              <a:t>layer</a:t>
            </a:r>
            <a:r>
              <a:rPr lang="ko-KR" altLang="en-US" sz="1800" dirty="0"/>
              <a:t>를 많이 쌓으면 </a:t>
            </a:r>
            <a:r>
              <a:rPr lang="en-US" altLang="ko-KR" sz="1800" dirty="0"/>
              <a:t>binary task</a:t>
            </a:r>
            <a:r>
              <a:rPr lang="ko-KR" altLang="en-US" sz="1800" dirty="0"/>
              <a:t>에서도 성능이 좋아질까</a:t>
            </a:r>
            <a:r>
              <a:rPr lang="en-US" altLang="ko-KR" sz="1800" dirty="0"/>
              <a:t>?</a:t>
            </a:r>
          </a:p>
          <a:p>
            <a:pPr lvl="1"/>
            <a:r>
              <a:rPr lang="en-US" altLang="ko-KR" sz="1400" dirty="0" err="1" smtClean="0"/>
              <a:t>AlexNet</a:t>
            </a:r>
            <a:r>
              <a:rPr lang="en-US" altLang="ko-KR" sz="1400" dirty="0" smtClean="0"/>
              <a:t> &amp; </a:t>
            </a:r>
            <a:r>
              <a:rPr lang="en-US" altLang="ko-KR" sz="1400" dirty="0" err="1" smtClean="0"/>
              <a:t>ResNet</a:t>
            </a:r>
            <a:r>
              <a:rPr lang="en-US" altLang="ko-KR" sz="1400" dirty="0" smtClean="0"/>
              <a:t>(18, 152)</a:t>
            </a:r>
            <a:r>
              <a:rPr lang="ko-KR" altLang="en-US" sz="1400" dirty="0" smtClean="0"/>
              <a:t>을 </a:t>
            </a:r>
            <a:r>
              <a:rPr lang="en-US" altLang="ko-KR" sz="1400" dirty="0"/>
              <a:t>fine </a:t>
            </a:r>
            <a:r>
              <a:rPr lang="en-US" altLang="ko-KR" sz="1400" dirty="0" err="1"/>
              <a:t>tunning</a:t>
            </a:r>
            <a:r>
              <a:rPr lang="en-US" altLang="ko-KR" sz="1400" dirty="0"/>
              <a:t> </a:t>
            </a:r>
            <a:r>
              <a:rPr lang="ko-KR" altLang="en-US" sz="1400" dirty="0"/>
              <a:t>하는 방법으로 결과를 보여줌</a:t>
            </a:r>
            <a:r>
              <a:rPr lang="en-US" altLang="ko-KR" sz="1400" dirty="0" smtClean="0"/>
              <a:t>.</a:t>
            </a:r>
            <a:endParaRPr lang="en-US" altLang="ko-KR" sz="800" dirty="0" smtClean="0"/>
          </a:p>
        </p:txBody>
      </p:sp>
    </p:spTree>
    <p:extLst>
      <p:ext uri="{BB962C8B-B14F-4D97-AF65-F5344CB8AC3E}">
        <p14:creationId xmlns:p14="http://schemas.microsoft.com/office/powerpoint/2010/main" val="3399687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Experiments Settings</a:t>
            </a:r>
            <a:endParaRPr lang="ko-KR" altLang="en-US" dirty="0"/>
          </a:p>
        </p:txBody>
      </p:sp>
      <p:sp>
        <p:nvSpPr>
          <p:cNvPr id="9" name="텍스트 개체 틀 3"/>
          <p:cNvSpPr>
            <a:spLocks noGrp="1"/>
          </p:cNvSpPr>
          <p:nvPr>
            <p:ph type="body" sz="quarter" idx="11"/>
          </p:nvPr>
        </p:nvSpPr>
        <p:spPr>
          <a:xfrm>
            <a:off x="184151" y="1065573"/>
            <a:ext cx="11810999" cy="3539430"/>
          </a:xfrm>
        </p:spPr>
        <p:txBody>
          <a:bodyPr/>
          <a:lstStyle/>
          <a:p>
            <a:r>
              <a:rPr lang="en-US" altLang="ko-KR" sz="2000" dirty="0" smtClean="0"/>
              <a:t>optimizer : </a:t>
            </a:r>
            <a:r>
              <a:rPr lang="en-US" altLang="ko-KR" sz="2000" dirty="0" smtClean="0"/>
              <a:t>Adam</a:t>
            </a:r>
            <a:endParaRPr lang="en-US" altLang="ko-KR" sz="2000" dirty="0" smtClean="0"/>
          </a:p>
          <a:p>
            <a:r>
              <a:rPr lang="en-US" altLang="ko-KR" sz="2000" dirty="0" smtClean="0"/>
              <a:t>learning rate : 1e-4</a:t>
            </a:r>
          </a:p>
          <a:p>
            <a:r>
              <a:rPr lang="en-US" altLang="ko-KR" sz="2000" dirty="0" smtClean="0"/>
              <a:t>loss function : </a:t>
            </a:r>
            <a:r>
              <a:rPr lang="en-US" altLang="ko-KR" sz="2000" dirty="0" err="1" smtClean="0"/>
              <a:t>CrossEntropy</a:t>
            </a:r>
            <a:r>
              <a:rPr lang="en-US" altLang="ko-KR" sz="2000" dirty="0" smtClean="0"/>
              <a:t> Loss</a:t>
            </a:r>
            <a:endParaRPr lang="en-US" altLang="ko-KR" sz="2000" dirty="0" smtClean="0"/>
          </a:p>
          <a:p>
            <a:r>
              <a:rPr lang="en-US" altLang="ko-KR" sz="2000" dirty="0" smtClean="0"/>
              <a:t>epoch : 50 and 500</a:t>
            </a:r>
          </a:p>
          <a:p>
            <a:r>
              <a:rPr lang="en-US" altLang="ko-KR" sz="2000" dirty="0" smtClean="0"/>
              <a:t>using dropout in all models</a:t>
            </a:r>
          </a:p>
          <a:p>
            <a:r>
              <a:rPr lang="en-US" altLang="ko-KR" sz="2000" dirty="0" smtClean="0"/>
              <a:t>model selection – top 1 validation accuracy</a:t>
            </a:r>
          </a:p>
        </p:txBody>
      </p:sp>
    </p:spTree>
    <p:extLst>
      <p:ext uri="{BB962C8B-B14F-4D97-AF65-F5344CB8AC3E}">
        <p14:creationId xmlns:p14="http://schemas.microsoft.com/office/powerpoint/2010/main" val="3478359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Model in mid-term project</a:t>
            </a:r>
            <a:endParaRPr lang="ko-KR" altLang="en-US" dirty="0"/>
          </a:p>
        </p:txBody>
      </p:sp>
      <p:pic>
        <p:nvPicPr>
          <p:cNvPr id="4" name="그림 3"/>
          <p:cNvPicPr>
            <a:picLocks noChangeAspect="1"/>
          </p:cNvPicPr>
          <p:nvPr/>
        </p:nvPicPr>
        <p:blipFill>
          <a:blip r:embed="rId2"/>
          <a:stretch>
            <a:fillRect/>
          </a:stretch>
        </p:blipFill>
        <p:spPr>
          <a:xfrm>
            <a:off x="407368" y="1052736"/>
            <a:ext cx="3463577" cy="5396909"/>
          </a:xfrm>
          <a:prstGeom prst="rect">
            <a:avLst/>
          </a:prstGeom>
        </p:spPr>
      </p:pic>
      <p:pic>
        <p:nvPicPr>
          <p:cNvPr id="5" name="그림 4"/>
          <p:cNvPicPr>
            <a:picLocks noChangeAspect="1"/>
          </p:cNvPicPr>
          <p:nvPr/>
        </p:nvPicPr>
        <p:blipFill>
          <a:blip r:embed="rId3"/>
          <a:stretch>
            <a:fillRect/>
          </a:stretch>
        </p:blipFill>
        <p:spPr>
          <a:xfrm>
            <a:off x="4223792" y="1268760"/>
            <a:ext cx="7338937" cy="2376264"/>
          </a:xfrm>
          <a:prstGeom prst="rect">
            <a:avLst/>
          </a:prstGeom>
        </p:spPr>
      </p:pic>
      <p:pic>
        <p:nvPicPr>
          <p:cNvPr id="7" name="그림 6"/>
          <p:cNvPicPr>
            <a:picLocks noChangeAspect="1"/>
          </p:cNvPicPr>
          <p:nvPr/>
        </p:nvPicPr>
        <p:blipFill>
          <a:blip r:embed="rId4"/>
          <a:stretch>
            <a:fillRect/>
          </a:stretch>
        </p:blipFill>
        <p:spPr>
          <a:xfrm>
            <a:off x="6672064" y="4077072"/>
            <a:ext cx="2944972" cy="1004276"/>
          </a:xfrm>
          <a:prstGeom prst="rect">
            <a:avLst/>
          </a:prstGeom>
        </p:spPr>
      </p:pic>
      <p:sp>
        <p:nvSpPr>
          <p:cNvPr id="8" name="TextBox 7"/>
          <p:cNvSpPr txBox="1"/>
          <p:nvPr/>
        </p:nvSpPr>
        <p:spPr>
          <a:xfrm>
            <a:off x="4035377" y="5144064"/>
            <a:ext cx="7715767" cy="369332"/>
          </a:xfrm>
          <a:prstGeom prst="rect">
            <a:avLst/>
          </a:prstGeom>
          <a:noFill/>
        </p:spPr>
        <p:txBody>
          <a:bodyPr wrap="none" rtlCol="0">
            <a:spAutoFit/>
          </a:bodyPr>
          <a:lstStyle/>
          <a:p>
            <a:pPr algn="ctr"/>
            <a:r>
              <a:rPr lang="en-US" altLang="ko-KR" dirty="0" smtClean="0"/>
              <a:t>dropout, </a:t>
            </a:r>
            <a:r>
              <a:rPr lang="en-US" altLang="ko-KR" dirty="0" err="1" smtClean="0"/>
              <a:t>batchnorm</a:t>
            </a:r>
            <a:r>
              <a:rPr lang="en-US" altLang="ko-KR" dirty="0" smtClean="0"/>
              <a:t>, augmentation, learning rate scheduler </a:t>
            </a:r>
            <a:r>
              <a:rPr lang="ko-KR" altLang="en-US" dirty="0" smtClean="0"/>
              <a:t>전부 사용</a:t>
            </a:r>
            <a:r>
              <a:rPr lang="en-US" altLang="ko-KR" dirty="0" smtClean="0"/>
              <a:t>!!!</a:t>
            </a:r>
          </a:p>
        </p:txBody>
      </p:sp>
    </p:spTree>
    <p:extLst>
      <p:ext uri="{BB962C8B-B14F-4D97-AF65-F5344CB8AC3E}">
        <p14:creationId xmlns:p14="http://schemas.microsoft.com/office/powerpoint/2010/main" val="3945503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12"/>
          <p:cNvPicPr>
            <a:picLocks noChangeAspect="1"/>
          </p:cNvPicPr>
          <p:nvPr/>
        </p:nvPicPr>
        <p:blipFill>
          <a:blip r:embed="rId2"/>
          <a:stretch>
            <a:fillRect/>
          </a:stretch>
        </p:blipFill>
        <p:spPr>
          <a:xfrm>
            <a:off x="6672064" y="1336259"/>
            <a:ext cx="4410691" cy="4686954"/>
          </a:xfrm>
          <a:prstGeom prst="rect">
            <a:avLst/>
          </a:prstGeom>
        </p:spPr>
      </p:pic>
      <p:sp>
        <p:nvSpPr>
          <p:cNvPr id="2" name="제목 1"/>
          <p:cNvSpPr>
            <a:spLocks noGrp="1"/>
          </p:cNvSpPr>
          <p:nvPr>
            <p:ph type="title"/>
          </p:nvPr>
        </p:nvSpPr>
        <p:spPr/>
        <p:txBody>
          <a:bodyPr/>
          <a:lstStyle/>
          <a:p>
            <a:r>
              <a:rPr lang="en-US" altLang="ko-KR" dirty="0" smtClean="0"/>
              <a:t>Proposed </a:t>
            </a:r>
            <a:r>
              <a:rPr lang="en-US" altLang="ko-KR" dirty="0"/>
              <a:t>New </a:t>
            </a:r>
            <a:r>
              <a:rPr lang="en-US" altLang="ko-KR" dirty="0" smtClean="0"/>
              <a:t>Model</a:t>
            </a:r>
            <a:endParaRPr lang="ko-KR" altLang="en-US" dirty="0"/>
          </a:p>
        </p:txBody>
      </p:sp>
      <p:pic>
        <p:nvPicPr>
          <p:cNvPr id="8" name="그림 7"/>
          <p:cNvPicPr>
            <a:picLocks noChangeAspect="1"/>
          </p:cNvPicPr>
          <p:nvPr/>
        </p:nvPicPr>
        <p:blipFill>
          <a:blip r:embed="rId3"/>
          <a:stretch>
            <a:fillRect/>
          </a:stretch>
        </p:blipFill>
        <p:spPr>
          <a:xfrm>
            <a:off x="1919536" y="1052736"/>
            <a:ext cx="3463577" cy="5396909"/>
          </a:xfrm>
          <a:prstGeom prst="rect">
            <a:avLst/>
          </a:prstGeom>
        </p:spPr>
      </p:pic>
      <p:cxnSp>
        <p:nvCxnSpPr>
          <p:cNvPr id="9" name="직선 연결선 8"/>
          <p:cNvCxnSpPr/>
          <p:nvPr/>
        </p:nvCxnSpPr>
        <p:spPr bwMode="auto">
          <a:xfrm>
            <a:off x="1847528" y="3861048"/>
            <a:ext cx="360040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1" name="직선 연결선 10"/>
          <p:cNvCxnSpPr/>
          <p:nvPr/>
        </p:nvCxnSpPr>
        <p:spPr bwMode="auto">
          <a:xfrm>
            <a:off x="6600055" y="4293096"/>
            <a:ext cx="4554707"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12" name="오른쪽 화살표 11"/>
          <p:cNvSpPr/>
          <p:nvPr/>
        </p:nvSpPr>
        <p:spPr bwMode="auto">
          <a:xfrm>
            <a:off x="5996611" y="3463712"/>
            <a:ext cx="294381" cy="216024"/>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smtClean="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360817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Proposed New </a:t>
            </a:r>
            <a:r>
              <a:rPr lang="en-US" altLang="ko-KR" dirty="0" smtClean="0"/>
              <a:t>Model Results</a:t>
            </a:r>
            <a:endParaRPr lang="ko-KR" altLang="en-US" dirty="0"/>
          </a:p>
        </p:txBody>
      </p:sp>
      <p:pic>
        <p:nvPicPr>
          <p:cNvPr id="4" name="그림 3"/>
          <p:cNvPicPr>
            <a:picLocks noChangeAspect="1"/>
          </p:cNvPicPr>
          <p:nvPr/>
        </p:nvPicPr>
        <p:blipFill>
          <a:blip r:embed="rId2"/>
          <a:stretch>
            <a:fillRect/>
          </a:stretch>
        </p:blipFill>
        <p:spPr>
          <a:xfrm>
            <a:off x="1631504" y="2395722"/>
            <a:ext cx="8306959" cy="2657846"/>
          </a:xfrm>
          <a:prstGeom prst="rect">
            <a:avLst/>
          </a:prstGeom>
        </p:spPr>
      </p:pic>
      <p:pic>
        <p:nvPicPr>
          <p:cNvPr id="5" name="그림 4"/>
          <p:cNvPicPr>
            <a:picLocks noChangeAspect="1"/>
          </p:cNvPicPr>
          <p:nvPr/>
        </p:nvPicPr>
        <p:blipFill>
          <a:blip r:embed="rId3"/>
          <a:stretch>
            <a:fillRect/>
          </a:stretch>
        </p:blipFill>
        <p:spPr>
          <a:xfrm>
            <a:off x="5127490" y="5065573"/>
            <a:ext cx="1924319" cy="1171739"/>
          </a:xfrm>
          <a:prstGeom prst="rect">
            <a:avLst/>
          </a:prstGeom>
        </p:spPr>
      </p:pic>
      <p:sp>
        <p:nvSpPr>
          <p:cNvPr id="8" name="텍스트 개체 틀 3"/>
          <p:cNvSpPr>
            <a:spLocks noGrp="1"/>
          </p:cNvSpPr>
          <p:nvPr>
            <p:ph type="body" sz="quarter" idx="11"/>
          </p:nvPr>
        </p:nvSpPr>
        <p:spPr>
          <a:xfrm>
            <a:off x="184151" y="1065573"/>
            <a:ext cx="11810999" cy="1098762"/>
          </a:xfrm>
        </p:spPr>
        <p:txBody>
          <a:bodyPr/>
          <a:lstStyle/>
          <a:p>
            <a:pPr lvl="1"/>
            <a:r>
              <a:rPr lang="ko-KR" altLang="en-US" sz="2000" dirty="0" smtClean="0"/>
              <a:t>적은 </a:t>
            </a:r>
            <a:r>
              <a:rPr lang="en-US" altLang="ko-KR" sz="2000" dirty="0" smtClean="0"/>
              <a:t>epoch</a:t>
            </a:r>
            <a:r>
              <a:rPr lang="ko-KR" altLang="en-US" sz="2000" dirty="0" smtClean="0"/>
              <a:t>을 사용해서 학습을 해도 충분히 학습이 되는 것을 확인</a:t>
            </a:r>
            <a:endParaRPr lang="en-US" altLang="ko-KR" sz="2000" dirty="0" smtClean="0"/>
          </a:p>
          <a:p>
            <a:pPr lvl="2"/>
            <a:r>
              <a:rPr lang="en-US" altLang="ko-KR" dirty="0" smtClean="0"/>
              <a:t>dropout</a:t>
            </a:r>
            <a:r>
              <a:rPr lang="ko-KR" altLang="en-US" dirty="0" smtClean="0"/>
              <a:t>만 사용</a:t>
            </a:r>
            <a:endParaRPr lang="en-US" altLang="ko-KR" dirty="0" smtClean="0"/>
          </a:p>
          <a:p>
            <a:pPr lvl="2"/>
            <a:r>
              <a:rPr lang="en-US" altLang="ko-KR" dirty="0" err="1" smtClean="0"/>
              <a:t>batchnorm</a:t>
            </a:r>
            <a:r>
              <a:rPr lang="en-US" altLang="ko-KR" dirty="0" smtClean="0"/>
              <a:t>, augmentation, learning rate scheduler </a:t>
            </a:r>
            <a:r>
              <a:rPr lang="ko-KR" altLang="en-US" dirty="0" smtClean="0"/>
              <a:t>사용하지 않음</a:t>
            </a:r>
            <a:endParaRPr lang="ko-KR" altLang="en-US" dirty="0"/>
          </a:p>
        </p:txBody>
      </p:sp>
    </p:spTree>
    <p:extLst>
      <p:ext uri="{BB962C8B-B14F-4D97-AF65-F5344CB8AC3E}">
        <p14:creationId xmlns:p14="http://schemas.microsoft.com/office/powerpoint/2010/main" val="2891088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Is it good to use </a:t>
            </a:r>
            <a:r>
              <a:rPr lang="en-US" altLang="ko-KR" dirty="0" err="1" smtClean="0"/>
              <a:t>Batchnorm</a:t>
            </a:r>
            <a:r>
              <a:rPr lang="en-US" altLang="ko-KR" dirty="0" smtClean="0"/>
              <a:t>?</a:t>
            </a:r>
            <a:endParaRPr lang="ko-KR" altLang="en-US" dirty="0"/>
          </a:p>
        </p:txBody>
      </p:sp>
      <p:sp>
        <p:nvSpPr>
          <p:cNvPr id="18" name="텍스트 개체 틀 3"/>
          <p:cNvSpPr>
            <a:spLocks noGrp="1"/>
          </p:cNvSpPr>
          <p:nvPr>
            <p:ph type="body" sz="quarter" idx="11"/>
          </p:nvPr>
        </p:nvSpPr>
        <p:spPr>
          <a:xfrm>
            <a:off x="184151" y="1065573"/>
            <a:ext cx="11810999" cy="307777"/>
          </a:xfrm>
        </p:spPr>
        <p:txBody>
          <a:bodyPr/>
          <a:lstStyle/>
          <a:p>
            <a:pPr lvl="1"/>
            <a:endParaRPr lang="ko-KR" altLang="en-US" sz="2000" dirty="0"/>
          </a:p>
        </p:txBody>
      </p:sp>
      <p:pic>
        <p:nvPicPr>
          <p:cNvPr id="4" name="그림 3"/>
          <p:cNvPicPr>
            <a:picLocks noChangeAspect="1"/>
          </p:cNvPicPr>
          <p:nvPr/>
        </p:nvPicPr>
        <p:blipFill>
          <a:blip r:embed="rId2"/>
          <a:stretch>
            <a:fillRect/>
          </a:stretch>
        </p:blipFill>
        <p:spPr>
          <a:xfrm>
            <a:off x="6672064" y="1098321"/>
            <a:ext cx="4213719" cy="5283007"/>
          </a:xfrm>
          <a:prstGeom prst="rect">
            <a:avLst/>
          </a:prstGeom>
        </p:spPr>
      </p:pic>
      <p:pic>
        <p:nvPicPr>
          <p:cNvPr id="6" name="그림 5"/>
          <p:cNvPicPr>
            <a:picLocks noChangeAspect="1"/>
          </p:cNvPicPr>
          <p:nvPr/>
        </p:nvPicPr>
        <p:blipFill>
          <a:blip r:embed="rId3"/>
          <a:stretch>
            <a:fillRect/>
          </a:stretch>
        </p:blipFill>
        <p:spPr>
          <a:xfrm>
            <a:off x="839416" y="1476898"/>
            <a:ext cx="4410691" cy="4686954"/>
          </a:xfrm>
          <a:prstGeom prst="rect">
            <a:avLst/>
          </a:prstGeom>
        </p:spPr>
      </p:pic>
      <p:sp>
        <p:nvSpPr>
          <p:cNvPr id="7" name="오른쪽 화살표 6"/>
          <p:cNvSpPr/>
          <p:nvPr/>
        </p:nvSpPr>
        <p:spPr bwMode="auto">
          <a:xfrm>
            <a:off x="5873627" y="3501008"/>
            <a:ext cx="294381" cy="216024"/>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5" name="직사각형 4"/>
          <p:cNvSpPr/>
          <p:nvPr/>
        </p:nvSpPr>
        <p:spPr bwMode="auto">
          <a:xfrm>
            <a:off x="7104112" y="1628800"/>
            <a:ext cx="1008112" cy="216024"/>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9" name="직사각형 8"/>
          <p:cNvSpPr/>
          <p:nvPr/>
        </p:nvSpPr>
        <p:spPr bwMode="auto">
          <a:xfrm>
            <a:off x="7076692" y="2175439"/>
            <a:ext cx="1008112" cy="216024"/>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7076692" y="2733228"/>
            <a:ext cx="1008112" cy="216024"/>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1" name="직사각형 10"/>
          <p:cNvSpPr/>
          <p:nvPr/>
        </p:nvSpPr>
        <p:spPr bwMode="auto">
          <a:xfrm>
            <a:off x="7076692" y="3296698"/>
            <a:ext cx="1008112" cy="216024"/>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2" name="직사각형 11"/>
          <p:cNvSpPr/>
          <p:nvPr/>
        </p:nvSpPr>
        <p:spPr bwMode="auto">
          <a:xfrm>
            <a:off x="7076692" y="3846154"/>
            <a:ext cx="1008112" cy="216024"/>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3" name="직사각형 12"/>
          <p:cNvSpPr/>
          <p:nvPr/>
        </p:nvSpPr>
        <p:spPr bwMode="auto">
          <a:xfrm>
            <a:off x="7072330" y="4653136"/>
            <a:ext cx="1008112" cy="216024"/>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smtClean="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18882560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4.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5.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3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66165</TotalTime>
  <Words>508</Words>
  <Application>Microsoft Office PowerPoint</Application>
  <PresentationFormat>와이드스크린</PresentationFormat>
  <Paragraphs>156</Paragraphs>
  <Slides>14</Slides>
  <Notes>4</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14</vt:i4>
      </vt:variant>
    </vt:vector>
  </HeadingPairs>
  <TitlesOfParts>
    <vt:vector size="22" baseType="lpstr">
      <vt:lpstr>Adobe Devanagari</vt:lpstr>
      <vt:lpstr>굴림</vt:lpstr>
      <vt:lpstr>맑은 고딕</vt:lpstr>
      <vt:lpstr>Arial</vt:lpstr>
      <vt:lpstr>Wingdings</vt:lpstr>
      <vt:lpstr>Wingdings 2</vt:lpstr>
      <vt:lpstr>3_U_Template 2000_K</vt:lpstr>
      <vt:lpstr>2_U_Template 2000_K</vt:lpstr>
      <vt:lpstr>MLDL Final Project</vt:lpstr>
      <vt:lpstr>Car vs Bike Classification Dataset</vt:lpstr>
      <vt:lpstr>Car vs Bike Classification Dataset</vt:lpstr>
      <vt:lpstr>Highlights</vt:lpstr>
      <vt:lpstr>Experiments Settings</vt:lpstr>
      <vt:lpstr>Model in mid-term project</vt:lpstr>
      <vt:lpstr>Proposed New Model</vt:lpstr>
      <vt:lpstr>Proposed New Model Results</vt:lpstr>
      <vt:lpstr>Is it good to use Batchnorm?</vt:lpstr>
      <vt:lpstr>Is it good to use Batchnorm?</vt:lpstr>
      <vt:lpstr>Data augmentation</vt:lpstr>
      <vt:lpstr>Does data augmentation help generalize?</vt:lpstr>
      <vt:lpstr>Conclusion &amp; Discussion</vt:lpstr>
      <vt:lpstr>Thank you for listening to my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fairness</dc:title>
  <dc:creator>dami</dc:creator>
  <cp:lastModifiedBy>user</cp:lastModifiedBy>
  <cp:revision>2271</cp:revision>
  <cp:lastPrinted>2020-06-23T05:51:20Z</cp:lastPrinted>
  <dcterms:created xsi:type="dcterms:W3CDTF">2010-03-06T05:09:34Z</dcterms:created>
  <dcterms:modified xsi:type="dcterms:W3CDTF">2023-05-18T02:18:18Z</dcterms:modified>
</cp:coreProperties>
</file>