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409"/>
    <a:srgbClr val="1F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E1B7-9486-0747-6F51-52070360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3696F-76B6-25B8-102E-B2A240ABA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F409-3AA3-6B2E-C691-5DD201C5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A8B4-E935-C345-B85B-8AC9EFE6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C077-EE61-C73D-6EDD-35D0C7FF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1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33E3-C06A-4AAC-EEE7-D26506B5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02A29-E410-7346-DDDD-7B90AB2A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5FB7-ECC3-F69F-70F8-79D3648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A0E51-FE30-5A89-365E-AB5A07DB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EAF1-F1CC-9962-D539-DA7EB969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6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18FEA-330A-7433-7E42-8B53DAA38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FFD9B-1B7D-1427-4840-A8BCBBC6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833D9-236F-1A77-1CE5-5A0F709F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ADBA-8326-61CB-114F-4BB8936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A038-B168-5BEC-B0D3-C26AE40E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3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1D16-383B-C932-7A83-122560B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F015-994A-A0EE-A0E6-506E97B3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8670-AB45-725A-778B-2A5EB3C1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AF1A-F2BD-6176-E0CE-73301274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723A-DF8D-F710-966C-82056F2B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4276-9698-9B76-6921-2C77995B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8C72-E061-E422-4290-AE4C9CA8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F6B9-F893-9D2C-EB58-F9499CC7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B57B-4AFB-618F-7915-4483D99C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B321F-ACBA-6AF0-E9B0-DA46DBA8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AB23-7FA2-4D78-9CFD-D9CD6D66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F41E-0D01-F58B-9DBE-857A1030D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2CEE-8FA7-F1C3-25D2-75A61330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51E49-2A50-6FFB-985B-D851FD2E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164A-4EFC-A900-8DC9-4F1D2DBC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159B-8D41-7657-7DCE-80C7E94E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9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D65C-E554-805D-0A00-1A5F2604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CE9E7-30B0-39DE-3097-CD22D4773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86C6-EC6C-8593-6EB5-6329D501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31EE-FEB9-AADD-69A4-34C3AA0EC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1BA90-241C-F652-AD16-3F049F4E0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9E2FA-CBBE-D5E6-F880-6BB3B4D8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5CBF0-E7F3-F744-41AD-0CA38122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0670C-60F2-17BC-D82D-7F59943C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2584-ED42-0B88-0E19-349BA1BB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0A529-0783-BE55-13FF-A825C651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19BE3-E378-BDAD-18EF-D84C28D9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A6F0F-BCF4-521A-295D-5F906C0B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7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E9660-BF02-1FBB-0818-BC341547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97A3B-F693-EDFF-BB6C-D29278C8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9A6AA-EBD9-E749-5319-52F318A8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3BF0-D154-AC66-C17F-A4A6A63A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D006-11F2-9E9C-B9CD-FB2BFB50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AA2D-231E-B985-AA42-3B3448A4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202C5-2210-9D57-52D4-9FE59EFE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36F47-670E-8146-A361-5F3D7948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BB12-7C7C-F0D9-3F33-2DF7C2A9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7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DA2-CA7F-7F27-4636-4738EF5C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BDBE-04E5-6837-698D-6BFEF27B0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5D122-3486-11DE-6F18-280F9F034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AC1E-BB2B-71D2-31E1-9F2C23C9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8AE5-F098-3917-B8DE-C8F40448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7CA93-B81A-4F89-C4C8-7441B40B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280FC-2E66-6FB9-02FC-54D1A309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665E-6FA7-EF5F-581E-3F80D40C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BF61-E370-A8CF-D925-0BAA239E9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E844-9F4F-4C61-95AE-07DCC711DA9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E1EC-FEA9-E80E-E7E3-CECECB42D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0F24-8208-E818-7512-41E58F56B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1DD17-630C-EE0A-3917-0D86F856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867C02-4181-1F0A-3CA5-D934FCE0CF4D}"/>
              </a:ext>
            </a:extLst>
          </p:cNvPr>
          <p:cNvSpPr/>
          <p:nvPr/>
        </p:nvSpPr>
        <p:spPr>
          <a:xfrm>
            <a:off x="2995127" y="1268963"/>
            <a:ext cx="8210938" cy="5038531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C6785-A361-8FA2-BD3B-719BC903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28" y="1336677"/>
            <a:ext cx="9901154" cy="4970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58AC7B-B8F7-C51E-D31C-E905EDFA11BF}"/>
              </a:ext>
            </a:extLst>
          </p:cNvPr>
          <p:cNvSpPr/>
          <p:nvPr/>
        </p:nvSpPr>
        <p:spPr>
          <a:xfrm>
            <a:off x="2163328" y="1408922"/>
            <a:ext cx="3686966" cy="251927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Chat |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notfawkes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/Diabetes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544AF-35FB-CE30-2E0A-5E4EED0E9AE1}"/>
              </a:ext>
            </a:extLst>
          </p:cNvPr>
          <p:cNvSpPr/>
          <p:nvPr/>
        </p:nvSpPr>
        <p:spPr>
          <a:xfrm>
            <a:off x="8332237" y="793102"/>
            <a:ext cx="3442996" cy="345233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2D3ED-5777-1FFE-B441-2D8010E89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2B8F1-A994-74CC-7BAE-A9D8C9C4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D55D24-B08C-2CB3-BA0E-004C28A81FFB}"/>
              </a:ext>
            </a:extLst>
          </p:cNvPr>
          <p:cNvSpPr/>
          <p:nvPr/>
        </p:nvSpPr>
        <p:spPr>
          <a:xfrm>
            <a:off x="2995127" y="1268963"/>
            <a:ext cx="8210938" cy="5038531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4936B-0864-5E57-0032-08226C3742AF}"/>
              </a:ext>
            </a:extLst>
          </p:cNvPr>
          <p:cNvSpPr/>
          <p:nvPr/>
        </p:nvSpPr>
        <p:spPr>
          <a:xfrm>
            <a:off x="8304246" y="765109"/>
            <a:ext cx="3442996" cy="345233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482F01-95C0-C3A8-3EBD-ADD03050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453"/>
          <a:stretch/>
        </p:blipFill>
        <p:spPr>
          <a:xfrm>
            <a:off x="2157884" y="1138334"/>
            <a:ext cx="5433633" cy="5346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8FA218-3E6B-5891-2273-161C5A60CF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8513"/>
          <a:stretch/>
        </p:blipFill>
        <p:spPr>
          <a:xfrm>
            <a:off x="7417837" y="1138334"/>
            <a:ext cx="4625472" cy="53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3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 Sudalaimuthu</dc:creator>
  <cp:lastModifiedBy>Bala Sudalaimuthu</cp:lastModifiedBy>
  <cp:revision>2</cp:revision>
  <dcterms:created xsi:type="dcterms:W3CDTF">2025-06-23T16:25:10Z</dcterms:created>
  <dcterms:modified xsi:type="dcterms:W3CDTF">2025-06-28T08:28:43Z</dcterms:modified>
</cp:coreProperties>
</file>