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4C4-3EA3-1013-7771-A2EACA376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E8671-CE5E-2E5F-E732-F1F6AD8F4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7008-65AD-4B07-6A11-873D7EB3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2233-FA53-2651-701C-D817035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805D-EBC6-8AF1-C4B0-870F25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53EA-9C33-2AC0-33D4-9968C610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C152F-501D-78AA-C884-996317A3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469B-40FB-057D-32AF-72A5FD35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BADF-F2B8-2FA6-54ED-E0F54F33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BC1E-2083-A6F5-2B64-60C40B89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4E132-97C0-DAE8-79C5-81A3A125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F787-494B-7258-01FA-47A45EF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D5BF-34FA-32D5-07B9-521D2D21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FD-8891-A678-98F3-8652D7C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6354-2689-0170-E126-18C9CEE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9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0A8F-7496-932E-A190-9E9245BD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4A47-F87F-6963-C5C1-69908391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1A3D-0EAE-321B-05ED-53038F42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68E5-82AB-79CE-64EE-A4558ADA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541F-B48A-1A84-AAE5-61EB5C4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E37D-D49E-B89B-A3C6-5DD64CC6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51C03-23EF-BC97-2744-DC1BED9A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86A1-E47E-4B1B-5F63-5EFCC1F8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4DBB-0740-A036-4F4A-64BED3AB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EF38-C2EA-4EB8-24B4-6AE5FA36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4DE-8A32-A8D8-124E-B4E9834C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E8F8-FDFB-32A5-AED9-04733BF3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E3D16-DCE4-F564-C07F-B7DD8E23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E1BF9-202D-3C4C-0E08-7C554383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796C-6390-374D-D3F4-9BDBA302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9769D-CA5D-E868-0433-093BB587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B659-8B1A-4C96-0C2E-CD7E979C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71E50-DDDB-D042-1E83-563004A0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69FBE-C335-E038-8FF9-9416BF5F0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2F281-EC34-2287-3377-7B8C9296A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1A6D9-09FA-A0DB-798F-DEBFBC5F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2F83-EAA1-2360-964D-30D0FE42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32B31-9ED5-73A3-C85F-455CB5E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E741D-6C44-306D-C5CA-0D78C727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553C-74B1-C33A-3515-CA62977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BCDA5-DA6B-C834-3BBD-D9575E1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D50E2-6DD3-E72E-D60D-E2A13CC1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60E59-249F-E6BA-3D6A-BD418C05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499E7-5DA1-859C-B922-BE3AD874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024-3211-9FC7-C0F4-77DD943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55AD-E24A-89D5-2D42-46154EF3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6AF-5774-CD59-BFCD-2FBE6142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5F76-5A0A-C58B-6AB6-B620A730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70131-6A2E-C543-4FCB-F4E7342A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85676-C00F-B44B-6D98-0A8C4541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497F-210F-6D3C-545E-3502F0F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F2A6-E3A4-C732-1054-C1564EAC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49BC-B579-EC93-326C-2073D040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30A2C-99DC-E3E5-9A6A-06F21D669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57BD-D0FB-D3E2-72F4-8EEAD285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65BE-E7DC-E4BC-13DA-8E820FE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CAE97-319F-E478-7387-FAC2F796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C3FF-22FB-D8EE-CFC5-114A2225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27F89-9EBB-F9ED-A807-EEBC4655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4B82-7424-2764-229B-1FE6C258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2694-3E4D-2FCF-DD0C-8499F442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700F-9F84-4A1F-9FA2-970674B209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00D0-1B23-FF7A-9C6B-9D1E4E970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9B27-FE92-D315-F142-2D658FA5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5CE1-8476-4A08-B783-76AB92AA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moku Let's Go for Nintendo Switch - Nintendo Official Site">
            <a:extLst>
              <a:ext uri="{FF2B5EF4-FFF2-40B4-BE49-F238E27FC236}">
                <a16:creationId xmlns:a16="http://schemas.microsoft.com/office/drawing/2014/main" id="{068602B5-8024-F17E-9990-1BE03710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26E21-0305-8AC1-33E6-A0AD578A9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Gomoku dApp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8840-4061-B347-16AE-4998D3DF0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Dylan Santiago</a:t>
            </a:r>
          </a:p>
        </p:txBody>
      </p:sp>
    </p:spTree>
    <p:extLst>
      <p:ext uri="{BB962C8B-B14F-4D97-AF65-F5344CB8AC3E}">
        <p14:creationId xmlns:p14="http://schemas.microsoft.com/office/powerpoint/2010/main" val="35575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401C-470D-9107-A8EA-818822E3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Algorand Block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55D5-E244-3357-A891-AF7ECDB7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Decentralization: With no single entity controlling the network the dApp is more resilient than regular databases.</a:t>
            </a:r>
          </a:p>
          <a:p>
            <a:r>
              <a:rPr lang="en-US" dirty="0"/>
              <a:t>Security: Algorands use of PPoS, Pure-Proof-of-Stake, provides less security risk to attacks. So, players would not need to worry about rules being hacked.</a:t>
            </a:r>
          </a:p>
          <a:p>
            <a:r>
              <a:rPr lang="en-US" dirty="0"/>
              <a:t>Immutable Data: Tamper proof records of players past games of Gomoku dApp could allow players to match with other players of similar records. (Not implemented)</a:t>
            </a:r>
          </a:p>
          <a:p>
            <a:r>
              <a:rPr lang="en-US" dirty="0"/>
              <a:t>Smart Contracts: The main reasons for using Algorand block chain. The complex logic required after a game has been completed can be automated super easily and fast using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357944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8DD5-4E07-9F7D-508F-C4F124FF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Smart Contract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8BE0-6213-0EA3-BE32-EBB00E60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game logic of Gomoku.</a:t>
            </a:r>
          </a:p>
          <a:p>
            <a:r>
              <a:rPr lang="en-US" dirty="0"/>
              <a:t>Smart Contract can start the game, execute a game action, and refund Algo submitted.</a:t>
            </a:r>
          </a:p>
          <a:p>
            <a:r>
              <a:rPr lang="en-US" dirty="0"/>
              <a:t>Smart Signatures used for withdrawing from escrow account</a:t>
            </a:r>
          </a:p>
          <a:p>
            <a:r>
              <a:rPr lang="en-US" dirty="0"/>
              <a:t>-Using Transaction Execution Approval Language (TEAL)</a:t>
            </a:r>
          </a:p>
        </p:txBody>
      </p:sp>
    </p:spTree>
    <p:extLst>
      <p:ext uri="{BB962C8B-B14F-4D97-AF65-F5344CB8AC3E}">
        <p14:creationId xmlns:p14="http://schemas.microsoft.com/office/powerpoint/2010/main" val="214849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60C-6D40-34D9-34F0-57CB411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D064-163F-9DC0-1131-5D4A7D09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Python, </a:t>
            </a:r>
            <a:r>
              <a:rPr lang="en-US" dirty="0" err="1"/>
              <a:t>PyTeal</a:t>
            </a:r>
            <a:r>
              <a:rPr lang="en-US" dirty="0"/>
              <a:t>, </a:t>
            </a:r>
            <a:r>
              <a:rPr lang="en-US" dirty="0" err="1"/>
              <a:t>AlgoSDK</a:t>
            </a:r>
            <a:r>
              <a:rPr lang="en-US" dirty="0"/>
              <a:t>,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r>
              <a:rPr lang="en-US" dirty="0"/>
              <a:t>2 Players agree to play Gomoku for Algo and submit Algo to an escrow address</a:t>
            </a:r>
          </a:p>
          <a:p>
            <a:r>
              <a:rPr lang="en-US" dirty="0"/>
              <a:t>Players then play a modified version of Gomoku for the Algo they both sent to the holding address.</a:t>
            </a:r>
          </a:p>
          <a:p>
            <a:r>
              <a:rPr lang="en-US" dirty="0"/>
              <a:t>Winner can withdraw all funds from address.</a:t>
            </a:r>
          </a:p>
          <a:p>
            <a:r>
              <a:rPr lang="en-US" dirty="0"/>
              <a:t>Ties are awarded equal Algo to each player.</a:t>
            </a:r>
          </a:p>
        </p:txBody>
      </p:sp>
    </p:spTree>
    <p:extLst>
      <p:ext uri="{BB962C8B-B14F-4D97-AF65-F5344CB8AC3E}">
        <p14:creationId xmlns:p14="http://schemas.microsoft.com/office/powerpoint/2010/main" val="401826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290-9739-3BC3-A413-E6AF6C3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Gomoku?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F7CD-3664-AC25-082D-B09E276B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 it is Chinese TicTacToe.</a:t>
            </a:r>
          </a:p>
          <a:p>
            <a:r>
              <a:rPr lang="en-US" dirty="0"/>
              <a:t>Originate rules dictate a 15 by 15 or 19 by 19 board size (10 by 10 for my dApp)</a:t>
            </a:r>
          </a:p>
          <a:p>
            <a:r>
              <a:rPr lang="en-US" dirty="0"/>
              <a:t>Goal is to score 5 in a row (4 in a row for dApp).</a:t>
            </a:r>
          </a:p>
          <a:p>
            <a:r>
              <a:rPr lang="en-US" dirty="0"/>
              <a:t>Players can only place pieces next to another piece.</a:t>
            </a:r>
          </a:p>
          <a:p>
            <a:r>
              <a:rPr lang="en-US" dirty="0"/>
              <a:t>Typically, you would start with a piece in the center, but I don’t do that for my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27076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BAB2-6B73-0C0B-37B1-3245E82C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Implemented Gomoku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C4C2-4FF6-B18D-ED57-4DFEEA66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used for storing game pieces (10x10 matrix)</a:t>
            </a:r>
          </a:p>
          <a:p>
            <a:r>
              <a:rPr lang="en-US" dirty="0"/>
              <a:t>has_player_won() function runs after every move. Very tedious function that checks for every possible winning sequence (up, down, diagonal).</a:t>
            </a:r>
          </a:p>
          <a:p>
            <a:r>
              <a:rPr lang="en-US" dirty="0"/>
              <a:t>Hardest part is determining a winning move.</a:t>
            </a:r>
          </a:p>
          <a:p>
            <a:r>
              <a:rPr lang="en-US" dirty="0"/>
              <a:t>There are many many alternate rules for Gomoku, I only used these for simplicity's sake and time's sake. As we would not want a game running for more than 2 hours.</a:t>
            </a:r>
          </a:p>
        </p:txBody>
      </p:sp>
    </p:spTree>
    <p:extLst>
      <p:ext uri="{BB962C8B-B14F-4D97-AF65-F5344CB8AC3E}">
        <p14:creationId xmlns:p14="http://schemas.microsoft.com/office/powerpoint/2010/main" val="32307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Gomoku dApp</vt:lpstr>
      <vt:lpstr>Why Algorand Block Chain?</vt:lpstr>
      <vt:lpstr>Stateful Smart Contract Implementation</vt:lpstr>
      <vt:lpstr>Setup</vt:lpstr>
      <vt:lpstr>What is Gomoku?</vt:lpstr>
      <vt:lpstr>How I Implemented Gomoku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 dApp</dc:title>
  <dc:creator>Dylan Santiago</dc:creator>
  <cp:lastModifiedBy>Dylan Santiago</cp:lastModifiedBy>
  <cp:revision>2</cp:revision>
  <dcterms:created xsi:type="dcterms:W3CDTF">2023-05-04T09:08:05Z</dcterms:created>
  <dcterms:modified xsi:type="dcterms:W3CDTF">2023-05-04T09:45:16Z</dcterms:modified>
</cp:coreProperties>
</file>