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5668D-A4AB-49C3-9645-19E76F076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955504-E55A-4DA4-88A6-A450C45F0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F0252F-31EF-41E5-97CF-396E8146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72AA-A63E-45B2-AC76-49B793B87514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AB73F4-73A9-4A52-B134-CAD9CAE6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DFBC1-2570-4D7B-913A-945C55BF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56F0-87E6-4BFA-8B2C-8256F2B24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84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F38D2-F0C2-4DE6-ADCA-D7DAAADC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E2FBC7-C1DF-4331-B78A-F1B36FFC8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D5A0A-CCBE-4C94-9B63-6C7D5E9D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72AA-A63E-45B2-AC76-49B793B87514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31B04-15AF-4D27-992D-5F54FF7FC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68193-E270-4177-8ACA-2ED825E5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56F0-87E6-4BFA-8B2C-8256F2B24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91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65E5C4-C77B-4B18-BEFA-C32154CD9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C2527D-4345-4EEF-A030-B712B1FBE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54BF3E-37D0-42FC-8A55-84B34269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72AA-A63E-45B2-AC76-49B793B87514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5E1C2B-6FBD-422A-A534-E39834F4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50D824-C1BD-4A1F-975B-4370AB96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56F0-87E6-4BFA-8B2C-8256F2B24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45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392E6-634A-42C5-BA22-80D688FB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660FE0-8DF1-4789-A4CF-F03DAE430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5A5DE1-3817-4AB8-BFE2-48C7954F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72AA-A63E-45B2-AC76-49B793B87514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1D7AB-E8ED-48C0-ABE4-876434A4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8923F6-1527-4A32-BADA-C03E36C2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56F0-87E6-4BFA-8B2C-8256F2B24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15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88DB4-275B-4F23-8E55-7C1D3B35E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BCF15C-6EF7-484D-8FD6-B31EA69EC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3B3C5-99B8-4245-A834-39EF7CBB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72AA-A63E-45B2-AC76-49B793B87514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063104-550E-4F09-BEBA-8CD287FD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E53384-9F2E-4AF6-82B6-3A058632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56F0-87E6-4BFA-8B2C-8256F2B24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08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12420-B754-45B7-81DD-86B9FE4BE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3BE76B-9579-486B-9950-DC7625BC0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D04745-206B-4C37-B1E6-A23C607DF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E4503D-EA56-4CA9-93A6-DD26E8344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72AA-A63E-45B2-AC76-49B793B87514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50731F-FDCB-44CF-AF96-106D99C6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51B4CB-8BA9-4B86-BBEE-1A1418AD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56F0-87E6-4BFA-8B2C-8256F2B24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42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8CF51-B9D9-4189-9F99-95E34D63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F998F1-D24B-4EAD-A631-3227C360C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813DDE-2978-4EEE-A476-5900C2107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7CFB84-6516-4884-9198-FEAF3E853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D68C94-7659-4DDE-82A3-FF4E4FE32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DDD6F1-637F-4FA3-9E9A-1DC27D4B4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72AA-A63E-45B2-AC76-49B793B87514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3D12A5-CF71-4DAC-A468-E183C3199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DA6371-9456-4F0D-9B02-5A31FA9E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56F0-87E6-4BFA-8B2C-8256F2B24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52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86E36-B9BC-4880-9489-68A084C0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41DBC7-CFF1-4904-A587-0AE86DF0F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72AA-A63E-45B2-AC76-49B793B87514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6B483B-1BAE-4752-BE11-E74DA00E5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4E74AD-2A66-4245-8DDA-BA862FD0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56F0-87E6-4BFA-8B2C-8256F2B24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4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DE2B09-0C77-47F0-8B86-BFD99142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72AA-A63E-45B2-AC76-49B793B87514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9449D5-3DE6-488B-9324-AB9A6635E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C8BC4C-50C5-47CB-8DAB-16C43A91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56F0-87E6-4BFA-8B2C-8256F2B24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992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FCB7E-B8D6-4736-9D14-B3339517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A20DB-A7D0-4C6C-9BC6-DB628BE5F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572A3B-464B-4B69-A959-D12E545D8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DC3197-D4DD-4963-9119-644FCBC0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72AA-A63E-45B2-AC76-49B793B87514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8E7D01-EE87-4931-8CB4-EFCC7A09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1FB563-784A-4E21-AB8B-A88BC10C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56F0-87E6-4BFA-8B2C-8256F2B24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46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AA57A-6906-4D3C-9F32-6087AFC9A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5D12DA-7221-4284-9248-DA1A6075C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F250F7-656B-47ED-8B65-AC797D32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6CE829-D9C1-4E31-960E-4847B093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72AA-A63E-45B2-AC76-49B793B87514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9F0B0B-EA41-4778-BD3B-DA42704A7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6F54FB-F3F7-4F06-AA5D-BAF39B58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56F0-87E6-4BFA-8B2C-8256F2B24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0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08011C-FD70-402A-8F0A-7E0548AF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F3571B-6AB4-4871-ACFB-C64CE6CA4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3D7671-0EB6-4D75-A335-34104D568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E72AA-A63E-45B2-AC76-49B793B87514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0F9084-CE7E-42DE-9210-DF4D22B8A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1AE6FB-258B-40D1-B6D1-8817A3801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156F0-87E6-4BFA-8B2C-8256F2B24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35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A2AB19B-2C01-40B2-A28F-40FD94924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64674"/>
            <a:ext cx="12192000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b="1" dirty="0"/>
              <a:t>虚拟机栈：</a:t>
            </a:r>
            <a:r>
              <a:rPr lang="zh-CN" altLang="en-US" dirty="0"/>
              <a:t>存储着基本数据类型和指向堆内存中对象的引用。</a:t>
            </a:r>
            <a:r>
              <a:rPr lang="zh-CN" altLang="en-US" b="1" dirty="0"/>
              <a:t>堆：</a:t>
            </a:r>
            <a:r>
              <a:rPr lang="zh-CN" altLang="en-US" dirty="0"/>
              <a:t>存放对象。</a:t>
            </a:r>
            <a:endParaRPr lang="en-US" altLang="zh-CN" dirty="0"/>
          </a:p>
          <a:p>
            <a:pPr algn="l"/>
            <a:r>
              <a:rPr lang="zh-CN" altLang="en-US" b="1" dirty="0"/>
              <a:t>方法区：</a:t>
            </a:r>
            <a:r>
              <a:rPr lang="zh-CN" altLang="en-US" dirty="0"/>
              <a:t>是各个线程共享的数据区域，存放</a:t>
            </a:r>
            <a:r>
              <a:rPr lang="en-US" altLang="zh-CN" dirty="0"/>
              <a:t>final</a:t>
            </a:r>
            <a:r>
              <a:rPr lang="zh-CN" altLang="en-US" dirty="0"/>
              <a:t>修饰的常量，</a:t>
            </a:r>
            <a:r>
              <a:rPr lang="en-US" altLang="zh-CN" dirty="0"/>
              <a:t>String</a:t>
            </a:r>
            <a:r>
              <a:rPr lang="zh-CN" altLang="en-US" dirty="0"/>
              <a:t>对象，用</a:t>
            </a:r>
            <a:r>
              <a:rPr lang="en-US" altLang="zh-CN" dirty="0"/>
              <a:t>static</a:t>
            </a:r>
            <a:r>
              <a:rPr lang="zh-CN" altLang="en-US" dirty="0"/>
              <a:t>修饰的静态变量。</a:t>
            </a:r>
            <a:endParaRPr lang="en-US" altLang="zh-CN" dirty="0"/>
          </a:p>
          <a:p>
            <a:pPr algn="l"/>
            <a:r>
              <a:rPr lang="zh-CN" altLang="en-US" b="1" dirty="0"/>
              <a:t>本地方法栈：</a:t>
            </a:r>
            <a:r>
              <a:rPr lang="zh-CN" altLang="en-US" dirty="0"/>
              <a:t>为</a:t>
            </a:r>
            <a:r>
              <a:rPr lang="en-US" altLang="zh-CN" dirty="0"/>
              <a:t>native</a:t>
            </a:r>
            <a:r>
              <a:rPr lang="zh-CN" altLang="en-US" dirty="0"/>
              <a:t>方法服务。</a:t>
            </a:r>
            <a:endParaRPr lang="en-US" altLang="zh-CN" dirty="0"/>
          </a:p>
          <a:p>
            <a:pPr algn="l"/>
            <a:r>
              <a:rPr lang="zh-CN" altLang="en-US" b="1" dirty="0"/>
              <a:t>程序计数器：</a:t>
            </a:r>
            <a:r>
              <a:rPr lang="zh-CN" altLang="en-US" dirty="0"/>
              <a:t>当前线程执行的字节码的行号指示器</a:t>
            </a:r>
            <a:endParaRPr lang="en-US" altLang="zh-CN" dirty="0"/>
          </a:p>
          <a:p>
            <a:pPr algn="l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F392D2-410B-4DF8-BEDF-68F0571F0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2" y="237564"/>
            <a:ext cx="11187953" cy="469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9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69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</dc:creator>
  <cp:lastModifiedBy>zhong</cp:lastModifiedBy>
  <cp:revision>1</cp:revision>
  <dcterms:created xsi:type="dcterms:W3CDTF">2018-10-07T13:03:11Z</dcterms:created>
  <dcterms:modified xsi:type="dcterms:W3CDTF">2018-10-07T13:09:40Z</dcterms:modified>
</cp:coreProperties>
</file>