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282" r:id="rId6"/>
    <p:sldId id="313" r:id="rId7"/>
    <p:sldId id="316" r:id="rId8"/>
    <p:sldId id="323" r:id="rId9"/>
    <p:sldId id="319" r:id="rId10"/>
    <p:sldId id="320" r:id="rId11"/>
    <p:sldId id="324" r:id="rId12"/>
    <p:sldId id="325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D9CF"/>
    <a:srgbClr val="18B4AB"/>
    <a:srgbClr val="000044"/>
    <a:srgbClr val="000544"/>
    <a:srgbClr val="CE57C1"/>
    <a:srgbClr val="0000FE"/>
    <a:srgbClr val="1AC3B9"/>
    <a:srgbClr val="D200FE"/>
    <a:srgbClr val="FD7C08"/>
    <a:srgbClr val="02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1" autoAdjust="0"/>
    <p:restoredTop sz="88363" autoAdjust="0"/>
  </p:normalViewPr>
  <p:slideViewPr>
    <p:cSldViewPr snapToGrid="0" snapToObjects="1">
      <p:cViewPr varScale="1">
        <p:scale>
          <a:sx n="120" d="100"/>
          <a:sy n="120" d="100"/>
        </p:scale>
        <p:origin x="1696" y="184"/>
      </p:cViewPr>
      <p:guideLst>
        <p:guide orient="horz" pos="2147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54 375,'2'0,"-4"0,0 1,2-1,-1 1,1-1,-1 0,1 1,-1-1,1 1,-1-1,1 1,-1-1,1 1,0-1,0 1,-1-1,1 1,0-1,0 0,0 1,0-1,-1 1,1-1,0 1,0-1,0 2,-1-2,1 1,0 0,0-1,-1 0,1 1,0-1,0 1,0-1,0 0,0 1,0-1,0 1,0 0,0-1,0 0,0 1,0-1,0 1,0-1,0 1,0-1,0 1,0-1,0 1,0-1,0 1,1-1,-1 0,0 1,0-1,0 1,0-1,1 1,-1-1,0 1,0-1,0 0,1 1,-1-1,0 0,0 0,0 1,1-1,-1 0,0 0,0 1,0-1,0 0,0 1,1-1,-1 0,0 1,0-1,1 1,-1-1,0 1,0-1,0 0,1 1,-1-1,0 0,0 0,0 0,0 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58 562,'2'0,"-4"0,2 1,2 0,-1-1,0 0,1 1,0-1,0 0,0 0,1 0,-1 0,1 0,-1 0,1-1,-1 1,1-1,-1 1,0-1,-1 1,0 0,0-1,0 1,-1 0,1-1,0 1,0 0,0 0,0 1,0-1,0 0,-1 0,1 1,-1-1,0 0,1 0,-1 0,1 1,-1-1,0 0,1 0,0 0,0 0,2 0,-1-1,0 1,1 0,0-1,0 0,0 1,3 0,-5 0,0 1,0-1,-1 0,1 0,-1 1,0-1,0 0,1 1,0-1,0 1,0-1,0 1,0-1,1 0,-1 0,0 0,0-1,0 1,0 0,0 0,0 0,0 0,-1 0,0 0,1 0,-1 0,1 0,-1 0,0 0,1 0,0 0,1 0,0 0,3-1,3-1,-5 0,1 2,-1-1,2 1,-4 0,0 0,0 0,-1 0,1 1,-1-1,0 0,1 1,-1-1,1 0,-1 0,1 1,1-1,0 0,-2 0,2 0,1 0,-2 0,0 0,1 0,-2 0,1 0,0 0,1 0,-2 0,1 0,-1 0,1 0,-1 0,0 0,0 0,0 0,1 0,-1 0,1 0,0 1,-1-1,1 0,-1 0,0 0,0 0,1 0,-1 0,1 0,-1 0,0 0,1 0,-1 0,1 0,-1 0,1 0,-1 0,1 0,-1 0,1 0,-1 0,1 0,-1 0,1 0,0 0,-1 0,1 0,-1 0,1 0,-1 0,1 0,-1 0,1 0,1 0,-1-1,5 1,-3-1,0 1,0 0,0 0,0 0,-2 0,0 0,0 0,-1 0,0 0,0 0,1 0,-1 0,1 0,0 0,-1 0,1 0,-1 0,1 0,-1 0,1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102 214,'0'-1,"0"1,-1 0,1 1,0-1,-4 3,3-2,-1 0,0 1,0-1,-2 3,3-2,-1 0,1 0,-1 1,0-1,0 0,0 0,0 0,0 1,2-2,-1 0,1-1,0 1,0-1,0 1,0 0,0-1,-1 1,1 1,0-1,0 1,-1 1,1 0,0-3,0 1,0 0,1 2,-1-2,1-1,-1 1,1 0,-1-1,1 0,0 1,-1-1,0 0,1 0,-1 0,1 0,-1 1,0-1,0 0,1 0,-1 0,0 0,1 0,-1 0,1 0,-1 0,0 0,1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88 315,'2'0,"-4"0,2 0,0 1,-1-1,1 0,-1 1,0-1,-1 1,1 0,0-1,1 0,-1 1,1-1,-2 1,1 0,0-1,1 1,0 0,-1 0,0 0,1 0,0-1,-1 1,1 0,0-1,-1 1,1 0,-1 4,1-3,0 0,0-1,-1 0,1-1,0 1,0-1,0 1,1-1,-1 1,0-1,1 0,0 1,-1 0,1 0,-1-1,1 1,-1-1,2 1,-2-1,1 0,-1 1,1-1,0 1,0-1,0 1,0-1,0 1,-1-1,1 0,-1 0,0 0,2 1,-2-1,1 0,-1 0,0 0,1 0,-1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98 430,'2'0,"-5"0,3 0,0 0,-1 0,1 1,0-1,-1 0,1 1,-1-1,1 0,-1 0,1 1,-1 0,0-1,0 0,1 1,-1 0,1-1,-1 0,0 1,1-1,-1 1,1-1,0 1,-1-1,0 1,1 0,0-1,0 1,-1-1,1 2,0-2,-1 1,1 0,-1 0,1 0,0-1,0 1,0-1,0 1,0-1,0 1,0-1,0 2,0-2,0 1,0-1,0 1,0-1,0 0,0 0,2 2,0 0,-1-1,1 1,0-2,-1 1,0-1,-1 0,1 0,-1 0,1 0,-1 0,0 0,1 0,-1 1,0-1,0 0,0 0,1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100 529,'2'0,"-5"0,3 0,0 0,-1 0,1 0,-1 1,0-1,0 0,0 1,0-1,-1 1,1 0,0 0,-3 1,1 0,1-1,-1 1,1 0,1 0,-1 0,0 0,2-2,0 1,-1-1,1 1,0-1,-1 1,1 1,-1-1,1-1,0 1,-1 1,1 0,0-1,-1-1,1 1,0-1,0 1,0 0,0-1,0 1,0-1,0 1,0-1,0 1,0-1,0 0,0 1,0 0,1-1,-1 1,0-1,1 1,1 0,-1 0,1 0,0 0,0 0,-1 0,0 1,3 0,0 1,-3-2,0 0,0-1,-1 1,0-1,0 0,1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91 660,'2'0,"-4"0,1 0,-1 0,2 0,-1 1,-1-1,0 1,1-1,-1 1,1-1,0 0,0 1,1-1,-1 1,1 0,-1-1,1 1,-1-1,1 0,-1 1,1-1,0 1,-1-1,1 0,-1 1,1-1,0 0,0 0,-1 0,1 1,0-1,0 1,-1-1,1 0,0 1,-1-1,0 2,1-1,0-1,-1 1,1-1,0 0,0 1,0-1,0 1,0 0,0-1,0 0,0 1,0-1,0 0,0 1,1-1,-1 1,1 0,-1 0,1-1,-1 1,1 0,-1 0,1-1,-1 1,1 0,-1 0,2 0,-1 1,0-1,3 1,-3-1,0-1,0 0,0 0,0 1,0-1,-1 0,1 0,-1 0,0 1,1-1,0 0,-1 0,1 0,-1 0,1 0,-1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545 231,'2'0,"-5"0,3 0,0 0,0 1,0-1,1 0,-1 0,0 1,1 0,0 0,-1-1,0 0,1 1,0-1,0 0,0 0,0 0,0 0,0 0,0 0,0 0,0 0,-1 0,1 0,1 0,-2-1,1 0,0 1,0 0,0 0,0-1,-1 1,1 0,-1 0,0 0,0 0,1 0,-1 0,0 0,1 1,-1-1,1 1,0 0,-1-1,1 0,-1 1,1-1,0 0,0-1,0 1,4-2,-1 1,-2 1,-1 0,0-1,0 1,0 0,0 0,-1 0,0 0,0 0,1 0,-1 1,2 1,-1-2,-1 1,1-1,0 0,4-1,-4 0,1 1,-1-1,1 1,1-1,-2 1,1 0,0 0,2 1,-1 0,0 0,-1-1,-1 1,1-1,0 1,1-1,-2 1,1-1,-1 0,-1 0,1 0,-1 0,1 0,0 0,-1 0,1 0,3 0,-2 0,0 1,2-1,-4 0,1 0,0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560 205,'-1'0,"1"0,0 0,-1 1,0 0,-1 1,0 0,0 1,-1 0,1 1,-1-1,-1 5,2-4,1 0,0 0,0 0,0-1,1 1,-1 0,1 5,-1-5,1 8,0-3,0-2,-1 1,1-1,0 5,-2-2,2-6,-1 0,1 0,0 0,0 4,0 2,0-6,0 0,-1 5,1-5,0 0,0-1,0 0,-1 0,1 0,-1 0,1 0,0 1,0-1,0 0,0 0,0 0,0 0,0 1,0 0,0 0,0-1,-1 1,1 0,-1-1,1 0,0-1,0 1,0 2,0-2,0 0,0 2,0-3,0 0,0 1,0 0,0 0,0 1,1 4,-1 2,0-6,0 0,0 3,0-4,0 1,0-1,0 1,0 4,0-4,0 5,0-5,0-1,0 0,-1 0,1 2,0-2,0-1,0 4,1 2,0-1,0-3,-1-1,0 0,0 1,0-1,0 2,0 1,1-2,-1-1,0 0,0-1,0 1,0-2,0 3,0-1,0 1,0-2,0 0,1 3,0-2,0 0,0-1,0 0,0 0,-1 0,1-1,-1 1,0-1,0 0,1 0,-1 1,0-1,1 0,-1 0,0 0,0 0,0 0,0-1,0 0,0 0,0 0,0 1,0-1,0 1,0-1,0 1,0-1,0 1,0 0,0 0,0-1,0 1,0 0,0 0,0 0,0-1,1 3,0-1,0-1,0 1,-1-1,0 0,1 0,-1 1,1-1,-1 0,1 0,0 1,0 0,-1-1,0-1,1 1,-1 0,1-1,-1 1,0-1,1 1,-1 0,1 0,0 0,-1 0,1 0,-1-1,0 1,1-1,0 2,-1-2,1 1,-1 0,1-1,-1 0,1 1,-1-1,0 0,0 0,1 1,-1-1,1 1,-1-1,1 0,-1 0,0 1,1-1,-1 0,0 0,1 0,-1 0,1 1,-1-1,1 0,-1 0,1 0,-1 1,1-1,0 0,-1 0,3 0,-1 0,0 0,1 0,-1 1,1-1,2 1,-3-1,0 0,0 0,0 0,0 0,-1 0,2 0,-1 0,4 0,-2 0,-1 0,7 1,-6-1,3 0,-4 0,0-1,0 1,3-1,-3 0,1 1,-1 0,1 0,-2 0,0 0,3 0,-3-1,-1 1,1-1,0 1,-1-1,-1 1,2 0,0-1,3 0,-2 1,-1-1,3-1,-4 1,1 0,0 0,0 0,-2 0,1 1,0-1,0 1,0-1,0 0,0-1,0 1,-1 1,2-2,-2 2,1-1,0 0,0 0,0 1,0-1,0 0,-1 1,1-1,0 0,0 0,-1 0,2-2,-2 2,1 0,-1 1,1-2,0-1,-1 2,1 0,-1-2,1 2,0-4,0 1,0 2,-1 1,0-1,0 0,0 1,0 0,0-1,1 1,-1-1,0 0,1 1,-1-2,1 1,-1-1,1 0,-1-2,0 2,1 0,-1 1,0 0,1-1,-1 0,0-1,1-2,-1 2,0 0,0 1,0-2,0 2,1-1,-1 0,0 0,0 0,0 0,0 0,0 0,0 1,0-1,0 1,0 0,0 0,0 0,0-1,0 0,1-5,-1 5,0 1,0-2,0 2,0 2,0 0,0-1,0-1,0 1,0-2,0 1,0-1,-1 1,1-1,0 2,0-1,-1 1,1-1,-1-2,1 2,0-1,0 0,0-4,0 4,0 0,0 1,0-1,0 0,0 1,0-5,0 4,0-1,1 0,-1 1,1 1,-1-3,1-4,-1 7,1-1,-1 0,0-8,0 9,0 1,0-1,0 0,0 1,1-1,-1 0,1-1,0-5,0 4,-1 2,1-1,0 0,1-3,-2 5,1-3,0 3,-1-1,1-1,-1 0,1 1,-1-3,0-1,0 4,0 1,0-1,0 2,0-1,0 1,0 0,0-1,0 0,0 1,0-2,0 2,0-1,0 1,-1-3,1 3,0 1,0-1,0 0,0-1,-1 0,1 2,0-1,-1 0,1 1,0-2,0 1,0 1,0-1,0 1,-1-1,1 1,0 0,0 0,0-1,0 1,0 0,0-1,0 0,0 1,0-1,0 0,0-1,-1 1,1 0,-1-1,1 0,-1-1,0 1,0-1,0 1,0 0,1 0,0 0,-1 2,1-1,-1-1,1 1,-1 0,1 0,-1 0,0 0,1 0,0 1,0 0,0-1,0 1,-1-1,1 1,-1-1,1 0,0 0,-1 0,0 0,1 1,0-1,-1 1,1 0,0 0,-1-1,0 1,1-1,-2 0,1 1,0-1,0 1,1 0,0 0,0 0,-1 0,1 0,-1 0,0 0,-3-2,2 1,0 1,0-1,0 1,-1-1,2 1,-2 0,1 0,1 0,-1-1,-3 0,3 1,0 0,0 0,0 0,1 0,0 0,0 0,0 0,0 0,-1 0,1 0,-1 0,0 0,1 0,-2 0,2 0,0 0,-1 0,1 0,0 0,-1 0,0 1,-2-1,1 0,0 0,2 0,-1 0,0 0,1 0,1 0,-1 1,-1-1,0 0,1 1,-1-1,0 0,0 0,-3 0,4 0,0 0,1 0,-2 1,-2-1,3 0,-1 0,0 1,-1-1,2 0,-1 0,1 0,-1 1,0-1,1 0,1 0,-2 0,1 0,0 0,0 0,1 0,-1 0,1 0,-1 0,0 0,0 0,1 0,0 0,-1 0,0 0,0 0,0 1,1-1,-1 0,1 0,-1 0,1 0,-1 0,1 0,0 0,0 0,-1 0,1 0,-1 0,1 0,0 0,-1 0,1 0,0 0,0 0,-1 0,1 0,-1 0,1 0,-1 0,1 0,0 0,-1 0,1 0,-1 0,1 0,0 0,0 0,0 0,-1 0,1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928 581,'0'-1,"0"1,-1 0,0 0,0-1,-2 1,-2 0,1-1,0 1,-4 0,3 0,1 0,-3-1,4 1,-5-1,5 0,0 1,-4-1,5 1,0 0,-1 0,-3 0,4-1,-2 1,1-1,0 1,0 0,1 0,-2 0,1 0,1 0,-1 0,0 0,1 0,0 0,0 0,-2 0,2 0,1 0,-1 0,-1 0,0 1,3-1,-2 0,1 0,-1 1,-1-1,0 1,2-1,0 0,1 0,-1 1,1-1,-1 0,0 1,1-1,-1 0,1 1,-1-1,0 1,1-1,-1 0,1 1,-1 0,1-1,0 1,-1 0,1 0,-1-1,1 1,0 0,-1 0,1-1,0 1,0-1,0 0,0 1,1 1,-1-1,1-1,-1 2,0-1,1 0,-1-1,0 0,1 1,-1 0,1-1,1 2,-2-2,5 3,-3-3,6 2,-5-1,4 0,-3 0,0-1,0 1,0-1,-1 0,1 1,3-1,-3 0,1 0,-1 0,0-1,0 1,1 0,0 0,-1 0,6 0,-6 0,2 0,0 0,-1-1,5-1,-8 2,-1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801 726,'2'0,"-5"0,3 0,0 0,-1 0,-1 1,2-1,-1 0,1 0,-1 0,0 0,1 1,-1-1,1 0,0 0,-1 0,1 0,0 0,-1 0,1 0,0 0,0 0,-1-1,1 1,0 0,0 0,-1 0,1 0,0 0,-1 0,1 0,0 0,-1 0,1 0,-1 0,1 0,-1 0,0 0,0 1,0-1,1 0,-1 0,1 0,-1 1,1-1,-1 0,0 1,1-1,-1 0,1 0,-1 0,1 0,-1 0,1 0,0 1,-1-1,1 0,0 0,-1 1,1-1,-1 0,0 0,1 1,0-1,0 0,0 0,-1 1,1-1,0 0,0 1,-1-1,1 0,0 1,0 0,0 0,-1 0,1-1,0 0,0 1,0-1,0 1,0-1,0 0,0 1,0-1,0 1,1-1,-1 0,0 1,1-1,-1 0,0 0,2 1,-1-1,-1 1,2-1,0 1,-1-1,0 0,0 0,0 0,0 0,-1 0,1 0,-1 0,1 0,-1 0,1-1,-1 1,0 0,1 0,-1-1,1 1,-1 0,1 0,-1 0,0-1,0 1,1 0,-1 0,0 0,0 0,1-1,-1 1,1 0,0-1,-1 1,0 0,0 0,0 0,0-1,1 1,-1-1,0 1,0-1,1 1,-1 0,0 0,0-1,0 1,0-1,0 1,0 0,0-1,0 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48 444,'-1'0,"1"0,-1 0,0 0,0 0,1 0,-2 0,2 0,-1 0,1 0,0 0,-1 1,0-1,1 1,0-1,0 0,-1 0,1 1,0-1,0 0,-1 0,1 0,0 1,0-1,0 0,-1 1,1-1,0 0,0 1,-1-1,1 1,0-1,0 0,0 1,0-1,0 0,0 0,0 1,0-1,-1 1,1 0,0-1,0 1,0-1,0 1,0-1,0 0,0 1,0 0,0-1,0 1,0-1,0 1,0 0,0 0,0-1,0 1,0-1,0 1,0-1,1 1,-1 0,0-1,0 0,0 1,0-1,0 1,0-1,0 0,0 0,0 1,0-1,1 1,-1-1,0 0,0 1,0-1,0 0,0 1,0-1,1 0,-1 1,0-1,0 0,0 1,0-1,0 0,1 0,-1 1,0-1,0 0,1 0,-1 0,1 1,-1-1,0 0,1 0,-1 0,0 0,1 0,-1 0,0 0,0 0,0 0,0 1,1-1,-1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539 254,'2'0,"-5"1,2-1,0 0,0 1,1-1,-3 1,2-1,0 0,1 0,-1 1,1-1,-1 0,1 1,-1-1,1 0,-1 1,1-1,-1 0,0 1,0-1,1 1,0-1,0 0,0 0,-1 1,1-1,0 0,0 1,-1-1,1 1,-1-1,1 0,-1 1,0 0,1-1,0 1,0-1,0 0,-1 1,1-1,0 1,0-1,0 1,0-1,0 0,0 1,0-1,0 1,0 0,0 0,0-1,0 0,0 1,0 0,0-1,0 1,1-1,-1 1,0 0,0-1,1 1,-1 0,1 0,-1-1,0 1,1-1,0 1,-1-1,1 0,0 1,0-1,0 0,-1 1,1-1,0 0,0 1,-1-1,1 0,0 1,0-1,0 1,0-1,0 0,1 1,-1-1,0 0,0 1,0-1,0 0,1 1,-1-1,1 0,0 0,-1 1,1-1,-1 1,1-1,1 0,-2 1,1-1,-1 0,1 1,0-1,0 0,-1 1,0-1,-1 0,1 0,-1 0,1 0,0 1,-1-1,1 0,-1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346 324,'2'0,"-4"0,3 0,0 0,0 0,1 0,0 0,0 0,1 0,1 1,-1-1,6 0,-6 0,0 0,1 0,-1 0,-2 0,-1 0,0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769 584,'2'0,"-4"0,1 0,1-1,0 1,-1 0,0-1,0 1,0 0,1-1,-1 1,-1 0,0-1,1 0,-1 1,1-1,-1 1,1 0,0 0,0 0,0 0,1 0,-1 0,1 0,-1 0,0 0,1-1,-1 1,0 0,0 0,0-1,0 1,1 0,-2 0,1 0,0 0,0 0,0 0,-1 0,1 0,-1 0,2 0,0 0,-1 0,1 0,-1 0,1 0,0 0,-1 0,1 0,-1 0,0 0,0 0,0 0,0 0,0 0,0 0,0 0,0 0,-1 0,1 0,0 0,0 0,-1 0,1 0,0 0,0 0,-1 0,1 0,0 0,0 0,-1 1,1-1,0 0,0 0,0 0,0 0,-1 0,2 0,-1 0,1 0,-1 0,0 0,1 0,-1 0,1 1,-1-1,1 0,-1 0,1 0,-1 0,1 0,-1 0,1 1,-1-1,0 0,1 0,-1 1,0-1,0 0,0 0,1 1,0-1,-1 0,1 0,-1 0,1 1,0-1,-1 0,1 0,-1 1,1-1,0 0,-1 0,1 1,0-1,0 0,0 0,0 1,-1-1,1 0,0 0,0 1,0-1,0 0,-1 1,1-1,0 0,0 1,0 0,0 0,0 0,0 0,0-1,0 0,0 1,0-1,0 0,1 0,-1 1,0-1,1 1,-1-1,1 1,-1-1,1 1,0-1,0 1,0 0,0-1,0 1,1 0,0 0,-1-1,1 1,0 0,-2-1,2 1,-1-1,0 0,0 1,0-1,-1 1,1-1,3 1,-3-1,2 1,-1-1,1 1,0 0,0 0,1-1,-1 1,0-1,1 0,-1 0,-1 0,0 0,0 1,0-1,0 0,0 0,0 0,0 0,0 0,0 0,-1 0,0-1,1 1,1-1,-1 0,2 0,-2 1,0-1,-1 1,-1-1,1 1,0 0,-1-1,1 1,-1-1,1 1,-1 0,1-1,0 0,0 1,0-1,0 1,-1 0,1-1,0 0,-1 1,0-1,0 1,0 0,1-1,-1 1,0 0,0-1,1 1,-1-1,0 1,0 0,0 0,0-1,0 1,0-1,0 1,0-1,-1 1,1 0,0-1,0 1,-1 0,1-1,0 1,-1 0,0-1,1 1,-1-1,0 1,1 0,-1-1,1 1,-1 0,0-1,0 1,1 0,-1 0,0-1,0 1,1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808 677,'2'0,"-4"0,2 0,0-1,0 1,-1 0,1 0,-1 0,1-1,-1 1,-1 0,0 0,-1-1,1 1,0-1,-1 1,0-1,1 1,-1 0,2 0,-1 0,1 0,0 0,0 0,0 0,1 0,-1 0,0-1,0 1,0 0,0 0,0 0,1 0,-1 0,1 0,-1 0,0-1,0 1,0 0,1 0,0 0,-1 0,1 0,-1 0,1 0,-1 0,0 0,1 0,-1 0,0 0,0 0,1 0,-1 0,1 0,-1 0,1 0,0 0,-1 0,1 0,0 0,0 0,-1 0,1 0,-1 0,1 0,-1 0,1 0,0 0,-1 0,1 0,-1 0,1 0,-1 0,1 0,0 0,-1 0,1 0,-1 0,1 0,-1 0,1 0,0 1,-1-1,0 0,1 0,0 0,-1 0,1 0,0 0,0 0,-1 0,1 0,0 0,-1 0,1 0,0 0,0 0,-1 0,1 0,0 1,-1-1,1 0,0 0,0 0,-1 0,1 0,0 0,0 0,-1 0,1 0,0 0,-1 0,1 0,0 0,0 1,-1-1,1 0,0 0,0 0,0 0,-1 0,1 1,0-1,0 0,0 0,-1 0,1 0,0 0,0 0,0 1,-1-1,1 0,0 0,0 0,0 1,-1-1,1 0,0 0,0 0,0 1,-1-1,1 0,0 0,0 0,-1 1,1-1,0 0,0 0,0 1,0-1,0 0,0 0,-1 0,1 0,0 1,0-1,0 0,0 0,0 0,-1 1,1-1,0 1,0-1,0 0,0 1,0-1,0 1,0-1,0 0,0 0,0 1,0-1,0 0,0 1,0-1,0 0,0 1,0-1,0 1,0-1,0 1,0-1,0 0,0 0,0 1,0-1,1 0,-1 1,0-1,0 0,1 1,-1-1,1 0,-1 1,1-1,0 1,0-1,-1 0,2 1,0-1,-1 0,-1 1,1-1,0 0,0 0,-1 1,1-1,-1 0,1 0,-1 0,1 0,-1 0,1 1,-1-1,2 0,-1 0,-1 1,1-1,0 0,-1 0,1 0,0 1,0-1,-1 0,1 0,-1 0,1 0,-1 0,2 0,-2 0,1 0,0 0,1 1,-1-1,-1 0,1 0,0 0,0 0,-1 0,1 0,-1 0,1 0,0 0,-1 0,1 0,-1 0,1 0,-1 0,1 0,-1-1,1 1,0 0,0 0,-1 0,1-1,0 1,-1 0,1 0,-1 0,0 0,1-1,-1 1,0 0,0 0,0 0,1-1,-1 1,0 0,1 0,-1 0,1-1,-1 1,1 0,0-1,-1 1,1-1,-1 0,1 1,0-1,-1 1,1 0,-1 0,0-1,0 1,1 0,-1 0,0-1,1 1,-1 0,0 0,0 0,0-1,1 1,-1 0,0 0,0-1,0 1,0 0,0 0,1 0,-1-1,0 1,0 0,0 0,0 0,0-1,0 1,1 0,-1 0,0-1,0 1,0 0,0 0,0-1,0 1,0 0,0 0,0 0,0-1,-1 1,1 0,0-1,0 1,0 0,0-1,0 1,-1 0,1 0,0-1,0 1,0 0,0 0,0 0,0-1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185 201,'2'0,"-4"0,1 0,0-1,0 0,-1 1,0 0,-1-1,0 1,0-1,-1 1,0 0,0-1,0 0,0 1,-1 0,0 0,-1-1,1 1,1 0,0 0,0 0,-1 0,-6 0,8 0,-1 0,2 0,-1 0,1 0,-1 0,0 0,1 0,1 0,0 1,0-1,0 0,0 0,0 0,1 1,-1-1,0 0,0 0,1 1,-1-1,0 1,0-1,0 1,1-1,0 0,-1 1,0-1,0 1,0-1,1 1,-1 0,0 0,0 0,0 1,0-1,0 0,1 0,0 0,-1-1,1 1,0-1,0 1,-1-1,1 1,0-1,0 3,0-3,0 1,0 0,0-1,1 1,-1 0,1-1,-1 1,1-1,0 0,-1 1,2 0,1-1,3 2,-2-1,0 0,10 2,-10-2,5 0,-5 0,-1 0,1 0,0-1,1 0,-1 0,0 0,0 0,0 0,-1 1,0-1,-1 0,1 1,-1-1,0 1,1-1,0 1,0-1,0 1,0-1,0 0,0 0,-1 1,0-1,2 0,-1 1,0-1,0 1,0 0,1-1,0 0,-1 0,0 1,0-1,0 0,-1 0,0 0,1 1,-1-1,1 0,2 0,-2 0,2 0,-2 0,-1 0,-1 0,2 0,1 0,1 0,2 0,-4 0,0 0,-1 0,1 0,1 0,-1 0,0 0,1 0,0 0,0 0,-1 0,0 0,0 0,1 0,-1 0,0 0,2 0,1 0,-3 0,1 0,3 0,-3 0,0 0,0 0,-1 0,0 0,0 0,0 0,1 0,0 0,0 0,0 1,0 0,0-1,0 0,0 0,-1 0,1 0,0 0,-1 0,0 0,0 0,0 0,0 0,0 0,0 0,-1 0,0 0,1 0,-1 0,1 0,1 0,4 0,-1 0,-4 0,0 0,0 0,0 0,1 0,-3 0,1 0,1 0,-1-1,0 1,2-1,-1 0,-2 1,0-1,0 1,0 0,-1 0,0-1,1 1,-1 0,1-1,0 1,-1 0,1 0,-1-1,1 1,0 0,0-1,-1 1,1-1,0 0,-1 1,0 0,1-1,-1 1,1-1,-1 1,0 0,0 0,0-1,0 1,0 0,0 0,0-1,0 0,1 0,-1 0,0 0,0 1,0-1,0 0,0 1,0-1,-1 1,1-1,0 1,-2-1,2 0,-1 1,0-1,0 1,0-1,-1 0,0 1,1-1,-2 0,1 0,0 1,0 0,0-1,0 1,-1 0,0-1,-1 1,0 0,0 0,1 0,-1 0,1 0,-1-1,0 1,-2 0,2 0,1 0,-1-1,0 0,0 1,0-1,-3 0,-1 0,4 0,1 0,0 1,0-1,-1 1,0-1,0 0,0 1,0-1,-1 0,0 0,1 0,-7-1,8 2,0 0,1 0,-1 0,0 0,0 0,0 0,0-1,1 1,-1-1,1 1,0 0,-1-1,0 1,1-1,-1 1,0 0,0 0,1-1,0 1,0 0,0 0,1 0,-1 0,0 0,1 0,-1 0,0 0,-2 0,2 0,0 0,-1 0,2 0,-1 0,1 0,0 0,0 0,0 0,-1 0,0 0,1 0,-1 0,0 0,0 0,1 0,0 0,0 0,-1 1,0-1,-2 1,2-1,0 1,1-1,-1 0,-2 0,3 0,0 0,0 0,0 1,-1-1,0 0,0 0,-1 0,-3 0,3 0,2 0,-1 0,1 0,-1 0,1 0,1 0,-1 0,1 0,-1 0,1 0,-1 1,1-1,0 0,-1 0,1 0,0 0,-1 0,1 0,-1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98 756,'2'0,"-3"0,1 0,1-1,0 1,0 0,3-1,-1 1,1 0,1 0,0 0,15 0,-12 0,-1 0,1 0,0 0,0 2,0-1,-1 0,0 0,0 0,0 0,-1-1,0 1,-1 0,1-1,-2 0,1 1,-1-1,1 1,-2-1,1 0,-2 0,0 1,1-1,0 0,0 0,0 0,1 0,0 0,0 0,0 1,1-1,-1 0,0 0,-1 1,1-1,1 0,-1 0,0 0,0 0,11 0,-11 0,0 0,1 0,-1 0,4-1,0 1,-4 0,1 0,-1 0,2 0,-1 0,0 0,4 0,-4 0,0 0,1 0,-1 0,5 0,-5 0,1 0,-1 0,0 0,0 0,-1 0,1 0,0 0,3 0,-4 0,6 0,-5 0,0 0,0 0,0 0,-1 0,-1 0,1 0,0 0,0 0,0 0,1 0,-1 0,1 0,4 0,-6 0,1 0,0 0,-1 0,4 0,-4 0,1 0,0 0,-1 0,1 0,-1 0,1 0,-1 0,1 0,-2 0,0 0,1-1,-1 1,1 0,5-1,-2 1,-3 0,1 0,0 0,-1 0,0 0,1 0,0-1,6 0,-6 0,1 1,-1-1,0 1,3 0,-5 0,0 0,-1 0,1 0,0 0,1 0,-1 0,0 0,-1 0,3 0,-2 0,0 0,1 0,0 0,5-1,0-1,-3 2,-1-1,0 1,-1 0,2 0,-1 0,-3 0,0 0,-1 0,1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46 511,'0'1,"0"-1,-1 0,1 0,0 0,-1 0,1 0,0 0,0 1,-1-1,1 0,0 0,0 0,-1 0,1 0,0 0,-1 0,1 1,0-1,0 0,-1 0,1 0,0 0,0 0,0 0,-1 1,1-1,0 0,-1 0,1 1,0-1,0 0,-1 0,1 0,0 0,0 1,0-1,0 0,0 0,0 0,0 1,-1-1,1 0,0 0,0 1,0-1,-1 0,1 1,0-1,0 1,0-1,0 0,0 1,0-1,0 1,-1-1,1 0,0 1,0-1,0 0,0 1,0-1,0 1,0-1,0 0,-1 0,1 1,0-1,0 0,0 1,0-1,0 1,0-1,0 0,0 1,0-1,0 0,0 0,0 1,0-1,0 0,0 0,0 1,0-1,0 0,0 1,0-1,0 0,0 0,0 1,0-1,0 0,0 1,0-1,0 0,0 1,0-1,0 0,0 1,1-1,-1 0,0 1,0-1,0 0,0 0,0 1,0-1,0 0,0 1,0-1,0 0,0 0,0 1,0-1,1 0,-1 0,0 0,0 1,0-1,0 0,0 0,0 1,1-1,-1 0,0 0,1 0,-1 1,1-1,-1 1,0-1,1 0,-1 0,0 0,0 0,1 1,-1-1,0 0,0 0,1 0,-1 0,0 0,1 0,-1 0,0 0,0 0,0 0,1 0,-1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58 395,'1'0,"-1"0,0 0,0 0,1 0,0 0,0 0,0 0,1 0,0 0,2-1,-2 1,0 0,0 0,0 0,1 1,1-1,-3 0,1 0,-1-1,0 1,0 0,-1 0,1 0,0 0,0 0,0 0,0 0,2 0,-1 0,0 0,-1 0,1 0,3 0,-2 0,-1 0,0 0,0 0,1 0,-2 0,1 0,-1 0,0 1,0-1,1 0,1 1,-1-1,-1 0,1 0,1 1,-3-1,1 0,0 0,1 0,-1 0,0 0,1 0,0 0,0 0,-1 0,0 0,0 0,0 0,1 0,-1 1,6-1,-6 0,1 0,0 0,-1 0,-1 0,1 0,0 0,0 0,1 0,-1 0,1 0,0 0,-2 0,1 0,0 0,-1 0,1 0,-1 0,1 0,0 0,1 0,-1-1,0 1,-1 0,1 0,-1 0,1 0,0 0,0 0,1 0,-1 0,0 1,1-1,-1 0,0 0,0 0,0 0,1 0,-1 0,2 1,-1-1,0 1,2-1,1 0,1 0,-4 0,0 0,-1 1,1-1,0 0,0 0,0 0,-1 0,1 0,-1 0,0 0,-1 0,1 0,1 0,-1 0,0 0,1 0,-1 0,3 0,-2 0,3 0,-4 0,1 0,0 0,0 0,-1 0,0 0,0 0,1 0,0 0,2 0,-1-1,0 1,-2 0,1 0,-1 0,0 0,1 0,-1-1,2 1,-2 0,1-1,0 1,-1 0,2 0,-1 0,0 0,1 0,-1 0,1 0,-1 0,0 0,-2 0,1 0,0 0,0 0,-1 0,1 0,0 0,1 0,0-1,1 1,-1 0,3-1,-3 0,4 1,-5 0,5 0,2-1,-5 1,1 0,0 0,-1-1,0 1,0 0,-1 0,0-1,-1 1,-1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54 463,'2'0,"-4"0,3 0,0-1,1 1,1-1,-1 1,1 0,0-1,1 1,1 0,0 0,-1 0,6 1,-5 0,1-1,4 1,-5 0,-1-1,0 0,1 0,-1 0,0 0,-1 0,0 0,6 0,-6 0,2 0,-2 0,1 0,0 0,-1 0,1-1,-1 1,0 0,0-1,0 1,0 0,0 0,0 0,1 0,0 0,1 0,0 0,-1 0,1 0,-1 0,0 0,1 0,-1 0,0 0,0 0,0 0,0 0,3 0,-4 0,-1 0,0 0,-1 0,1 0,-1 0,1 0,-2 0,0 0,1 0,0 0,0 0,0 0,0 0,0 0,0 0,0 0,2 0,-2 0,1 0,0 0,-2 0,3 0,-1 0,-1 0,1 0,-1 0,2 0,-1 0,1 0,0-1,0 1,0 0,0 0,0 0,0 0,0 0,-1 0,0 0,0 0,0 0,-1 0,-1 0,0 0,0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73 526,'3'1,"0"-1,0 0,-2 0,0 0,0 0,0 0,0 0,-1 0,1 0,0 0,0 0,1 0,-2 0,1 0,1 0,0 0,-1 0,1 0,2 0,-2 0,1 0,-1 0,1 0,-1 0,2 0,-2 0,0 0,1 0,-1 0,0 0,2 0,-1 0,-1 0,2 0,2 0,-4 0,1 0,0 0,0 0,0 0,-1 0,3 0,0 0,-4 0,4 1,-2 0,0-1,0 0,-1 0,0 0,-1 0,3 0,-1 0,-2 0,0 0,2 0,-2 0,0 0,1 0,-1 0,0 0,-1 0,1 0,0 0,0 0,1 0,-1 0,0 0,0 0,0 0,0 0,0 0,0 0,0 0,0 1,0-1,2 0,-2 0,2 0,-1 0,0 0,2 0,-3 0,1 0,0 0,0 0,0 0,-1 1,3-1,-4 0,1 0,-1 0,1 0,-1 0,1 0,0 0,-1 0,1 0,-1 0,1 0,-1 0,1 0,-1 0,1 0,-1 0,1 0,-1 0,1 0,1 0,-1 0,0 0,0 0,-1 0,1 0,0 0,-1 0,1 0,0 0,1 0,-1 0,0 0,0 0,1 0,-1 0,0 0,0 0,0 0,-1 0,1 0,0 0,0 0,-1 0,1 0,0 0,0 0,-1 0,2 0,-2-1,1 1,-1 0,1 0,-1 0,1 0,0 0,0 0,0 0,0 0,4 0,-3 0,-1 0,0 0,1 0,-1 0,0 0,-1 0,1 0,-1 0,1 0,0 0,1 0,-1 0,0 0,0 0,0-1,1 1,-2 0,1 0,0 0,0 0,0 0,2 0,-1 0,-1 0,2 0,-2 0,2 0,0-1,-1 1,-1 0,1 0,0 0,1 0,-1 0,1 0,0 0,-2 0,1 0,-1 0,1 0,-1 0,1 0,-1-1,0 1,1 0,0 0,0-1,3 0,-3 1,1 0,-2 0,1 0,-1 0,0 0,-1 0,0 0,1 0,-1 0,0 0,1 0,-1 0,0-1,1 1,-1 0,0 0,0 0,0 0,1 0,-1 0,1 0,-1 0,1 0,-1 0,0 0,1 0,-1 0,1 0,-1 0,0 0,1 0,-1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512 527,'2'0,"-4"0,3 1,-1-1,3 0,4 1,-4-1,0 0,0 0,1 0,-2 0,1-1,-2 1,1 0,0 0,-1-1,1 1,-1 0,0 0,0 0,-1 0,1 0,-1 0,0 0,0 0,1 0,-1 0,0 0,1 0,-1 0,1 0,-1 0,0 0,1-1,-1 1,1 0,-1 0,0 0,1 0,-1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56 431,'2'0,"-4"0,3 0,-1 0,1 1,1 0,-1-1,2 1,-1 0,1 0,0 0,2 0,-3-1,0 0,-1 0,0 0,0 0,-1 0,1 0,-1 0,0 0,1 0,-1-1,0 1,2-1,-2 1,1-1,1 1,0-1,-1 1,2-1,-1 0,0 0,-1 1,0 0,1-1,-1 1,-1 0,0 0,1 0,0 0,0 0,-1 0,1 0,-1 1,1 0,0-1,0 1,0-1,-1 0,3 1,-1-1,-2 0,2 0,0 0,-1-1,2 1,1-2,1 1,-2 0,0 0,-1 1,0 0,0 0,0 0,-1 0,0 0,-1 0,0 1,0-1,1 1,-1-1,0 0,0 0,1 1,0-1,2 1,-2-1,0 0,1 0,0 0,0-1,0 1,-1-1,1 1,0 0,0-1,-1 1,0 0,-1 1,1-1,-1 0,1 1,-1-1,0 1,1-1,0 1,-1-1,1 0,1 1,0-1,1 0,0 0,0 0,-1 0,0 0,1 0,0-1,-1 1,1 0,-2 0,1 0,0 0,-2 0,1 1,0-1,0 1,-1-1,0 1,1-1,-1 0,1 1,0-1,1 0,-1 0,3 0,-3-1,2 1,1 0,-1 0,-2 0,3 0,-3 0,0 0,-1 0,1 0,-1 1,1-1,-1 0,1 0,-1 0,1 0,0 0,1 0,-1-1,0 1,0 0,0 0,0 0,0 0,0 0,-1 0,1 0,0 0,0 0,-1 0,0 0,1 0,-1 1,1-1,-1 0,1 0,0 0,1 0,-1 0,-1 0,1-1,0 1,0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2-27T14:20:38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68 491,'2'0,"-4"1,2-1,1 0,-1 0,0 1,1-1,-1 0,1 1,0-1,0 0,0 0,1 0,1 0,-1 0,5 0,-3 0,0 0,4 0,-1-1,-4 0,0 1,-2-1,0 1,0 0,0 0,0 0,-1 0,1 0,-1 1,1-1,-1 0,0 1,1-1,0 1,0-1,0 0,0 1,1-1,-1 0,2 0,-2 0,3 0,-2 0,0 0,1 0,-1 0,0 0,-1 0,1 0,1 0,-2 0,0 1,-1-1,0 0,1 1,-1-1,0 0,1 0,-1 1,1-1,1 0,-1 1,2-1,-1 0,3-1,-3 1,2-1,2 1,-4-1,0 1,2 0,-3 1,0-1,-1 0,1 1,-1-1,0 0,0 0,0 1,1-1,-1 0,0 0,1 0,1 0,0 0,1 0,1 1,1-1,-1 0,2 0,-2 0,4 0,-5 0,1 1,-3-1,-1 0,1 0,-1 1,0-1,0 0,0 0,1 0,-1 0,1 0,3 0,-2 0,1 0,1 0,-1 0,-1 0,1 0,-1 0,0 0,-1 0,0 0,0 0,0 0,0 1,1-1,-1 0,1 0,-2 0,1 0,-1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3210"/>
            <a:ext cx="8331200" cy="72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325"/>
            <a:ext cx="8229600" cy="494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383145" y="-5715"/>
            <a:ext cx="1830070" cy="6892925"/>
          </a:xfrm>
          <a:prstGeom prst="rect">
            <a:avLst/>
          </a:prstGeom>
        </p:spPr>
      </p:pic>
      <p:pic>
        <p:nvPicPr>
          <p:cNvPr id="12" name="Picture 11" descr="Shield-navy(rgb for online)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u="none" strike="noStrike" kern="1200" cap="all" spc="0" normalizeH="0">
          <a:solidFill>
            <a:schemeClr val="tx1"/>
          </a:solidFill>
          <a:uFillTx/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5.xml"/><Relationship Id="rId4" Type="http://schemas.openxmlformats.org/officeDocument/2006/relationships/image" Target="../media/image28.png"/><Relationship Id="rId3" Type="http://schemas.openxmlformats.org/officeDocument/2006/relationships/customXml" Target="../ink/ink2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xjtlu.edu.cn/en/" TargetMode="External"/><Relationship Id="rId4" Type="http://schemas.openxmlformats.org/officeDocument/2006/relationships/image" Target="../media/image32.jpeg"/><Relationship Id="rId3" Type="http://schemas.openxmlformats.org/officeDocument/2006/relationships/image" Target="../media/image31.png"/><Relationship Id="rId2" Type="http://schemas.openxmlformats.org/officeDocument/2006/relationships/image" Target="../media/image3.emf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6.png"/><Relationship Id="rId7" Type="http://schemas.openxmlformats.org/officeDocument/2006/relationships/customXml" Target="../ink/ink3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4" Type="http://schemas.openxmlformats.org/officeDocument/2006/relationships/notesSlide" Target="../notesSlides/notesSlide4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3.png"/><Relationship Id="rId21" Type="http://schemas.openxmlformats.org/officeDocument/2006/relationships/customXml" Target="../ink/ink10.xml"/><Relationship Id="rId20" Type="http://schemas.openxmlformats.org/officeDocument/2006/relationships/image" Target="../media/image12.png"/><Relationship Id="rId2" Type="http://schemas.openxmlformats.org/officeDocument/2006/relationships/tags" Target="../tags/tag2.xml"/><Relationship Id="rId19" Type="http://schemas.openxmlformats.org/officeDocument/2006/relationships/customXml" Target="../ink/ink9.xml"/><Relationship Id="rId18" Type="http://schemas.openxmlformats.org/officeDocument/2006/relationships/image" Target="../media/image11.png"/><Relationship Id="rId17" Type="http://schemas.openxmlformats.org/officeDocument/2006/relationships/customXml" Target="../ink/ink8.xml"/><Relationship Id="rId16" Type="http://schemas.openxmlformats.org/officeDocument/2006/relationships/image" Target="../media/image10.png"/><Relationship Id="rId15" Type="http://schemas.openxmlformats.org/officeDocument/2006/relationships/customXml" Target="../ink/ink7.xml"/><Relationship Id="rId14" Type="http://schemas.openxmlformats.org/officeDocument/2006/relationships/image" Target="../media/image9.png"/><Relationship Id="rId13" Type="http://schemas.openxmlformats.org/officeDocument/2006/relationships/customXml" Target="../ink/ink6.xml"/><Relationship Id="rId12" Type="http://schemas.openxmlformats.org/officeDocument/2006/relationships/image" Target="../media/image8.png"/><Relationship Id="rId11" Type="http://schemas.openxmlformats.org/officeDocument/2006/relationships/customXml" Target="../ink/ink5.xml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customXml" Target="../ink/ink14.xml"/><Relationship Id="rId7" Type="http://schemas.openxmlformats.org/officeDocument/2006/relationships/image" Target="../media/image17.png"/><Relationship Id="rId6" Type="http://schemas.openxmlformats.org/officeDocument/2006/relationships/customXml" Target="../ink/ink13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Relationship Id="rId3" Type="http://schemas.openxmlformats.org/officeDocument/2006/relationships/image" Target="../media/image15.png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19" Type="http://schemas.openxmlformats.org/officeDocument/2006/relationships/image" Target="../media/image23.png"/><Relationship Id="rId18" Type="http://schemas.openxmlformats.org/officeDocument/2006/relationships/customXml" Target="../ink/ink19.xml"/><Relationship Id="rId17" Type="http://schemas.openxmlformats.org/officeDocument/2006/relationships/image" Target="../media/image22.png"/><Relationship Id="rId16" Type="http://schemas.openxmlformats.org/officeDocument/2006/relationships/customXml" Target="../ink/ink18.xml"/><Relationship Id="rId15" Type="http://schemas.openxmlformats.org/officeDocument/2006/relationships/image" Target="../media/image21.png"/><Relationship Id="rId14" Type="http://schemas.openxmlformats.org/officeDocument/2006/relationships/customXml" Target="../ink/ink17.xml"/><Relationship Id="rId13" Type="http://schemas.openxmlformats.org/officeDocument/2006/relationships/image" Target="../media/image20.png"/><Relationship Id="rId12" Type="http://schemas.openxmlformats.org/officeDocument/2006/relationships/customXml" Target="../ink/ink16.xml"/><Relationship Id="rId11" Type="http://schemas.openxmlformats.org/officeDocument/2006/relationships/image" Target="../media/image19.png"/><Relationship Id="rId10" Type="http://schemas.openxmlformats.org/officeDocument/2006/relationships/customXml" Target="../ink/ink1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customXml" Target="../ink/ink23.xml"/><Relationship Id="rId7" Type="http://schemas.openxmlformats.org/officeDocument/2006/relationships/image" Target="../media/image26.png"/><Relationship Id="rId6" Type="http://schemas.openxmlformats.org/officeDocument/2006/relationships/customXml" Target="../ink/ink22.xml"/><Relationship Id="rId5" Type="http://schemas.openxmlformats.org/officeDocument/2006/relationships/image" Target="../media/image25.png"/><Relationship Id="rId4" Type="http://schemas.openxmlformats.org/officeDocument/2006/relationships/customXml" Target="../ink/ink21.xml"/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Programming</a:t>
            </a:r>
            <a:br>
              <a:rPr lang="en-US" altLang="zh-CN" sz="5400" b="1" cap="all" dirty="0">
                <a:solidFill>
                  <a:srgbClr val="000044"/>
                </a:solidFill>
                <a:cs typeface="DIN-Bold"/>
              </a:rPr>
            </a:br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With C++/R</a:t>
            </a:r>
            <a:endParaRPr lang="en-US" sz="5400" b="1" cap="all" spc="300" dirty="0">
              <a:solidFill>
                <a:srgbClr val="000044"/>
              </a:solidFill>
              <a:latin typeface="+mn-lt"/>
              <a:cs typeface="Arial" panose="020B060402020209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193" y="5320746"/>
            <a:ext cx="3081867" cy="659222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1450110" y="3071221"/>
            <a:ext cx="6400800" cy="144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DST102TC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Li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Huakang.li@xjtlu.edu.cn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School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of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AI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and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Advanced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Computing</a:t>
            </a:r>
            <a:endParaRPr lang="en-US" sz="2400" cap="all" dirty="0">
              <a:solidFill>
                <a:srgbClr val="000044"/>
              </a:solidFill>
              <a:cs typeface="DIN-Regular"/>
            </a:endParaRPr>
          </a:p>
          <a:p>
            <a:endParaRPr lang="en-US" sz="2400" cap="all" dirty="0">
              <a:solidFill>
                <a:srgbClr val="000044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3"/>
    </mc:Choice>
    <mc:Fallback>
      <p:transition spd="slow" advTm="201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Reading materials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7535" y="1139190"/>
            <a:ext cx="8394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altLang="zh-CN" sz="2000" b="0">
                <a:latin typeface="Times New Roman Regular" panose="02020603050405020304" charset="0"/>
                <a:cs typeface="Times New Roman Regular" panose="02020603050405020304" charset="0"/>
              </a:rPr>
              <a:t>Optional textbook is a book in print that students can choose to purchase or not.</a:t>
            </a:r>
            <a:endParaRPr lang="en-US" altLang="zh-CN" sz="2000" b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14045" y="1537970"/>
          <a:ext cx="8121650" cy="803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155"/>
                <a:gridCol w="1748155"/>
                <a:gridCol w="2593340"/>
              </a:tblGrid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Title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Author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ISBN/Publisher</a:t>
                      </a:r>
                      <a:endParaRPr lang="en-US" altLang="zh-CN" sz="18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</a:tr>
              <a:tr h="528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Introduction to Programming With C++ 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Y. Daniel Liang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9780273793243/Pearson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7535" y="234124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000" b="0">
                <a:latin typeface="Times New Roman Regular" panose="02020603050405020304" charset="0"/>
                <a:cs typeface="Times New Roman Regular" panose="02020603050405020304" charset="0"/>
              </a:rPr>
              <a:t>Reference Textbooks</a:t>
            </a:r>
            <a:endParaRPr lang="en-US" altLang="zh-CN" sz="2000" b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14045" y="2677795"/>
          <a:ext cx="7947660" cy="2759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455"/>
                <a:gridCol w="1738630"/>
                <a:gridCol w="2441575"/>
              </a:tblGrid>
              <a:tr h="321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Title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Author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00"/>
                          </a:solidFill>
                          <a:highlight>
                            <a:srgbClr val="ADD8E6"/>
                          </a:highlight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ISBN/Publisher</a:t>
                      </a:r>
                      <a:endParaRPr lang="en-US" altLang="zh-CN" sz="2000" b="1">
                        <a:solidFill>
                          <a:srgbClr val="000000"/>
                        </a:solidFill>
                        <a:highlight>
                          <a:srgbClr val="ADD8E6"/>
                        </a:highlight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E6"/>
                    </a:solidFill>
                  </a:tcPr>
                </a:tc>
              </a:tr>
              <a:tr h="483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FROM THE BEGINNING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J. SKANSHOLM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9780201721683 /WEST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HOW TO PROGRAM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PAUL DEITEL, HARVEY M. DEITEL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9780136117261 /PRENTICE HALL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STARTING OUT WITH C++ FROM CONTROL STRUCTURES THROUGH OBJECTS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TONY GADDIS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9781292119427 /PEARSON</a:t>
                      </a:r>
                      <a:endParaRPr lang="en-US" altLang="zh-CN" sz="2000" b="0">
                        <a:latin typeface="Times New Roman Regular" panose="02020603050405020304" charset="0"/>
                        <a:ea typeface="Times New Roman" panose="02020603050405020304" pitchFamily="18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7535" y="6187440"/>
            <a:ext cx="7947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https://learningmall.xjtlu.edu.cn/mod/folder/view.php?id=58360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535" y="5774055"/>
            <a:ext cx="7367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Module handbook and other important resources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454025" y="1663065"/>
              <a:ext cx="3920490" cy="4711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454025" y="1663065"/>
                <a:ext cx="3920490" cy="47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840105" y="6463665"/>
              <a:ext cx="5962015" cy="1200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840105" y="6463665"/>
                <a:ext cx="5962015" cy="12001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24"/>
    </mc:Choice>
    <mc:Fallback>
      <p:transition spd="slow" advTm="392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9"/>
          <a:stretch>
            <a:fillRect/>
          </a:stretch>
        </p:blipFill>
        <p:spPr>
          <a:xfrm>
            <a:off x="-8255" y="-1328420"/>
            <a:ext cx="9131300" cy="46215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80" y="5916511"/>
            <a:ext cx="2342070" cy="50097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98074" y="2828773"/>
            <a:ext cx="4732741" cy="1146627"/>
          </a:xfrm>
          <a:prstGeom prst="rect">
            <a:avLst/>
          </a:prstGeom>
          <a:solidFill>
            <a:srgbClr val="00054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/>
          <p:nvPr/>
        </p:nvSpPr>
        <p:spPr>
          <a:xfrm>
            <a:off x="685800" y="2632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all" dirty="0">
                <a:solidFill>
                  <a:schemeClr val="bg1"/>
                </a:solidFill>
                <a:latin typeface="Calibri"/>
                <a:cs typeface="Calibri"/>
              </a:rPr>
              <a:t>THANK YOU</a:t>
            </a:r>
            <a:endParaRPr lang="en-US" sz="6000" b="1" cap="all" spc="3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Subtitle 2"/>
          <p:cNvSpPr txBox="1"/>
          <p:nvPr/>
        </p:nvSpPr>
        <p:spPr>
          <a:xfrm>
            <a:off x="2456823" y="4837602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Visit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71019"/>
            <a:ext cx="984882" cy="98488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59433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btitle 2"/>
          <p:cNvSpPr txBox="1"/>
          <p:nvPr/>
        </p:nvSpPr>
        <p:spPr>
          <a:xfrm>
            <a:off x="6649477" y="4830345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FOLLOW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52087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21188" y="4571019"/>
            <a:ext cx="1037081" cy="974527"/>
            <a:chOff x="7496912" y="3906329"/>
            <a:chExt cx="1093174" cy="102723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58" b="75832"/>
            <a:stretch>
              <a:fillRect/>
            </a:stretch>
          </p:blipFill>
          <p:spPr>
            <a:xfrm>
              <a:off x="7496912" y="3906329"/>
              <a:ext cx="1093174" cy="53149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22" t="-22" r="27371" b="76543"/>
            <a:stretch>
              <a:fillRect/>
            </a:stretch>
          </p:blipFill>
          <p:spPr>
            <a:xfrm>
              <a:off x="7505704" y="4441198"/>
              <a:ext cx="518747" cy="49236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6" t="23779" r="51266" b="51483"/>
            <a:stretch>
              <a:fillRect/>
            </a:stretch>
          </p:blipFill>
          <p:spPr>
            <a:xfrm>
              <a:off x="8078919" y="4414820"/>
              <a:ext cx="509954" cy="518746"/>
            </a:xfrm>
            <a:prstGeom prst="rect">
              <a:avLst/>
            </a:prstGeom>
          </p:spPr>
        </p:pic>
      </p:grpSp>
      <p:sp>
        <p:nvSpPr>
          <p:cNvPr id="41" name="Subtitle 2"/>
          <p:cNvSpPr txBox="1"/>
          <p:nvPr/>
        </p:nvSpPr>
        <p:spPr>
          <a:xfrm>
            <a:off x="2462221" y="5165264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1200" b="1" cap="all" dirty="0">
                <a:solidFill>
                  <a:srgbClr val="FFFF00"/>
                </a:solidFill>
                <a:cs typeface="DIN-Regular"/>
                <a:hlinkClick r:id="rId5"/>
              </a:rPr>
              <a:t>www.xjtlu.edu.cn</a:t>
            </a:r>
            <a:endParaRPr lang="en-US" sz="1100" b="1" cap="all" dirty="0">
              <a:solidFill>
                <a:srgbClr val="FFFF00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09"/>
    </mc:Choice>
    <mc:Fallback>
      <p:transition spd="slow" advTm="160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Chapter</a:t>
            </a:r>
            <a:r>
              <a:rPr lang="zh-CN" altLang="en-US" sz="6000" b="1" cap="all" dirty="0">
                <a:solidFill>
                  <a:srgbClr val="000044"/>
                </a:solidFill>
                <a:latin typeface="+mn-lt"/>
                <a:cs typeface="DIN-Bold"/>
              </a:rPr>
              <a:t> </a:t>
            </a:r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0</a:t>
            </a:r>
            <a:endParaRPr lang="en-US" sz="6000" b="1" cap="all" spc="300" dirty="0">
              <a:solidFill>
                <a:srgbClr val="000044"/>
              </a:solidFill>
              <a:latin typeface="+mn-lt"/>
              <a:cs typeface="Arial" panose="020B0604020202090204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70"/>
            <a:ext cx="6400800" cy="1441425"/>
          </a:xfrm>
        </p:spPr>
        <p:txBody>
          <a:bodyPr>
            <a:noAutofit/>
          </a:bodyPr>
          <a:lstStyle/>
          <a:p>
            <a:r>
              <a:rPr lang="en-US" altLang="zh-CN" sz="3600" cap="all" dirty="0">
                <a:solidFill>
                  <a:srgbClr val="000044"/>
                </a:solidFill>
                <a:cs typeface="DIN-Regular"/>
              </a:rPr>
              <a:t>Handbook</a:t>
            </a:r>
            <a:endParaRPr lang="en-US" sz="3600" cap="all" dirty="0">
              <a:solidFill>
                <a:srgbClr val="000044"/>
              </a:solidFill>
              <a:cs typeface="DIN-Regular"/>
            </a:endParaRPr>
          </a:p>
          <a:p>
            <a:endParaRPr lang="en-US" sz="3600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459" y="5279851"/>
            <a:ext cx="3356173" cy="71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2"/>
    </mc:Choice>
    <mc:Fallback>
      <p:transition spd="slow" advTm="106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GB" altLang="zh-CN" sz="2800" b="1" cap="all" dirty="0">
                <a:solidFill>
                  <a:srgbClr val="000044"/>
                </a:solidFill>
                <a:latin typeface="Calibri"/>
                <a:cs typeface="Calibri"/>
              </a:rPr>
              <a:t>Brief Introduction</a:t>
            </a:r>
            <a:r>
              <a:rPr lang="zh-CN" altLang="zh-CN" sz="2800" b="1" cap="all" dirty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99017"/>
            <a:ext cx="8149771" cy="39311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focuses on the main modes of thinking about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It includes the basics of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composition, data types, storage structures, computational logic, function calls and wrappers, and data input and output knowledges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The module also contains extensive practical programming content, mainly in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and R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languages, to train students in practical skills.</a:t>
            </a:r>
            <a:endParaRPr lang="en-GB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content will enable students to develop their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logic thinking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programming skills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This module is to provide students with a solid foundation of knowledge for their future </a:t>
            </a:r>
            <a:r>
              <a:rPr lang="en-GB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work</a:t>
            </a:r>
            <a:r>
              <a:rPr lang="en-GB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Big Data area.</a:t>
            </a:r>
            <a:endParaRPr lang="en-GB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90204"/>
              <a:buChar char="•"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51"/>
    </mc:Choice>
    <mc:Fallback>
      <p:transition spd="slow" advTm="1105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latin typeface="Calibri"/>
                <a:cs typeface="Calibri"/>
              </a:rPr>
              <a:t>delivery</a:t>
            </a:r>
            <a:r>
              <a:rPr lang="zh-CN" altLang="en-US" sz="2800" b="1" cap="all" dirty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lang="en-US" altLang="zh-CN" sz="2800" b="1" cap="all" dirty="0">
                <a:solidFill>
                  <a:srgbClr val="000044"/>
                </a:solidFill>
                <a:latin typeface="Calibri"/>
                <a:cs typeface="Calibri"/>
              </a:rPr>
              <a:t>schedule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01955" y="1181735"/>
          <a:ext cx="8086725" cy="523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75"/>
                <a:gridCol w="4210050"/>
              </a:tblGrid>
              <a:tr h="2743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Lectures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4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Time (Week 1 – Week 5)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Teaching mode: onsite/online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Mon. SC169 / Tue. SB102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https://learningmall.xjtlu.edu.cn/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course/view.php?id=1388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Mon. 4-6:30pm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Tue. 5-7:30 pm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987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9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Time (Week 1 – Week 5)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Teaching mode: onsite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Mon. 11-1pmforClassGroup1/D1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PB310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Thu. 4-7pm for Class Group 1/D2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Tue.1-3pmforClassGroup2/D1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PB310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Fri. 2-5pm for Class Group 2/D2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5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Wed. 11-1pm for Class Group 3/D1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PB310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Fri. 5-8pm for Class Group 3/D2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Seminar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5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Time (Week 6)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Teaching mode: online/onsite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SA164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https://learningmall.xjtlu.edu.cn/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course/view.php?id=1388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Wed. 9-11am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86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Wed. 11-1pm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68300" y="3214370"/>
              <a:ext cx="111760" cy="3346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68300" y="3214370"/>
                <a:ext cx="111760" cy="334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91465" y="3806190"/>
              <a:ext cx="120015" cy="29146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91465" y="3806190"/>
                <a:ext cx="120015" cy="291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82575" y="4380230"/>
              <a:ext cx="111760" cy="3003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82575" y="4380230"/>
                <a:ext cx="111760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497205" y="3360420"/>
              <a:ext cx="2907665" cy="768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497205" y="3360420"/>
                <a:ext cx="2907665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462915" y="3943350"/>
              <a:ext cx="2538730" cy="342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462915" y="3943350"/>
                <a:ext cx="253873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626110" y="4491990"/>
              <a:ext cx="2856230" cy="596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626110" y="4491990"/>
                <a:ext cx="2856230" cy="59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4391660" y="4509135"/>
              <a:ext cx="403225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4391660" y="4509135"/>
                <a:ext cx="4032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480060" y="3669030"/>
              <a:ext cx="1861185" cy="857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480060" y="3669030"/>
                <a:ext cx="186118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82930" y="4208780"/>
              <a:ext cx="1870075" cy="1028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82930" y="4208780"/>
                <a:ext cx="1870075" cy="102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97205" y="4783455"/>
              <a:ext cx="1792605" cy="596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97205" y="4783455"/>
                <a:ext cx="1792605" cy="5969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70"/>
    </mc:Choice>
    <mc:Fallback>
      <p:transition spd="slow" advTm="8707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55"/>
            <a:ext cx="8594725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Learning Outcomes</a:t>
            </a:r>
            <a:r>
              <a:rPr lang="zh-CN" altLang="en-US" sz="2800" b="1" cap="all" dirty="0">
                <a:solidFill>
                  <a:srgbClr val="000044"/>
                </a:solidFill>
                <a:cs typeface="Calibri"/>
              </a:rPr>
              <a:t> </a:t>
            </a:r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Assessment Details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65776" y="1241963"/>
            <a:ext cx="8206510" cy="47923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Coursework assignment 1 (50%): submission deadline </a:t>
            </a:r>
            <a:r>
              <a:rPr lang="en-GB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 6th April 2021</a:t>
            </a:r>
            <a:endParaRPr lang="en-GB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Coursework assignment 2 (50%): submission deadline </a:t>
            </a:r>
            <a:r>
              <a:rPr lang="en-GB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 19th April 2021</a:t>
            </a:r>
            <a:endParaRPr lang="en-GB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UcPeriod" startAt="6"/>
            </a:pPr>
            <a:endParaRPr lang="en-GB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5779" y="2817161"/>
          <a:ext cx="8322945" cy="238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537"/>
                <a:gridCol w="1327150"/>
                <a:gridCol w="1047990"/>
                <a:gridCol w="1449705"/>
                <a:gridCol w="912091"/>
                <a:gridCol w="504825"/>
                <a:gridCol w="917231"/>
                <a:gridCol w="1040361"/>
              </a:tblGrid>
              <a:tr h="122872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Sequence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Method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Assessment Type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Learning outcomes assessed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Duration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% of Final Mark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Resit(Y/N/S)</a:t>
                      </a:r>
                      <a:r>
                        <a:rPr lang="en-GB" sz="1800" baseline="300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GB" sz="1800" baseline="300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FD9CF"/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001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Assessment</a:t>
                      </a:r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 (Group)</a:t>
                      </a: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CW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A, B, C, D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50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719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002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Assessment</a:t>
                      </a:r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1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  <a:sym typeface="+mn-ea"/>
                        </a:rPr>
                        <a:t>CW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ALL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 </a:t>
                      </a:r>
                      <a:endParaRPr 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ea typeface="宋体" panose="02010600030101010101" pitchFamily="2" charset="-122"/>
                          <a:cs typeface="Times New Roman Regular" panose="02020603050405020304" charset="0"/>
                        </a:rPr>
                        <a:t>50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S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7194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800" dirty="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ea typeface="宋体" panose="02010600030101010101" pitchFamily="2" charset="-122"/>
                          <a:cs typeface="Times New Roman Regular" panose="02020603050405020304" charset="0"/>
                        </a:rPr>
                        <a:t>R001</a:t>
                      </a:r>
                      <a:endParaRPr lang="en-US" altLang="en-GB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ea typeface="宋体" panose="02010600030101010101" pitchFamily="2" charset="-122"/>
                          <a:cs typeface="Times New Roman Regular" panose="02020603050405020304" charset="0"/>
                          <a:sym typeface="+mn-ea"/>
                        </a:rPr>
                        <a:t>CW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  <a:sym typeface="+mn-ea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ea typeface="宋体" panose="02010600030101010101" pitchFamily="2" charset="-122"/>
                          <a:cs typeface="Times New Roman Regular" panose="02020603050405020304" charset="0"/>
                        </a:rPr>
                        <a:t>ALL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GB" altLang="en-US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GB" altLang="en-US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effectLst/>
                          <a:latin typeface="Times New Roman Regular" panose="02020603050405020304" charset="0"/>
                          <a:ea typeface="宋体" panose="02010600030101010101" pitchFamily="2" charset="-122"/>
                          <a:cs typeface="Times New Roman Regular" panose="02020603050405020304" charset="0"/>
                        </a:rPr>
                        <a:t>100</a:t>
                      </a:r>
                      <a:endParaRPr lang="en-US" altLang="en-GB" sz="180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GB" altLang="en-US" sz="1800" dirty="0">
                        <a:solidFill>
                          <a:schemeClr val="tx1"/>
                        </a:solidFill>
                        <a:effectLst/>
                        <a:latin typeface="Times New Roman Regular" panose="02020603050405020304" charset="0"/>
                        <a:ea typeface="宋体" panose="02010600030101010101" pitchFamily="2" charset="-122"/>
                        <a:cs typeface="Times New Roman Regular" panose="02020603050405020304" charset="0"/>
                      </a:endParaRPr>
                    </a:p>
                  </a:txBody>
                  <a:tcPr marL="9525" marR="9525" marT="9525" marB="9525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61"/>
    </mc:Choice>
    <mc:Fallback>
      <p:transition spd="slow" advTm="459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55"/>
            <a:ext cx="8594725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Methods of learning and teaching</a:t>
            </a:r>
            <a:endParaRPr lang="en-US" altLang="zh-CN" sz="2800" b="1" cap="all" dirty="0">
              <a:solidFill>
                <a:srgbClr val="000044"/>
              </a:solidFill>
              <a:cs typeface="Calibri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65776" y="1241963"/>
            <a:ext cx="8206510" cy="47923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just"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teaching philosophy of the module follows very much the philosophy of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Syntegrative Education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has meant that the teaching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pattern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follows more intensive block teaching, allows more meaningful contribution from industry partners. This philosophy is carried through also in terms of assessment, with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on the use of exams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coursework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problem-based assessments that are project focused. The delivery pattern provides space in the semester for students to concentrate on completing the assessments.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will be delivered through a combination of formal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lectures, seminars and supervised computer laboratory sessions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introduced during the lecture are illustrated using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analysis of example code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case studies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programming tutorials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week the students have to solve a set of exercises during the laboratory classes and submit the completed work electronically. 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are assisted during the 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laboratory classes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demonstrators.</a:t>
            </a:r>
            <a:endParaRPr lang="en-GB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61"/>
    </mc:Choice>
    <mc:Fallback>
      <p:transition spd="slow" advTm="4596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teaching</a:t>
            </a:r>
            <a:r>
              <a:rPr lang="zh-CN" altLang="en-US" sz="2800" b="1" cap="all" dirty="0">
                <a:solidFill>
                  <a:srgbClr val="000044"/>
                </a:solidFill>
                <a:cs typeface="Calibri"/>
              </a:rPr>
              <a:t> </a:t>
            </a:r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plan</a:t>
            </a:r>
            <a:r>
              <a:rPr lang="zh-CN" altLang="en-US" sz="2800" b="1" cap="all" dirty="0">
                <a:solidFill>
                  <a:srgbClr val="000044"/>
                </a:solidFill>
                <a:cs typeface="Calibri"/>
              </a:rPr>
              <a:t> 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1615"/>
            <a:ext cx="9144000" cy="387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04"/>
    </mc:Choice>
    <mc:Fallback>
      <p:transition spd="slow" advTm="251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Teaching</a:t>
            </a:r>
            <a:r>
              <a:rPr lang="zh-CN" altLang="en-US" sz="2800" b="1" cap="all" dirty="0">
                <a:solidFill>
                  <a:srgbClr val="000044"/>
                </a:solidFill>
                <a:cs typeface="Calibri"/>
              </a:rPr>
              <a:t> </a:t>
            </a:r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schedule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648970" y="1198880"/>
          <a:ext cx="7592060" cy="524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015"/>
                <a:gridCol w="1898015"/>
                <a:gridCol w="1898015"/>
                <a:gridCol w="1898015"/>
              </a:tblGrid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Week Number and/or Date</a:t>
                      </a:r>
                      <a:endParaRPr lang="en-US" altLang="zh-CN" sz="1400"/>
                    </a:p>
                  </a:txBody>
                  <a:tcPr marL="0" marR="0" marT="0" marB="0" vert="horz" anchor="ctr">
                    <a:solidFill>
                      <a:srgbClr val="1FD9C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Lecture/Seminar/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Field Trip/Other</a:t>
                      </a:r>
                      <a:endParaRPr lang="en-US" altLang="zh-CN" sz="1400"/>
                    </a:p>
                  </a:txBody>
                  <a:tcPr marL="0" marR="0" marT="0" marB="0" vert="horz" anchor="ctr">
                    <a:solidFill>
                      <a:srgbClr val="1FD9C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Topic/Theme/Title</a:t>
                      </a:r>
                      <a:endParaRPr lang="en-US" altLang="zh-CN" sz="1400"/>
                    </a:p>
                  </a:txBody>
                  <a:tcPr marL="0" marR="0" marT="0" marB="0" vert="horz" anchor="ctr">
                    <a:solidFill>
                      <a:srgbClr val="1FD9C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Pre-reading</a:t>
                      </a:r>
                      <a:endParaRPr lang="en-US" altLang="zh-CN" sz="1400"/>
                    </a:p>
                  </a:txBody>
                  <a:tcPr marL="0" marR="0" marT="0" marB="0" vert="horz" anchor="ctr">
                    <a:solidFill>
                      <a:srgbClr val="1FD9CF"/>
                    </a:solidFill>
                  </a:tcPr>
                </a:tc>
              </a:tr>
              <a:tr h="22479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1 Monday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1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Introduction to C++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Ch1.1,1.2,1.3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4257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Ch2.1, 2.3, 2.4~2.8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454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1 Tuesday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2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Flow of Control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Ch3.2~3.9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352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Ch5.2~5.6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454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2 Monday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3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Functions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Ch4.3~4.6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352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Ch6.2~6.8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454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2 Tuesday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4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Classes &amp; Objects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Ch9.2~9.6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Ch10.2~10.6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1454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3 Monday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5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Arrays &amp; Pointes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Ch7.2~7.7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Ch11.2~11.5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3 Tuesday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Friend &amp; Inheritance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Ch14.7~14.9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479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Ch15.2~15.5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4 Monday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7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Polymorphism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Ch15.6~15.9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Ch16.4~16.7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675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4 Tuesday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8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R language syntax and control &amp; data structures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R for Beginners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4508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5 Monday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9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Data import/export &amp; Functions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Ch13.1~13.9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22542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Week 5 Tuesday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Lecture 10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Graphics &amp; R Package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Ch24.2~24.6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  <a:tr h="3378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R Ch13.1~13.3</a:t>
                      </a:r>
                      <a:endParaRPr lang="en-US" altLang="zh-CN" sz="1400"/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74675" y="1825625"/>
              <a:ext cx="299720" cy="514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74675" y="1825625"/>
                <a:ext cx="29972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00075" y="2700020"/>
              <a:ext cx="171450" cy="342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600075" y="2700020"/>
                <a:ext cx="1714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94690" y="3686175"/>
              <a:ext cx="162560" cy="29146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694690" y="3686175"/>
                <a:ext cx="162560" cy="291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57530" y="4534535"/>
              <a:ext cx="316865" cy="4972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57530" y="4534535"/>
                <a:ext cx="316865" cy="497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565785" y="5657850"/>
              <a:ext cx="231775" cy="342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565785" y="5657850"/>
                <a:ext cx="23177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4665980" y="1979930"/>
              <a:ext cx="977900" cy="685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4665980" y="1979930"/>
                <a:ext cx="977900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4477385" y="1722755"/>
              <a:ext cx="2015490" cy="4775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4477385" y="1722755"/>
                <a:ext cx="2015490" cy="477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613525" y="4903470"/>
              <a:ext cx="1346200" cy="3257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613525" y="4903470"/>
                <a:ext cx="1346200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587490" y="6223635"/>
              <a:ext cx="300355" cy="1797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587490" y="6223635"/>
                <a:ext cx="300355" cy="17970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24"/>
    </mc:Choice>
    <mc:Fallback>
      <p:transition spd="slow" advTm="392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Practical</a:t>
            </a:r>
            <a:r>
              <a:rPr lang="zh-CN" altLang="en-US" sz="2800" b="1" cap="all" dirty="0">
                <a:solidFill>
                  <a:srgbClr val="000044"/>
                </a:solidFill>
                <a:cs typeface="Calibri"/>
              </a:rPr>
              <a:t> </a:t>
            </a:r>
            <a:r>
              <a:rPr lang="en-US" altLang="zh-CN" sz="2800" b="1" cap="all" dirty="0">
                <a:solidFill>
                  <a:srgbClr val="000044"/>
                </a:solidFill>
                <a:cs typeface="Calibri"/>
              </a:rPr>
              <a:t>schedule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542925" y="1405255"/>
          <a:ext cx="8093710" cy="4689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935"/>
                <a:gridCol w="1328420"/>
                <a:gridCol w="4872355"/>
              </a:tblGrid>
              <a:tr h="642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Number and/or Date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Practical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Topic/Theme/Title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D9CF"/>
                    </a:solidFill>
                  </a:tcPr>
                </a:tc>
              </a:tr>
              <a:tr h="405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1 D1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1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C++ TutorialC++ Elementary Programming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1 D2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SelectionC++ Loops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2 D1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3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Characters C++ Function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2 D2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4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C++ ClassC++ Objects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3 D1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5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C++ ArrayC++ Points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3 D2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6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C++ FriendsC++ Inheritance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4 D1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7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PolymorphismC++ Exception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4 D2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8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 Tutorial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5 D1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Arial" panose="020B0604020202090204" pitchFamily="34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9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InputC++ Output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Week 5 D2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Lab 10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C++ GraphR Package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Times New Roman Regular" panose="02020603050405020304" charset="0"/>
                        <a:ea typeface="DengXian" charset="0"/>
                        <a:cs typeface="Times New Roman Regular" panose="020206030504050203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434205" y="2177415"/>
              <a:ext cx="488950" cy="3854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4434205" y="2177415"/>
                <a:ext cx="488950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967355" y="2777490"/>
              <a:ext cx="368935" cy="82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2967355" y="2777490"/>
                <a:ext cx="36893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5772785" y="4937760"/>
              <a:ext cx="960755" cy="3257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5772785" y="4937760"/>
                <a:ext cx="960755" cy="325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6235700" y="5743575"/>
              <a:ext cx="711835" cy="2654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6235700" y="5743575"/>
                <a:ext cx="711835" cy="26543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24"/>
    </mc:Choice>
    <mc:Fallback>
      <p:transition spd="slow" advTm="392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5|29.5|50.8"/>
</p:tagLst>
</file>

<file path=ppt/tags/tag2.xml><?xml version="1.0" encoding="utf-8"?>
<p:tagLst xmlns:p="http://schemas.openxmlformats.org/presentationml/2006/main">
  <p:tag name="KSO_WM_UNIT_TABLE_BEAUTIFY" val="smartTable{3d4064ab-eb38-4428-b3fb-3fdf4ee74774}"/>
</p:tagLst>
</file>

<file path=ppt/tags/tag3.xml><?xml version="1.0" encoding="utf-8"?>
<p:tagLst xmlns:p="http://schemas.openxmlformats.org/presentationml/2006/main">
  <p:tag name="KSO_WM_UNIT_TABLE_BEAUTIFY" val="smartTable{16f7571a-3391-4060-9337-ca98c3e740ea}"/>
</p:tagLst>
</file>

<file path=ppt/tags/tag4.xml><?xml version="1.0" encoding="utf-8"?>
<p:tagLst xmlns:p="http://schemas.openxmlformats.org/presentationml/2006/main">
  <p:tag name="TIMING" val="|25.5|11.4"/>
</p:tagLst>
</file>

<file path=ppt/tags/tag5.xml><?xml version="1.0" encoding="utf-8"?>
<p:tagLst xmlns:p="http://schemas.openxmlformats.org/presentationml/2006/main">
  <p:tag name="TIMING" val="|25.5|11.4"/>
</p:tagLst>
</file>

<file path=ppt/tags/tag6.xml><?xml version="1.0" encoding="utf-8"?>
<p:tagLst xmlns:p="http://schemas.openxmlformats.org/presentationml/2006/main">
  <p:tag name="KSO_WM_UNIT_TABLE_BEAUTIFY" val="smartTable{4988eda6-0b6e-4705-bec6-c8d894db0a72}"/>
</p:tagLst>
</file>

<file path=ppt/tags/tag7.xml><?xml version="1.0" encoding="utf-8"?>
<p:tagLst xmlns:p="http://schemas.openxmlformats.org/presentationml/2006/main">
  <p:tag name="KSO_WM_UNIT_TABLE_BEAUTIFY" val="smartTable{caca2a7a-5d56-4400-b1a0-2d14813eaf97}"/>
</p:tagLst>
</file>

<file path=ppt/tags/tag8.xml><?xml version="1.0" encoding="utf-8"?>
<p:tagLst xmlns:p="http://schemas.openxmlformats.org/presentationml/2006/main">
  <p:tag name="KSO_WM_UNIT_TABLE_BEAUTIFY" val="smartTable{6930ab08-7e98-482c-a227-4f652b09ba22}"/>
</p:tagLst>
</file>

<file path=ppt/tags/tag9.xml><?xml version="1.0" encoding="utf-8"?>
<p:tagLst xmlns:p="http://schemas.openxmlformats.org/presentationml/2006/main">
  <p:tag name="KSO_WM_UNIT_TABLE_BEAUTIFY" val="smartTable{2a4ec4f0-2aaf-4632-88a3-d8986c0ae8b5}"/>
</p:tagLst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5305</Words>
  <Application>WPS 演示</Application>
  <PresentationFormat>全屏显示(4:3)</PresentationFormat>
  <Paragraphs>445</Paragraphs>
  <Slides>11</Slides>
  <Notes>13</Notes>
  <HiddenSlides>0</HiddenSlides>
  <MMClips>13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方正书宋_GBK</vt:lpstr>
      <vt:lpstr>Wingdings</vt:lpstr>
      <vt:lpstr>Times New Roman</vt:lpstr>
      <vt:lpstr>Arial</vt:lpstr>
      <vt:lpstr>Times New Roman Regular</vt:lpstr>
      <vt:lpstr>DIN-Bold</vt:lpstr>
      <vt:lpstr>Thonburi</vt:lpstr>
      <vt:lpstr>DIN-Regular</vt:lpstr>
      <vt:lpstr>Calibri</vt:lpstr>
      <vt:lpstr>Helvetica Neue</vt:lpstr>
      <vt:lpstr>宋体</vt:lpstr>
      <vt:lpstr>宋体</vt:lpstr>
      <vt:lpstr>DengXian</vt:lpstr>
      <vt:lpstr>微软雅黑</vt:lpstr>
      <vt:lpstr>汉仪旗黑</vt:lpstr>
      <vt:lpstr>Arial Unicode MS</vt:lpstr>
      <vt:lpstr>汉仪书宋二KW</vt:lpstr>
      <vt:lpstr>汉仪中等线KW</vt:lpstr>
      <vt:lpstr>Default Theme</vt:lpstr>
      <vt:lpstr>Programming With C++/R</vt:lpstr>
      <vt:lpstr>Chapter 0</vt:lpstr>
      <vt:lpstr>Brief Introduction </vt:lpstr>
      <vt:lpstr>delivery schedule</vt:lpstr>
      <vt:lpstr>Learning Outcomes Assessment Details</vt:lpstr>
      <vt:lpstr>Methods of learning and teaching</vt:lpstr>
      <vt:lpstr>teaching plan </vt:lpstr>
      <vt:lpstr>Teaching schedule</vt:lpstr>
      <vt:lpstr>Practical schedule</vt:lpstr>
      <vt:lpstr>Reading materials</vt:lpstr>
      <vt:lpstr>PowerPoint 演示文稿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XJTLU</dc:title>
  <dc:creator>Tom Ennis</dc:creator>
  <cp:lastModifiedBy>huakanglee</cp:lastModifiedBy>
  <cp:revision>276</cp:revision>
  <cp:lastPrinted>2021-02-27T06:20:45Z</cp:lastPrinted>
  <dcterms:created xsi:type="dcterms:W3CDTF">2021-02-27T06:20:45Z</dcterms:created>
  <dcterms:modified xsi:type="dcterms:W3CDTF">2021-02-27T06:20:45Z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  <property fmtid="{D5CDD505-2E9C-101B-9397-08002B2CF9AE}" pid="4" name="KSOProductBuildVer">
    <vt:lpwstr>2052-3.3.1.5149</vt:lpwstr>
  </property>
</Properties>
</file>