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xml" ContentType="application/inkml+xml"/>
  <Override PartName="/ppt/ink/ink70.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652" r:id="rId6"/>
    <p:sldId id="653" r:id="rId7"/>
    <p:sldId id="654" r:id="rId8"/>
    <p:sldId id="655" r:id="rId9"/>
    <p:sldId id="656" r:id="rId10"/>
    <p:sldId id="657" r:id="rId11"/>
    <p:sldId id="658" r:id="rId12"/>
    <p:sldId id="659" r:id="rId13"/>
    <p:sldId id="660" r:id="rId14"/>
    <p:sldId id="661" r:id="rId15"/>
    <p:sldId id="662" r:id="rId16"/>
    <p:sldId id="663" r:id="rId17"/>
    <p:sldId id="664" r:id="rId18"/>
    <p:sldId id="665" r:id="rId19"/>
    <p:sldId id="666" r:id="rId20"/>
    <p:sldId id="699" r:id="rId21"/>
    <p:sldId id="700" r:id="rId22"/>
    <p:sldId id="667" r:id="rId23"/>
    <p:sldId id="701" r:id="rId24"/>
    <p:sldId id="668" r:id="rId25"/>
    <p:sldId id="669" r:id="rId26"/>
    <p:sldId id="702" r:id="rId27"/>
    <p:sldId id="670" r:id="rId28"/>
    <p:sldId id="671" r:id="rId29"/>
    <p:sldId id="703" r:id="rId30"/>
    <p:sldId id="672" r:id="rId31"/>
    <p:sldId id="673" r:id="rId32"/>
    <p:sldId id="704" r:id="rId33"/>
    <p:sldId id="674" r:id="rId34"/>
    <p:sldId id="675" r:id="rId35"/>
    <p:sldId id="676" r:id="rId36"/>
    <p:sldId id="677" r:id="rId37"/>
    <p:sldId id="678" r:id="rId38"/>
    <p:sldId id="679" r:id="rId39"/>
    <p:sldId id="680" r:id="rId40"/>
    <p:sldId id="681" r:id="rId41"/>
    <p:sldId id="682" r:id="rId42"/>
    <p:sldId id="683" r:id="rId43"/>
    <p:sldId id="684" r:id="rId44"/>
    <p:sldId id="685" r:id="rId45"/>
    <p:sldId id="686" r:id="rId46"/>
    <p:sldId id="687" r:id="rId47"/>
    <p:sldId id="688" r:id="rId48"/>
    <p:sldId id="689" r:id="rId49"/>
    <p:sldId id="690" r:id="rId50"/>
    <p:sldId id="691" r:id="rId51"/>
    <p:sldId id="705" r:id="rId52"/>
    <p:sldId id="692" r:id="rId53"/>
    <p:sldId id="706" r:id="rId54"/>
    <p:sldId id="693" r:id="rId55"/>
    <p:sldId id="694" r:id="rId56"/>
    <p:sldId id="707" r:id="rId57"/>
    <p:sldId id="695" r:id="rId58"/>
    <p:sldId id="708" r:id="rId59"/>
    <p:sldId id="696" r:id="rId60"/>
    <p:sldId id="709" r:id="rId61"/>
    <p:sldId id="697" r:id="rId62"/>
    <p:sldId id="710" r:id="rId63"/>
    <p:sldId id="698" r:id="rId64"/>
    <p:sldId id="711" r:id="rId65"/>
    <p:sldId id="444" r:id="rId66"/>
    <p:sldId id="31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12"/>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00.wmf"/><Relationship Id="rId1" Type="http://schemas.openxmlformats.org/officeDocument/2006/relationships/image" Target="../media/image39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38.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60 171,'2'0,"-3"0,1 0,0 0,1 0,-1 0,0 0,0 0,1 0,-1 0,0 0,1 0,-1 0,1 0,2 0,-1 0,-1 0,1 0,-1 0,0 0,1 0,-1 0,0 1,0-1,0 0,1 0,-1 0,0 0,-1 0,1 0,0 0,0 0,0 0,-1 0,1 0,-1 0,1 0,-1 0,1 0,-1 0,1 0,-1 0,0 0,1 0,-1 0,0 0,0 0,1 0,-1 0,0 0,0 0,0 0,1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530 160,'2'0,"-4"0,2 0,0 1,0-1,0 0,0 1,0-1,0 0,0 0,1 0,0-1,0 1,0-1,-1 1,1 0,-1 0,0 0,0 1,0-1,0 0,0 1,0-1,0 0,1 0,-1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529 302,'1'0,"-1"0,0 0,0 0,0-1,0 1,0 0,0 0,0 0,0-1,0 1,0 0,-1 0,1-1,0 1,0 0,-1 0,1 0,-1 0,1 0,0 0,-1 0,1 0,0 0,-1 0,1 0,-1 0,0 0,1 0,0 1,-1-1,1 1,0-1,-1 1,1-1,0 0,0 1,0-1,0 0,0 0,0 1,0-1,0 0,0 1,0 0,1-1,-1 0,0 1,0-1,0 0,1 1,0-1,-1 0,1 1,-1-1,0 0,1 0,-1 1,0-1,0 0,0 0,0 0,0 1,0-1,0 0,1 0,-1 1,0-1,0 0,0 0,0 0,0 1,0-1,0 0,0 0,0 1,0-1,0 0,0 0,0 0,0 1,0-1,0 0,-1 1,0-1,1 0,0 1,-1-1,1 0,0 0,-1 0,1 0,-1 0,1 0,0 0,0 0,0 0,0 0,-1 0,1 0,0 0,0-1,-1 1,1 0,0 0,0-1,0 1,0 0,1 0,-1-1,0 1,0-1,0 1,1 0,-1 0,0 0,1-1,-1 1,1 0,-1 0,1-1,-1 1,1 0,-1 0,0-1,0 1,0 0,1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542 303,'1'0,"-1"0,1-1,-1 1,1 0,-1 0,0-1,0 1,0 0,0 0,0-1,0 1,0 0,0-1,0 1,0 0,0 0,0-1,0 1,0 0,0 0,0 0,-1-1,1 1,0 0,-1 0,1 0,0 0,-1 0,1 0,0 0,0 0,-1 0,0 1,1-1,-1 0,0 1,0-1,1 0,0 0,-1 0,1 1,0-1,-1 1,1 0,-1 0,1 0,-1-1,1 0,0 1,1-1,-1 0,0 0,0 0,0 1,1-1,-1 0,0 0,1 1,-1-1,1 0,-1 0,1 0,-1 0,1 0,-1 0,1 0,-1 0,0 0,1 0,-1 0,0 0,1 0,-1 0,1-1,-1 1,0 0,0 0,0 0,0-1,1 1,-1 0,0 0,0 0,0 0,0 0,1-1,-1 1,0 0,0 0,0-1,0 1,0 0,0 1,0-1,-1 1,1-1,-1 0,1 1,-1 0,0 0,1-1,0 1,-1-1,1 1,0 0,-1-1,1 1,0-1,0 0,0 1,0-1,0 0,0 0,0 1,0-1,0 0,-1 0,1 0,0 0,0 1,0-1,0 0,0 0,0 1,-1-1,1 0,0 0,0 0,0 1,0-1,0 0,0 0,0 1,0-1,0 0,-1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512 328,'2'0,"-4"0,3 0,-1 0,0 0,0 0,1 0,-1 0,1 0,1 0,-1 0,2 0,-1 0,1 0,-1 0,2 0,-2-1,1 1,-2 0,-1 0,1 0,-1 0,0 0,1 0,1 0,-1 0,0 0,-1 0,1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234 467,'2'0,"-4"1,2-1,0 0,0 1,-1 0,1 0,-1 0,1-1,0 1,0-1,0 1,0-1,0 1,0-1,0 0,0 1,0-1,0 0,0 1,0-1,0 0,0 1,0-1,-1 0,1 1,0-1,0 0,0 1,0-1,0 0,0 1,0-1,0 0,0 1,0-1,0 1,0-1,0 0,0 0,1 0,-1 0,0 0,1 0,-1 1,2-1,-1 0,-1 0,2 0,0 0,-1 0,2-1,-1 1,-2 0,1-1,0 1,-1 0,0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245 476,'2'0,"-4"0,1 1,1-1,0 0,0 1,-1 0,1 0,0-1,0 1,-1 1,1-2,0 1,0-1,-1 1,0 1,1-1,-1-1,1 0,0 0,0 0,0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254 474,'1'0,"-1"-1,0 1,1 0,0 0,0 0,0-1,2 0,-2 1,-1 0,0 0,1 0,-1 0,0 0,0 0,0 1,1-1,-1 0,0 0,0 1,0-1,1 0,-1 1,0-1,0 0,0 1,0-1,0 0,0 0,0 1,0-1,0 0,0 1,0-1,0 0,0 0,-1 0,1 1,0-1,-1 0,1 1,-2 0,1 0,1 0,-1-1,1 0,-1 1,1-1,0 0,0 1,-1-1,0 0,1 1,0-1,-1 0,1 0,0 0,0 0,-1 0,1 1,0-1,0 0,0 0,-1 0,2 0,-1 0,0 0,0 0,1 0,-1 0,1 0,0 0,-1 0,2 0,-1 0,0 0,-1 0,0 0,1 0,-1 0,0 0,0 0,1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306 692,'2'0,"-3"0,2 0,0 0,1 0,0 0,0 0,0 0,2 0,-2 0,0-1,1 1,-1 0,0-1,1 1,-1 0,1 0,1 0,-1 0,0 0,4 0,-3 0,-3 0,2 1,-2-1,2 0,2 0,-2 0,-1-1,0 1,-1 0,1 0,1 0,-2 0,0 0,0 0,-1 0,1 0,-1 0,1 0,-1 0,0 0,1 0,0 0,2 0,-1 0,-1 0,-1 0,1 0,0 0,-1 0,0 0,1 0,-1 0,0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249 494,'2'0,"-4"0,2 0,1 0,-1 0,1 0,4-1,-3 1,-1 0,1 0,0 1,0-1,-2 0,0 0,1 0,-1 0,0 0,1 0,-1 0,0 0,0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61 712,'0'1,"1"-1,0 0,-1 0,2 0,0 0,1 0,-1 0,1 0,-1 0,0 0,5 1,-1-1,-3 0,2 0,-1 0,0 0,-2 0,0 0,-2 0,1 0,0 0,-1 0,1 0,-1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 55,'2'0,"-4"0,3 0,-1 0,2 0,-1 0,1 0,0 0,1 0,0 0,-1 0,1 0,-1 0,0 0,1 0,-1 0,0 0,0 0,0 0,-1 0,-1 0,2 0,-1 0,1 0,-1 0,2 0,-1 0,0 0,1 0,-1 0,0 0,1 0,-2 0,1 0,-1 0,-1 0,1 0,-1 0,0 0,0 0,1 0,-1 0,0 0,0 0,0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543 160,'2'0,"-3"0,5 0,-1 0,3 0,-3 0,-2 0,0 0,0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 85,'2'0,"-4"0,2 0,1 0,-1 0,1 0,0 0,1 0,-1 0,2 0,-1 0,0 0,2 0,-1 0,0 0,4 0,-5 0,0 0,0 0,-1 0,-1 0,1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54 343,'2'0,"-4"0,2-1,1 1,-1 0,0 0,1 0,-1 0,1 0,0-1,0 1,1 0,0 0,-1 0,1 0,0-1,1 1,-1-1,0 1,1-1,-1 1,0 0,-1 0,3-1,-2 1,2-1,-2 1,1 0,-1 0,1 0,-1 0,0 0,-1 0,1 0,0 0,-1 0,0 0,1 0,-1 0,0 0,2 0,-1 0,0 0,-1 0,1 0,2-1,-2 1,-1 0,1-1,-1 1,0 0,0 0,1 0,0 0,0 0,0 0,-1 0,-1 0,1 0,0 0,-1 0,1 1,0-1,0 0,0 0,0 0,0 0,0 0,0 0,0 0,0 0,1 0,0 0,-1 0,1 0,0 0,0 0,0 0,-1 0,1 0,-1 0,0 0,3 1,-4-1,2 1,0-1,0 0,0 0,-1 1,0-1,1 0,-1 0,0 0,-1 0,1 0,-1 0,0 0,1 0,-1 0,1 0,-1 0,0 0,0 0,1 0,-1 0,0 0,1 0,0 0,-1 0,0 0,0 0,1 0,-1 0,0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412 248,'2'0,"-4"-1,3 1,-1 0,0-1,0 1,0-1,0 1,0 0,0-1,0 1,0 0,0-1,0 1,-1 0,1 0,0 0,0 0,0 0,-1 0,1 0,0 0,-1 0,1 0,0 0,-1 0,1 0,0 1,-1-1,1 0,-1 0,1 1,0-1,0 0,-1 0,1 1,0-1,0 1,-1-1,1 1,0-1,0 1,0 0,1-1,-1 1,0-1,1 1,0 0,0-1,-1 1,2 0,-1 0,0-1,-1 1,0 0,0 1,1 0,-1-2,0 0,0 1,1-1,-1 0,0 1,0-1,0 0,0 0,-1 1,1-1,0 0,-1 0,1 1,-1-1,1 0,-1 0,1 0,-1 1,0-1,0 0,0 0,1 0,0 0,-1 0,1 0,-1 0,1-1,0 1,0 0,0-1,-1 0,1 0,0 1,0-1,0 1,0-1,0 1,0 0,0 0,1 0,-1 0,1-1,0 0,0 1,0 0,-1-1,1 1,0-1,1 1,-1-1,1 0,-1 0,-1 1,1 0,-1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428 247,'2'0,"-4"0,2 0,0 0,1-1,-1 1,0 0,0 0,0 0,0 0,0-1,0 1,0-1,0 1,1-1,-1 1,0 0,0 0,0-1,0 1,-1 0,1 0,0-1,0 1,-1 0,1-1,-1 1,1 0,-1 0,1 0,0 0,-1 0,0 0,1 0,0 1,-1-1,1 0,0 0,0 0,0 1,-1-1,1 0,0 1,-1-1,1 0,0 1,-1-1,1 0,0 1,0-1,0 0,0 1,0-1,0 0,0 1,0-1,0 0,0 1,0-1,0 0,0 1,0-1,0 0,1 0,-1 0,0 1,0-1,1 0,-1 0,0 0,1 0,-1 0,0 0,0 0,1 0,-1 0,0 0,1-1,-1 1,1 0,-1 0,1 0,-1 0,0 0,1 0,-1-1,0 1,0 0,1 0,-1 0,0 0,1 0,-1-1,1 1,-1 0,0 0,0 0,0 0,0 0,0 1,0-1,0 1,-1 1,0-1,1-1,0 1,-1 0,1 1,0-2,-1 1,1-1,0 1,0-1,-1 1,1-1,0 0,0 1,0 0,0-1,-1 1,1-1,0 1,0-1,0 0,0 1,0 0,0-1,0 1,-1 0,1-1,0 1,0-1,0 0,0 1,0-1,0 1,-1-1,1 0,0 1,0-1,0 1,0-1,-1 0,1 0,0 1,0-1</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145 379,'2'0,"-4"-1,2 1,1 0,-1 0,0 0,1 0,1-1,2 1,1-1,-2 0,0 1,0-1,1 1,-1 0,-1 0,1 0,0 0,1 0,-1 0,2 0,1 0,-4 0,0 0,2 0,-2 0,4 1,-3-1,3 0,1-1,-4 1,3 0,-2 0,-1 1,0-1,-1 0,1 0,-2 0,2 0,0-1,-2 1,-1 0,1 0,0 0,-1 0,1 0,0 0,0 0,-1 0,1 0,0 0,1 0,2 0,-2 0,0 1,-1-1,0 0,0 0,0 0,0 0,-1 0,1 0,-1 0,1 0,-1 0,1 0,-1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331 228,'2'0,"-5"1,3 0,0-1,-1 1,1-1,0 1,0 0,0-1,0 1,1 0,0 0,-1-1,0 0,0 0,0 0,1 0,-1 0,0 0,1 0,-1 0,0 0,0 0,0 0,0-1,1 1,-1 0,0 0,1 0,-1-1,0 1,0-1,1 1,-1-1,0 1,0-1,0 1,0 0,0-1,0 1,0 0,0 0,0 0,-1 0,1 0,0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342 231,'2'0,"-3"0,1 0,0 0,0 0,1 0,-1 0,1 0,0 0,1 0,-1 0,-1 0,1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354 225,'2'0,"-4"2,2-1,0 1,-1 0,1 0,0-1,-1 0,1-1</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359 230,'0'1,"0"-1,0 0,0 1,0 0,0-1,0 1,0 0,0-1,1 0,-1 0,0 0,0 0,0 0,1 0,-1 0,1-1,-1 1,1-1,-1 1,0 0,0 0,1 0,-1-1,0 1,0 0,0 0,0-1,0 1,0-1,0 1,0 0,0 0,0 0,0 0,-1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373 229,'2'0,"-5"1,3 0,0 0,-1-1,1 1,0-1,-1 1,1-1,0 1,0-1,0 0,0 0,0 1,1-1,-1 0,0 0,1 0,-1 0,1 0,-1 0,1-1,-1 1,0 0,1 0,-1-1,1 1,-1 0,0 0,0-1,1 1,-1 0,0-1,0 1,0 0,0 0,0-1,0 1,0 0,0-1,0 1,-1 0,1 0,0 0,0 0,-1 0,1 0,0 0,-1 0,1 0,0 0,0 0,-1 0,1 0,0 0,-1 0,1 0,0 0,-1 0,1 0,0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558 164,'2'0,"-4"0,2 0,0 0,1 0,-1 0,1 0,-1 0,1 0,1-1</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323 242,'2'0,"-4"0,2 0,1 0,0 1,2-1,7 0,-6 0,4 0,-5 0,0 0,1 0,-2 0,0 0,-1 0,0 0,0 0,-1 0,1 0,0 0,0 0,-1 0,1 0,-1 0,0 0,0 0,1 0,-1 0,0 0,0 0,1 0,-1 0,0 0,0 0,1 0,-1 0,0 0,0 0,1 0,-1 0,1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84 469,'1'0,"-1"0,0 0,0 0,0 0,1 0,-1 0,0 0,0 0,1 0,0 0,0 0,0 0,0 0,-1 0,1 0,-1 0,0 0,0 0,1 0,-1 0,1 0,-1 0,1 0,0 0,0 0,0 0,-1 0,0 0,1 0,-1 0,0 0,0 0,1 0,-1 0,0 0,0 0,1 0,-1 0,1 0,-1 0,1 0,0 0,0 0,0 0,0 0,0 0,-1 0,1 0,0 0,0 0,0 0,-1 0,0 0,1 0,-1 0,0 0,0 0,1 0,-1 0,0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196 470,'1'0,"-1"0,1 0,3 1,1-1,-1 0,2 1,-1-1,5 0,-4 0,-3 0,1 0,-1 0,0 0,-2 0,1 0,-1 0,-1 0,1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98 498,'0'-1,"0"1,1 0,1-1,0 1,0 0,2 0,0 0,1 0,-1 0,2 0,-1 1,1-1,-2 1,1-1,0 0,0 0,5 0,-5 0,-1 0,0 0,0 1,0-1,-1 0,0 0,-1 0,1 0,-2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260 481,'0'1,"0"-1,-1 1,1 0,-1 0,1-1,0 1,-1 0,0 1,1-1,-1-1,1 1,0-1,0 0,0 1,0-1,0 1,0-1,0 0,0 0,0 0,0 1,0-1,0 0,0 0,0 1,0-1,0 0,0 0,0 0,1 0,-1 0,0 0,0 0,1 0,-1 0,0 0,1 0,-1 0,0 0,0 0,1 0,-1 0,1 0,0 0,0 0,0 0,0 0,0 0,0-1,-1 1</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265 488,'2'0,"-5"0,3 1,0-1,0 1,-1 0,1 0,-1 0,1-1,0 1,0-1,-1 1,1-1,0 1,0-1,0 1,-1-1,1 1,0 0,0-1</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270 489,'2'0,"-4"0,2-1,0 1,1 0,-1 0,1-1,-1 1,0 0,0 0,1 0,-1 0,0 0,0 0,0 0,1 0,-1 0,0 0,0 0,1 0,-1-1,0 1,0 0,1 0,-1 0,0 0,0 0,0 0,1 0,-1 0,0 0,0 0,0 1,1-1,-1 0,0 0,0 0,0 1,0-1,0 0,1 1,-1-1,0 0,0 0,0 0,0 1,0-1,0 1,0-1,0 0,0 1,0-1,0 0,0 0,0 1,0-1,0 0,0 0,0 1,0-1,-1 0,1 0,0 0,0 1,0-1,-1 0,1 1,-1-1,0 1,1-1,-1 0,0 1,1-1,0 0,0 0,-1 1,1-1,0 0,-1 0,0 1,1-1,0 0,0 0,-1 0,1 0,0 0,0 0,-1 0,1 0,0 0,0 1,0-1,0 0,0 0,1 0,-1 0,1 0,-1-1,0 1,1 0,-1 0,1 0,-1 0,1 0,-1 0,0 0,1 0,-1 0,0 0,0 0,1 0,-1 0,0 0,0 0,0 0,1 0,-1 0,0 0,1 0,-1 0,0 0,1 0,-1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74 658,'2'0,"-4"0,3 0,-1 0,1 0,0 0,1 0,-1 0,0-1,1 1,-1 0,1 0,1 0,-2 0,0 0,0 0,0 0,0 0,0 0,-1 0,1 0,0 0,0 0,-1 0,0 0,0 0,0 0,1 0,-1 0,0 0,0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101 696,'0'-1,"0"1,1 0,-1 0,1 0,1 0,-1 0,1 0,2 0,-2 0,-1 0,1 0,0 0,-2 0,2 0,0 0,-1 0,1 0,0 0,1 0,-2 0,1 0,0 0,-1 0,1 0,0 0,-1 0,1 0,-1 0,2 0,-2 0,1 0,0 0,-1 0,0 0,0 0,1 0,-1 0,1 0,0 0,0 0,0 0,1 0,0 0,-2 0,2 0,-2 0,1 0,-2 0,3 0,-1 0,1 0,4 0,-5 0,1 0,-1 0,0 0,0 0,-1 0,1 0,0 0,-2 0,1 0,0 0,0 0,0 0,-1 0,1 0,-1 0,1 0,-1 0,1-1,-1 1,1 0,0 0,-1 0,1 0,1 0,-2 0,1 0,0 0,-1 0,1 0,-1 0,1 0,-1 0,0 0,2 0,-2 0,1 0,-1 0,1 0,-1 0,0 0,1 0,-1 0,0 0,1 0,-1 0,0 0,1 0,-1 0,0 0,1 0,-1 0,0 0,0 0,1 0,-1 0,1 0,1 0,-1 0,0 0,1 0,-1 0,0 0,0 0,0 0,1 0,0 0,-1-1,1 1,-1 0,0 0,3-1,-3 1,-1 0,3 0,-2 0,3 0,-3 0,0 0,0 0,0 0,0 0,0 0,-1-1,0 1,0 0,1 0,-1 0,0 0,1 0,-1 0,0 0,0 0,1 0,-1 0,1 0,0 0,-1 0,1 0,0 0,-1 0,0 0,1 0,0 0,-1 0,1 0,0 0,0 0,1 0,0 0,-1 0,2 0,2 0,-5 0,2 1,-1-1,0 0,0 0,0 0,1 0,-1 0,0 0,0 0,-1 0,1 0,-1 0,1 0,-1 0,1 0,0 0,-1 0,1 0,-1 0,1 0,0 0,1 0,-1 0,0 0,-1 0,1 0,-1 0,1 0,0 0,1 0,0 0,0 0,-1 0,0 0,0 0,0 0,2 0,-2 0,1 0,0 0,0 0,0 0,0 0,0 0,4 0,-3 0,-2 0,1 0,-2 0,1 0,0 0,0 0,0 0,-1 0,1 0,0 0,0 0,-1 0,1 0,-1 0,1 0,1 0,-1 0,2 0,1 0,-1 0,-2 0,1 0,0 0,-1 0,2 0,-1 0,-1 0,1 0,-1 1,0-1,1 0,-1 0,-1 0,3 0,-2 0,0 0,0 0,1 0,-1 0,0 0,1 0,-1 0,0 0,0 0,0 0,-1 0,1 0,1 0,-1 0,0 0,0 0,-1 0,1 0,-1 0,0 0,1 0,0 0,-1 0,0 0,0 0,1 0,-1 0,0 0,0 0,1 0,-1 0,0 0,0 0,1 0,-1 0,0 0,0 0,1 0,0 0,0 0,-1 0,1 0,-1 0,0 0,1 0,-1 0,1 1,-1-1,1 0,-1 0,1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65 697,'2'0,"-4"1,1-1,1 0,0 0,0 1,-1-1,1 0,0 0,-1 1,1-1,-1 0,0 1,0-1,0 0,0 1,-1-1,1 0,0 0,1 0,-1 0,0 0,1 0,-1 0,-1 0,2 0,-1 0,1 0,-1 0,1 0,0 0,-1 0,1 0,-1 0,1 0,0 0,-1-1,1 1,0 0,0 0,0 0,0-1,-1 1,1-1,0 1,-1 0,1-1,0 1,-1 0,1-1,0 1,0 0,0-1,-1 1,1 0,0-1,0 0,-1 0,1 1,0-1,0 1,0-1,0 1,0-1,0 0,0 0,-1 0,1 1,0-1,0 0,0 0,0 1,0-1,0 1,0-1,0 0,0 0,0 0,0 1,0-1,0 0,0 0,0 0,0 1,0-1,0 0,0 0,0 0,0-1,0 1,0-2,0 2,0 1,0-1,-1 0,1 1,0-1,0 1,0-1,0 0,0 0,0 1,0-1,0 1,0 0,0-1,0 0,0 0,0 0,0-1,0 0,0 1,0 0,0 0,0 0,0 1,0-1,0 1,0-1,0 0,0 0,0 0,0 0,0 0,0-1,0 0,0 0,0 0,0 0,0-1,0 0,0 2,0-2,0 1,0-1,0 2,0-1,0-1,1 0,0-1,-1 2,1-2,-1 2,0-1,1 1,-1-1,0 1,0 0,1-1,-1 1,0-1,0 0,0 0,0 0,0 0,-1 0,1 0,0 0,0-1,0 3,0-1,0 1,0 0,0 0,-1-1,1 0,-1 1,1-2,0 2,0 0,0 0,0 0,-1-1,1 2,0-1,0 1,0-1,0 1,0 0,0-1,0 1,0 0,-1 0,1-1,0 1,0-1,0 1,0-1,-1 0,1 1,0 0,0-1,0 1,0 0,0-1,0 1,0 0,0-1,0 0,0 0,0 0,0 0,0-1,-1-2,0 2,1-1,0 1,0 0,0 1,0-1,0 0,0 1,0 0,0-1,0 1,0-1,0 0,0 0,-1 0,1 1,0-1,0 0,0 1,0 0,0 1,0-1,0 0,0 0,0 0,0 1,0-1,0 1,0-1,0 1,0-1,0 1,0-1,0 0,0 1,0 0,0-1,0 1,0-1,0 1,0 0,0-1,0 1,0-1,0 0,0 1,0-2,0 1,0 0,0 1,0-1,0 1,0 0,0-1,0 1,0 0,0-1,0 1,0-1,0 1,0 0,0-1,0 1,0 0,0 0,0-1,0 1,0-1,0 0,0 1,0-1,0 0,0 0,0 0,0 0,0 1,0 0,0-1,0 1,0-1,0 0,0-1,0 1,0 0,0 0,0 0,0 0,0 0,0 0,0 0,0 1,0-1,0-1,0 0,0 2,0-1,0-1,0 1,0 1,0 0,0-2,0 2,0-1,0 0,0 0,0 0,0 1,0 0,0-2,0 1,0 0,0 1,0-1,0-1,0 2,0-1,0 1,0 0,0-1,0 1,0-1,0 1,0-1,1-1,-1 1,0 1,0-1,0 1,0-2,0 2,0-1,0 0,0 0,0 0,1 0,-1 0,0 1,0-1,0 1,0-1,0 1,0-1,0 1,0-1,0 0,1 1,-1-1,0 1,0 0,0-1,0 1,0 0,0 0,0-1,0 1,0 0,0 0,0 0,0-1,0 1,0 0,0-1,0 1,0 0,0 0,0-1,0 1,0 0,0 0,0 0,0-1,0 1,1 0,-1-1,0 0,0 1,0-1,0 0,0 1,0 0,0 0,0-1,0 1,0 0,0-1,0 1,0-1,0 1,0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579 160,'-1'4,"1"-2,0 0,0-1,0-1,0 1,0-1,0 0,1 0,0 0,0 0,0-1,0 0,0 0,0-1,0 2,-1-1,1 0,-1 0,0 1,0-1,0 0,0 1,-1-1,1 0,0 1,-1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33 367,'1'0,"-1"0,0 0,1 0,-1 0,0 0,1 0,-1 0,0-1,1 1,-1 0,0 0,1 0,-1 0,1 0,0 0,-1 0,1 0,-1 0,0 0,0 0,1 0,0 0,-1 0,1 0,1 0,-1 0,1 0,-1 0,0 0,-1 0,1 0,-1 0,0 0,0 0,0 0,0 1,0-1,0 1,0-1,0 0,0 1,0-1,0 0,0 1,0-1,-1 1,1-1,0 0,0 1,0-1,0 1,-1-1,1 1,0-1,-1 1,1-1,0 1,0-1,0 0,0 1,0-1,0 0,0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50 372,'0'1,"0"-1,0 1,-1-1,1 1,0 0,-1 0,1-1,-1 1,1 0,0 0,0-1,0 1,0-1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312 473,'2'0,"-4"1,2-1,-1 2,1 0,-1-1,1 1,0 0,-1-2,1 1,0 0,-1 0,1 0,-1 0,0 0,-1 6,-1-2,1-1,1-3,1 0,-1 0,1-1,0 1,0-1,-1 0,1 1,0-1,0 0,0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333 490,'2'0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341 477,'-1'1,"1"-1,-2 2,1-1,0 1,-1 0,0-1,0 1,-2 3,-1 0,4-4,1 0,-1 0,0 0,1 0,-1-1,1 1,0-1,0 1,0-1,0 0,0 1,0-1,0 1,0-1,0 0,0 0,0 0,1 1,-1-1,0 0,1 0,-1 0,0 0,0 0,1 0,0-1,-1 1,3-1,1-1,-3 1,0 1,-1 0,1 0,-1-1,0 0,1 1,-1 0,0-1,0 1,0-1,0 1,0-1,0 1,0 0,0 0,0-1,-1 1,1 0,0-1,0 1,-1 0,1 0,0 0,0 0,-1 0,1 0,0 0,0 0,-1 0,1 0,0 0,-1 0,1 0,0 0,0 0,-1 0,1 0,0 0,0 0,-1 0,1 0,0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340 486,'2'0,"-3"0,1 0,0 0,0 0,1 0,-1 0,1 0,1 0,-1 0,0 0,-1 0,1 0,0 0,0 0,-1 0,0 0,1 0,-1 0,1 0,-1 0,0 0,1 0,-1 0,0 0,0 0,1 1,-1-1,0 0,0 0,0 0,1 0,-1 0,0 0,0 0,0 0,0 1,0-1,0 0,0 0,-1 1,1 0,-1 0,1-1,0 1,-1 0,1-1,0 1,-1 0,0-1,1 1,-1 0,1 0,0-1,-1 1,1 0,-1-1,1 0,0 1,0-1,0 0,0 0,0 1,-1-1,1 0,0 1,0-1,0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88 659,'2'0,"-3"0,1 0,1 0,0 1,2-1,1 0,0 0,2 0,-4 0,1 0,-2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377 479,'2'0,"-4"1,2-1,-1 1,1 0,-1 0,1 1,-1 0,0-1,0 1,1 0,-1-1,0 1,1-1,-1 0,1-1,0 1,-1-1,1 1,0 0,-1 0,1-1,0 0,0 1,-1-1,1 0,0 1,0-1,-1 0,1 1,0-1,0 0,0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393 489,'2'0,"-4"0,2 0,0 0,0 0,1-1,-1 1,0 0,0 0,1-1,-1 1,0 0,1-1,-1 0,0 1,0-1,0 1,0 0,0 0,0 0,0-1,0 1,0 0,0-1,0 1,0 0,0 0,0 0,-1 0,1 0,0 0,-1 0,1 0,0 0,0 0,-1 0,1 0,0 0,0 0,0 0,-1 0,1 1,-1-1,1 0,-1 1,1-1,0 1,-1-1,1 0,-1 1,1-1,0 1,-1-1,1 1,0-1,0 0,0 1,0-1,0 1,0-1,0 0,0 1,0-1,0 0,1 0,-1 0,0 0,1 0,-1 0,0 0,0 0,1 0,-1 0,1-1,0 1,0-1,0 1,-1-1,1 1,-1 0,0 0,0-1,0 1,0 0,1 0,-1 0,0-1,0 1,0 1,0-1,0 1,0 0,-1 0,1 0,-1 0,1 0,0-1,-1 1,1-1,-1 1,1 0,-1 0,1-1,0 0,0 1,-1-1,1 1,0-1,0 0,0 0,0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400 489,'2'0,"-4"-1,2 1,0 0,1 0,-1 0,0 0,1-1,0 1,-1 0,0 0,1 0,-1-1,0 1,1 0,-1 0,0 0,0 0,0 0,1 0,-1 0,0 0,0 0,1 1,-1-1,0 0,0 0,0 0,1 1,-1-1,0 0,0 0,0 1,0-1,0 1,0-1,0 1,0 0,0-1,0 1,0-1,0 0,-1 1,1-1,0 1,0-1,-1 1,1-1,-1 1,1-1,-1 0,1 1,0-1,0 0,-1 0,1 0,0 0,0 0,1 0,-1 0,1 0,0 0,0 0,-1 0,0 0,1 0,-1 0,0 0,1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689 158,'2'0,"-4"1,1 0,1 0,0 1,0 0,0-1,0 1,1 0,0 0,2 0,-1-1,4 1,-4-2,5-2,-2-2,-2 1,-1-2,0 4,-2 0,1 0,-1 1,0 0,-1 1,1 0,-1 2,0-1,1 0,-1-1,1 0,0 0,1-1,0 0,1-1,4-1,-1 0,-2 1,0-1,-1 1,-1 0,0 1,0-1</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429 501,'-1'0,"1"0,0 0,-1 1,1-1,-1 1,1-1,0 0,-1 1,1-1,0 0,0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460 482,'2'0,"-4"0,2-1,0 1,0 0,0-1,0 0,0-1,-1 1,1 0,0 1,-1-1,1 1,0 0,0 0,-1 0,1 0,0 0,0 0,0 0,-1 0,0 0,1 0,-1 0,1 0,0 1,-1-1,1 0,-1 0,1 1,-1-1,1 0,0 1,0 0,-1 0,1 0,0-1,0 1,0-1,0 1,0-1,0 1,0-1,0 1,1-1,-1 1,0 0,0-1,0 1,1-1,-1 1,0-1,1 1,-1-1,0 1,1-1,-1 1,0-1,0 1,0-1,0 0,1 0,-1 1,0-1,0 0,0 0,0 1,-1-1,1 1,-1 0,1-1,-1 1,1-1,0 0,0 1,0-1,-1 0,1 0,0 0,0 1,-1-1,1 0,-1 0,1 0,-1 0,1 0,0 0,0 0,-1 0,1 0,-1 0,1 0,-1-1,1 1,0 0,0 0,0 0,0-1,1 0,-1 0,1 0,0 0,-1 0,1 1,-1-1,0 1,0 0,1 0,-1-1,0 1,1 0,0-1,-1 1,1-1,-1 1</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465 485,'2'0,"-4"0,3 0,-1-1,2 1,-2 0,1-1,-1 1,1 0,0 0,-1 0,0 0,1-1,-1 1,0 0,0 0,1-1,-1 1,0 0,1-1,-1 1,0 0,1-1,-1 1,0 0,1-1,-1 1,0 0,0 0,0-1,0 1,0 0,0 0,0 0,0-1,-1 1,1-1,0 1,0-1,-1 1,1 0,0-1,-1 1,1 0,0 0,0 0,-1 0,1 0,-1 0,1 1,0-1,-1 0,0 1,1-1,-2 1,2 0,0-1,-1 1,1-1,0 0,0 1,0-1,0 1,0 0,0-1,0 1,0-1,0 1,1-1,-1 0,0 0,0 0,1 1,-1-1,0 0,1 0,-1 0,0 0,1 0,-1 0,1-1,-1 1,0 0,1 0,-1-1,1 1,-1 0,0 0,0-1,1 1,-1 0,0 0,0 0,0 0,1-1,-1 1,0 0,0 0,0 0,0 1,0-1,0 0,0 1,-1-1,1 1,0 0,0-1,0 0,-1 1,1-1,0 2,-1-1,0 0,1 0,0 0,-1-1,1 1,0-1,0 1,-1-1,1 1,0-1,-1 1,1-1,0 1,0-1,0 0,-1 1,1-1,0 0,-1 1,1-1,0 0,0 0,0 0,0 1,0-1,0 0,0 0,-1 1,1-1,0 0,0 0,0 1</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101 531,'2'0,"-4"0,3 0,-1 0,0 0,1 0,-1 0,1 0,1 0,0 0,1 0,-1 0,1 0,0 0,0 0,0 0,1 0,-1 0,-1 0,1 0,0 0,-2 0,0 0,0 0,0 0,0 0,0 0,-1 0,1 0,-1 0,1 0,-1 0,0 0,1 0,-1 0,0 0,1 0,1 0,-1 0,0 0,0 0,1 0,-1 0,1 0,0 1,-1-1,4 0,-3 0,1 0,-2 0,1 0,1 0,-1 0,-1 0,0 0,1 0,0 0,1 1,-1-1,1 0,-1 0,0 0,-1 0,0 0,0 0,-1 0,1 0,0 0,0 0,4 1,-4-1,1 0,-1 0,-1 0,1 0,-1 0,0 0,0 0,1 0,-1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114 568,'2'0,"-3"0,2 0,0 0,1 0,4 0,-2 0,3-1,-1 1,-4 0,1-1,0 1,-1 0,1 0,0 0,2 1,1 0,-5-1,1 0,-1 0,1 0,-1 0,0 0,2 0,-1 0,0 0,0 0,1 0,-1 0,1 0,2 1,-3-1,1 0,-1 0,1 0,0 0,2 0,2 0,-3 0,-1 0,0 0,0 0,0 0,-1 0,2 0,-2 0,0 0,0 0,-1 0,3 0,0 0,-3 0,1 0,0 0,-1 0,1 0,-1 0,1 0,0 0,2 0,-3-1,1 1,0 0,1 0,-1-1,1 1,3-1,-4 0,1 1,-1-1,1 1,-1 0,1-1,-1 1,1 0,0-1,0 1,-1-1,1 1,0-1,-1 1,0 0,0 0,2 0,-2 0,0 0,0 0,-1 0,1-1,0 1,-1 0,1 0,-1 0,1 0,0 0,-1 0,1 0,0 0,4 0,-4 0,1 0,1 0,-1 0,0 0,-1 0,0 0,0 0,-1 0,0 0,1 1,-1-1,1 0,1 1,-1-1,0 0,1 0,0 0,0 0,0 0,0 0,0 0,0 0,-1 0,0 0,0 0,2 0,-3 0,1 0,0 1,1-1,0 0,0 1,-1-1,1 0,0 0,1 0,-1 0,1 0,-1 0,0 0,0 0,0 0,3 0,-4 0,0 0,1 0,-2 0,3 0,-3 0,0 0,0 0,0 0,0 0,0 0,0 0,1 0,-1 0,2 0,-1 0,0 0,-1 0,0 0,0 0,0 0,0 0,-1 0,0 0,1 0,0 0,0 0,0 0,-1 0,1 0,0 0,0 0,-1 0,0 0,1 0,-1 0,1 0,-1 1,1-1,1 0,-2 0,1 0,0 0,-1 0,1 0,-1 0,0 0,0 0,1 0,-1 0,0 0,1 0,-1 0,0 0,1 0,-1 0,0 0,0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440 504,'0'-1,"0"1,0 0,0 0,0 0,1 0,0 0,-1-1,6 0,-3 0,0 0,0 1,3-2,3 1,-5 1,-2 0,1 0,0 0,1 0,4 0,-4 0,-1 1,1-1,0 0,0 0,-1 0,1 0,5-1,-4 1,1 0,-2 0,1 0,0 0,-1 0,-1 0,1 1,-1-1,-1 0,1 0,-2 0,1 0,1 0,-1 0,-1 0,1 0,-1 1,0-1,-1 0,1 0,-1 0,0 0,0 0,1 0,-1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 62,'1'0,"0"0,3 0,-2-1,2 1,-1-1,1 1,-1 0,3 0,-2 0,-1 0,-1 0,0 0,1 0,1 0,-1 0,0 0,0 0,2 1,-1-1,0 1,-1 0,1-1,-1 1,0-1,1 0,-1 0,2 0,-4 0,1 0,0 0,0 0,1 0,0 0,0 0,-2 0,0 0,-1 0,1 0,0-1,0 1,1 0,0 0,0 1,1-1,0 1,1-1,-1 0,0 0,2 0,-1-1,-2 1,-1 0,0 0,-1 0,1 0,0 0,-1 0,1 0,-1 0,1 0,-1 0,0 0,1 0,-1 0,1 0,-1 0,1 0,0 0,-1 0,2 0,0 0,1 0,-2 0,0 0,1 0,-1 0,-1 0,1 0,0 0,0 0,-1 0,1 0,0 0,-1 0,1 0</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 94,'2'0,"-4"0,3 0,0 0,0 0,1 0,-1 0,2 0,0 0,4 0,-3 0,0 0,5 0,-5 0,-1 0,0 0,0 0,5 0,-5 0,0-1,3 1,-5-1,1 1,0 0,-1 0,-1 0,1 0,0 0,0 0,0 0,0 0,-1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158 125,'1'0,"-1"0,0 0,0 0,0 0,1 0,-1 0,0 0,0 0,1 0,-1-1,1 1,-1 0,1 0,-1 0,0 0,1 0,0 0,-1 0,0 0,1 0,0 0,0-1,-1 1,0 0,0 0,1 0,-1 0,1 0,0 0,-1 0,1 0,0 0,0 0,0 0,-1 0,2 0,-1 0,0 0,2-1,0 1,-1 0,1 0,-1-1,2 1,-1-1,-2 1,0 0,0 0,0 0,-1 0,1 0,0 0,1 1,0-1,-2 0,0 0,1 0,-1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288 204,'1'0,"-1"0,1 0,1 0,3 0,-1 0,0 0,1 0,-1 0,2 0,0 0,-1 0,1 0,3 0,-4 0,2 0,-3 0,13 1,-10-1,-1 1,0-1,0 0,-1 0,2 0,-3-1,-1 1,1-1,-3 1,-1 0,1 0,-1 0,1 0,1 0,0 0,-1 0,2 0,-1 0,1 0,-1 1,3-1,-2 1,0 0,-2-1,1 0,0 0,1 0,-1 0,4 1,2 0,-4-1,2 0,-3 0,-1 0,0 0,-1 0,1 1,0-1,2 1,-1 0,-1-1,1 0,-2 0,1 0,-1 0,0 0,-1 0,0 0,0 0,1 0,-1 0,1 0,-1 0,0 0,1 0,-1 0,0 0,0 0,0 0,1 0,-1 0,0 0,0 0,1 0,-1 0,1 1,0-1,0 0,0 0,0 0,-1 0,0 0,0 0,0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529 330,'-1'0,"1"0,0 0,-1 0,1 0,-1 0,-1 0,1 0,-1 1,1-1,-1 1,0 0,1-1,1 1,-1-1,0 1,1-1,-1 0,1 1,0 0,0 0,0 0,0 0,0-1,0 0,0 0,0 0,1 1,-1-1,2 0,0 0,-2-1,1 1,0 0,-1 0,0 0,0 0,0-1,1 1,-1 0,1-1,-1 1,0 0,0 0,0 0,0 0,0 1,0-1,0 0,0 1,0-1,0 1,1-1,0 0,-1 1,2-1,0 0,-1-1,-1 1,1 0,-1-1,0 1,0-1,0 0,0 1,0 0,0 0,0 0,0 0,-1 0,1 0,0 0,0 1,0-1,1 0,-1 0,1 0,-1 0,0 0,1 0,-1 1,0-1,0 0,0 1,0-1,0 0,0 0,1 0,-1 0,1 0,0 0,-1 0,0 0,1 0,-1 0,0 0,1-1,-1 1</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61 236,'2'0,"-4"0,3 0,1 0,0 0,1 0,1 0,1 0,0 0,1 0,-1 0,0 0,0 0,1 0,-1 1,4 0,-5 0,0 0,0-1,1 1,-1-1,-1 0,-1 0,0 0,-1 0,-1 0,1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102 261,'2'0,"-4"0,3 0,0 0,0 0,1 0,1 0,0 0,-1 0,1 0,3 0,-3 0,-1 0,0 0,1 0,-1 0,-1 0,1 0,0 0,-1 0,1 0,0 0,2 0,-2 0,0 0,-1 0,2 0,1 0,-3 0,1 0,0 0,-1 0,2 0,0 0,0 0,-1 0,2 0,-3 0,0 0,1 0,-1 0,-1 0,1 0,-1 0,1 0,-1 0,1 0,-1 0,0 0,1 0,-1 0,0 0,1 0,-1 0,0 0,1 0,-1 0,1 0,-1 0,1 0,-1 0,0 0,1 0,-1 0,0 0,1 0,0 0,1 0,-1 0,0 0,1-1,2 1,-2 0,1 0,-1-1,-1 1,1 0,-1 0,-1 0,1 0,0 0,0 0,0 0,1 0,1 0,-2 0,1 0,-2 0,1 0,-1 0,1 0,0 0,-1 0,1 0,0 0,1 0,0 0,0 0,-1 0,1 0,0 0,1 0,-1 1,-1-1,0 0,-1 0,1 0,-1 0,0 0,1 0,-1 0,0 0,0 0,1 0,-1 0,1 0,-1 0,1 0,-1 0,1 0,-1 0,1 0,-1 0,1 0,-1 0,1 1,0-1,1 0,1 0,1 0,-1 0,5 0,-5 0,-1 0,-1 0,-1 0,1 0,-1 0,0 0,0 0,0 0,1 0,-1 0,0 0,0 0,1 0,-1 0,0 0,1 0,-1 0,0 0,0 0,1 0,-1 0,1 0,-1 0,1 0,1 0,-1 0,2 0,-1 0,0 0,1 0,-1 0,0 0,0 0,0 0,-1 0,-1 0,1 0,0 0,0 0,-1 0,1 0,-1 0,0 0,0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358 240,'0'1,"0"-1,0 0,-1 1,1 0,0 0,0 0,0 0,0 0,0-1,0 1,0-1,0 1,0-1,0 0,1 1,0-1,0 0,1 1,-1-1,1 1,-2-1,1 0,1 0,-1-1,-1 1,1-1,-1 0,1 1,-1-1,0 1,0-1,0 1,0 0,1-1,-1 1,0-1,0 0,0 1,0 0,-1-1,1 1,0-1,0 1,-1 0,1 0,-1 0,0 0,1 0,-1 0,1 0,-1 0,1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377 245,'1'0,"-1"0,0 0,1 0,-1 0,1 0,-1 0,0 0,0 0,0 0,1 0,-1 0,0 0,1 0,-1 0,0 0,0 0,1 0,-1 0,0 0,0 0,1 0,-1 0,1 0,-1 0,0 0,0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400 238,'2'0,"-4"0,2 0,1-1,-1 1,0 0,0 0,-1 0,1-1,0 1,-1 0,1-1,-1 1,1 0,0 0,-1 0,1 0,0 0,0 0,0 0,-1 0,1 0,0 1,0-1,-1 1,1-1,0 0,0 1,0-1,0 1,0-1,0 1,0-1,-1 1,1-1,0 0,0 1,0-1,0 0,0 0,1 0,-1 0,0 0,1 0,-1 0,1 0,-1 0,0 0,1 0,-1 0,0 0,1 0,-1 0,1 0,-1-1,1 1,-1 0,0 0,1 0,-1 0,0 0,0 0,0 1,-1-1,1 1,0 0,0-1,-1 1,1-1,0 1,0-1,0 0,0 1,0-1,0 0,0 1,0-1,0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353 278,'0'1,"0"-1,0 1,0-1,0 1,0-1,0 0,0 1,0-1,0 0,0 0,0 0,1 0,-1 0,0 0,1 0,-1 0,1 0,-1 0,0 0,1 0,0-1,-1 1,0-1,1 1,-1-1,0 1,0 0,0-1,0 1,1-1,-1 1,0 0,0-1,0 1,0 0,-1 0,1 0,0 0,0 0,-1 0,1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365 278,'1'0,"-1"0,0 0,0 0,1 0,-1 0,0 0,0 0,1 0,-1 0,0 0,0 0,1 0,-1 0,0 0,0 0,1 0,-1 0,0 0,0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388 273,'2'0,"-3"0,1-1,0 1,0 0,1-1,-1 1,0-1,0 1,0 0,0 0,0-1,0 1,0 0,-1 0,1-1,0 1,-1 0,1 0,-1 0,0 0,0 0,1 0,-1 0,1 0,0 0,-1 1,1-1,-1 1,1 0,-1-1,1 1,0 0,-1-1,1 1,0-1,0 1,0-1,0 0,0 0,0 0,0 0,1 0,-1 0,0 0,1 0,-1 0,1 0,0 0,0-1,1 1,-1 0,-1-1,2 1,-2-1,0 1,0 0,0 0,0 0,0 1,-1-1,-1 3,0-1,1 0,0-1,0-1,1 1,0-1,0 0,0 0,0 1,0-1,0 0,0 0,-1 1,1-1,0 0,0 0,-1 1,1-1,0 1,-1-1,0 1,1-1,0 1</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402 247,'-1'0,"1"1,0-1,0 1,-1-1,1 0,0 1,0-1,0 0,0 1,0-1,0 0,-1 1,1-1,0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414 252,'0'1,"0"-1,-1 0,1 0,0 0,-1 0,1 1,0-1,0 0,-1 0,1 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547 333,'2'0,"-4"1,2 0,-1 0,1 0,0 0,0-1,0 1,1 0,-1-1,0 0,0 1,0-1,1 0,-1-1,0 1,0 0,0 0,0-1,-1 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438 232,'2'0,"-5"1,3-1,0 1,-1 0,0 0,0 1,0-1,0 0,1-1,0 0,-1 1,1-1,0 1,0-1,-1 1,1-1,-1 1,1 0,-1-1,1 0,1 0,-1 0,3 0,0 0,0 0,-1-1,1 1,-1-1,-1 1,0 0,-1 0,0 0,1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445 238,'2'0,"-4"1,1 0,0 0,-1 1,1 0,-3 2,3-2,0-1,0 0,1-1,0 1,0-1,0 1,0-1,0 0,0 0,0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446 249,'2'0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407 276,'0'1,"0"1,0 0,0-1,0 0,-1 0,1-1,0 1,0-1</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432 271,'2'0,"-4"0,3 0,0 0,0 0,1 0,0 0,-1 0,0 0,0 0,-1 0,0 0,0 0,0 0,1 0,-1 0,0 0,0 0,1 0,-1 1,0-1,0 0,0 0,1 0,-1 0,0 0,0 1,0-1,0 0,-1 1,1-1,0 1,-1 1,0 0,0 1,1 0,-1-1,0 0,1-2,0 1,0 0,0-1,-1 0,1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307 384,'2'0,"-4"0,3 0,-1 0,0 0,1 0,-1 0,0 0,1 0,0 1,0-1,-1 0,1 0,-1 0,0 0,0 0,0 0,1 0,-1 0,0 0,0 0,1 0,-1 0,0 0,1 0,-1 1,0-1,0 0,1 0,-1 0,0 0,0 0,1 0,-1 0,0 0,-1 1,1-1,0 0,0 1,-1 0,0 0,1 1,-2 0,2-1,0 0,0-1,-1 0,1 1,0-1,0 0,0 1,0-1,0 1</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307 413,'2'0,"-5"1,3 0,-1-1,-1 3,0-1,2-2,-1 1,0 0,1 0,0-1,-1 1,1-1,0 1,0-1,0 0,0 1,0-1,0 1,0-1,0 0,0 0,0 1,0-1,0 0,0 0,1 1,-1-1,0 0,1 0,-1 0,1 0,-1 0,1 0,-1 0,3 0,-1-1,-1 1,0 0,1-1,-1 1,-1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311 423,'-1'1,"0"0,1 0,-2 0,1 1,1-2,-1 1,1-1,-1 1,1-1,0 0,0 1,0-1,0 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212 496,'2'0,"-4"-1,2 1,0 0,0 0,0-1,0 2,0-1,0 0,0 0,0 1,0-1,0 0,0 0,0 1,0-1,0 0,0 0,0 0,0 1,0-1,0 0,0 0,0 1,0 0,0 0,-1 0,1 0,-1 0,1 0,0-1,-1 1,1-1,0 0,0 0,0 0,0 1,-1-1,1 0,0 1,0-1,-1 0,1 1,0-1,0 1,0-1,0 0,0 0,0 1,0-1,1 0,0 1,-1-1,1 0,0 1,0-1,-1 0,0 1,1-1,-1 0,0 1,0-1,0 0,0 2,0-2,0 0,0 1,0-1,0 0,0 0,0 1,-1-1,1 0,-1 0,0 1,1-1,-1 1,0-1,0 0,-1 0,1 0,0 0,0 0,0 0,1 0,0 0,0 0,0 0,0-1,0 1</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212 501,'2'0,"-3"0,1 0,1 0,-1 0,1 0,0 0,1 0,-2 1,1-1,1 0,-2 0,0 0,1 0,-1 0,0 0,0 0,1 0,-1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545 337,'2'0,"-4"0,2 0,1 0,-1 0,0 0,0 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124 543,'1'0,"0"0,0 0,2 0,-1 0,1 0,1 0,0 0,1 0,-1 0,0 0,-1 0,0 0,1 0,-1 0,1 0,-1 0,1 0,-1 0,2 0,-2 0,-2 0,1 0,0 0,-1 0,-1 0,1 0,0 0,-1 0,1 0,-1 0,0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340 605,'2'0,"-3"0,1 0,1 0,1 0,0 0,0 1,1-1,0 0,0 0,1 0,-1 0,0 0,0 1,0-1,0 0,1 0,-2 0,0 0,2 0,-2 0,0 0,-1 0,0 0,0 0,0 0,0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184 636,'2'0,"-3"0,1 0,0-1,0 1,1 0,-1 0,2 0,1 0,0-1,1 1,0 0,1 0,-1 0,1 0,3 0,1 0,-4 0,0 0,1-1,0 0,-1 1,1 0,3 0,0 0,-4 0,-1 0,1 0,3 0,-4 0,0 0,-1 0,-1 0,1 0,-2 0,1 0,-2 0,1 0,-1 0,0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109 218,'2'0,"-3"0,2 0,1 0,0 0,0 0,1 0,0 0,-1-1,1 1,0 0,-1 0,0 0,0 0,0 0,-1 0,-1 0,1 0,-1 0,1 0,-1 0,0 0,1 0,-1 0,0 0,0 0,1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196 222,'2'0,"-4"0,3 0,-1 0,0 0,0 0,2 0,-1 0,0 0,1 0,0 0,2 0,0 0,0 0,4 0,-5 0,1 1,-1-1,0 0,-1 0,0 0,0 0,-1-1,0 1,-1 0,2 0,-1 0,-1 0,1 0,-1 0,0 0,0 0,1 0,-1 0,0 0,2 0,-2 0,2 0,-2 0,2 1,3-1,-3 0,1 0,-1 0,0 1,1-1,-1 0,0 0,0 0,0 1,1-1,-1 0,1 0,-1 0,0 0,1 0,-1 0,1 0,-2 0,1 0,0 0,-1 0,1 0,-1 0,3 0,-2 0,0 0,-1 0,-1 0,2 0,-1 0,0 1,-1-1,1 0,-1 0,1 0,0 0,0 0,0 0,0 0,0 0,1 0,0 0,-1 0,0 0,1 0,0 0,-2 0,2 0,0 0,0 0,0 0,1 0,-2 0,1 0,-1 0,1-1,-2 1,1 0,-1 0,1 0,0 0,-1 0,1 0,0 0,0 0,0 0,-1 0,1 0,1 0,-1 0,0 0,0 0,0 0,0 0,0 0,1 0,0 0,0 0,-1 0,-1 0,1 0,0 0,0 0,0 0,1-1,-1 1,2 0,-1 0,0-1,3 1,-2 0,-1 0,0 0,-1 0,1 0,-1 0,0 0,0 0,0 0,-1 0,0 0,1 0,-1 0,0 0,0 0,0 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212 267,'2'0,"0"0,1 0,4 0,-4 0,3 0,-1 0,-1 0,5 0,-5 0,1 0,4 0,-3 1,-1-1,6 0,-1 1,-5-1,-1 0,1 1,0-1,5 0,-6 0,0 0,6 1,-6-1,1 0,0 0,-1 0,-1 0,1 0,3 0,-5 0,0 0,0 0,0 0,0 0,-1 0,0 0,0 0,0 0,0 0,-1 0,1 0,-1 0,0 0,0 0,1 0,-1 0,1 0,-1 0,1 0,0 0,0 0,0 0,1 0,0 0,2 0,-1 0,1 0,-1 0,1 0,-1 0,1 0,-1 0,1 0,0 0,0-1,0 1,0 0,1 0,-2 0,0 0,-1 0,0-1,-1 1,0 0,0 0,0 0,0 0,-1 0,1 0,-1 0,0 0,0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160 348,'1'0,"-1"0,0 0,0 0,1 0,-1 0,0 0,1 0,-1 0,1 0,-1 0,0 0,1 0,-1 0,1 0,0 0,3 0,-2 0,0 0,-1 0,1 0,-1 0,2 0,-1 0,0 0,1 0,0 0,0 0,0 0,1 0,5 0,-5 0,0 0,-1 0,1 0,3 0,-3 0,-1 0,5 1,-5 0,1-1,-1 1,0-1,-2 0,2 1,-2-1,2 0,-1 0,1 0,0 0,-1 0,0 0,0 0,0 0,-1 0,1 0,-1 0,2 0,-1 0,1 0,0 0,1 0,-1 0,0 0,0 0,0 0,2 1,-1-1,0 0,-1 1,1-1,1 1,0 0,-1-1,0 0,0 0,0 0,-1 1,1-1,-1 1,0-1,-1 0,0 0,0 0,0 0,-1 0,-1 0,1 0,1 0,0 0,-2 0,1 0,-1 0,0 0,0 0,1 0,-1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180 438,'2'0,"1"0,3 0,-1 0,2 0,-1 0,0 0,1 0,1 0,-2 0,1 0,6 0,-7-1,6 0,-7 1,0 0,-1-1,0 1,1 0,-1 0,3 0,-4 0,5 0,-5 0,-1 0,2 0,-3 0,1 0,-1 0,0 0,0 0,0 0,0 0,0 0,1 0,-2 0,1 0,-1 0,0 0,0 0,1 0,-1 0,0 0,1 0,-1 0,1 0,0 0,-1 0,0 0,0 0,1 0,-1 0,0 0,1 0,-1 0,0 0,0 0,0 0,1 0,-1 0,0 0,0 0,1 0,-1 0,0 0,0 0,0 0,1 0,-1 0,1 0,0 0,0 0,-1 0,2 1,0-1,0 0,0 0,-1 0,1 0,0 0,-1 0,-1 0,1 0,-1 0,0 0,1 0,-1 0,1 0,-1 0,0 0,0 0,1 0,-1 0,0 0,0 0,1 0,-1 0,1 0,-1 0,0 0,2 0,-2 0,1 0,-1 0,1 0,-1 0,0 0,1 0,-1 0,0 0,1 0,-1 0,1 0,1 0,-1 0,1 0,1 0,0 0,0 0,-1 0,0 0,2 1,-1-1,3 0,-3 0,0 0,0 0,3 0,-1 0,-1 0,-1 0,1 0,-1 0,3 0,-3 0,0 0,0 0,0 0,1 0,-1 0,1 1,-1-1,8 1,-7-1,-1 0,-1 0,1 0,2 0,1 0,-4 0,1 0,0 0,2 0,-4 0,0 0,1 0,0 1,0-1,-1 0,1 0,2 0,-2 0,-2 0,2 0,-1 0,1 0,-1 0,6 1,-2-1,-2 0,0 0,-3 0,1 0,0 0,0 0,-1 0,1 0,0 0,0 0,0 1,0-1,0 0,1 0,-1 0,-1 0,1 0,-1 0,1 0,-1 0,0 0,0 0,1 0,-1 0,0 0,0 0,1 0,-1 0,0 0,1 0,-1 1,0-1,0 0,0 0,-1 0,0 0,0 0,1 0,-1-1,0 1,1 0,0 0,0 0,2 0,1 0,1 0,1 0,1 0,1 0,0 1,10 0,-10-1,0 0,-1 0,-2 0,1 0,-2 0,-1 0,0 0,-1 0,0 0,-1 0,1 0,-1 0,0 0,0 0,2 0,-1 0,4 1,-3-1,0 1,0-1,-1 0,-1 0,1 0,-1 0,1 0,0 0,-1 0,1 0,1 0,-2 0,1 0,-1 0,1 0,1 0,-1 0,1 0,-1 0,1 0,-1 0,0 0,0 0,-1 0,1 0,-1 0,1 0,-1 0,0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117 482,'1'0,"-1"0,0 0,0 0,1 0,-1 0,0 0,1 0,-1 0,0 0,1 0,-1 0,1 0,-1 0,1 0,-1 0,1 0,0 0,-1 0,1 0,-1 0,1 0,0 0,-1 0,1 0,0 0,0 0,0 0,0 0,-1 0,1 0,-1 0,1 0,0 0,0-1,0 1,0 0,0 0,0 0,-1 0,0 0,0 0,1 0,-1 0,0 0,0 0,0 0,1 0,0 0,1 0,1 0,1 0,1 0,0 0,0 0,2 0,0 0,-1 0,6 1,-5 0,0-1,1 1,-1-1,0 0,-1 0,0 0,0 0,8 0,-7 1,-2-1,0 0,-2 0,8 1,-7 0,6-1,-5 0,0 1,-2-1,5 1,-3-1,-3 0,1 1,-2-1,2 0,0 0,-1 0,-1 0,3 0,-2 0,0 0,-1 0,1 0,-1 0,1 0,0 0,-1 0,1 0,0 0,-2 0,1 0,0 0,0 0,-1 0,1 0,0 0,0 0,0 0,-1 0,1 0,0 0,0 0,-1 0,1 0,0 0,0 0,0 0,1 0,-1 0,-1 0,1 0,-1 0,0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452 450,'0'1,"0"-1,0 1,1-1,-1 1,1 0,-1 0,0-1,0 0,1 1,-1-1,0 0,1 1,0-1,0 0,-1 0,1 1,0-1,-1 0,0 0,1 0,-1 0,0 0,0 0,1 0,0 0,1-1,-1 1,1 0,-1 0,2-1,0 1,-2 0,-1 0,0 0,0 0,-1 0,1 0,0 0,-1 1,0-1,1 1,0-1,-1 0,1 1,0-1,0 0,-1 1,0 0,0 0,0 1,0 0,0 0,1 0,0-2,-1 2,1-1,0 0,0-1,0 1,0 0,0-1,0 2,0 0,0 1,1-1,-1 0,0-1,1-1,-1 1,0-1,0 0,0 0,0 1,0-1,0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562 332,'2'0,"-4"1,2-1,1 0,-1 0,0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126 536,'-2'0,"0"1,-1-1,1 1,0-1,0 0,0-1,1 1,0-1,-1-1,0 1,0-1,0 0,0 0,-1 0,2 1,-1-1,1 1,1 1,0-1,-1 1,1-1,0-1,0 0,-1 0,1-1,-3-6,1 6,1 0,1 1,0-1,0-4,1 5,-1-1,0 1,1-1,-1 0,0 0,0 0,-1 0,1 0,-1 0,0 0,0-1,1 1,-1-1,-1-1,2 1,-1 0,0 0,0 1,0 0,0-1,0 0,0 1,-1-7,1 6,0 1,1 0,-2-4,2 4,0 0,0-3,0 3,0 0,0-1,0 1,2-5,-2 4,0 1,1 0,-1 0,1-1,0 0,0 0,0 0,1 0,-1 1,1-1,-1 1,0 1,0-1,0 1,1 0,2-6,-3 4,2 0,-2 0,2-1,-2 4,-1 0,0 1,0-1,1 1,-1-1,1 0,-1 0,1 1,-1-1,0 1,1-1,-1 1,0 0,0 0,0 0,0-1,1 1,-1 0,0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102 255,'2'0,"-4"0,2 0,0-1,0 1,1 0,-1 0,1 0,-1 0,0 0,1 0,-1 0,0 0,0 0,1 0,-1 1,0-1,0 0,1 1,-1 0,0-1,0 2,0 0,0-1,0 1,0-1,0 0,0-1,0 1,0-1,0 1,0-1,0 1,0-1,0 0,0 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 82,'2'0,"-4"0,3-1,0 1,0 0,0 0,5-1,-2-1,1 2,0-1,-1 0,3 0,3 0,-5 1,1 0,0 0,0 0,2 0,0 0,5 2,-8-2,-1 0,0 1,-1-1,-1 0,1 0,1 0,-1 0,1 0,0 0,0 0,0 0,-1-1,0 1,0 0,-3 0,1 0,0 0,-1 0,0 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122 113,'2'0,"-4"0,2 0,0-1,1 1,-1 0,1 0,1-1,-1 1,2 0,-1 0,2 0,0 0,0 0,7 0,-4 0,1 1,0-1,0 0,-1 0,0 0,-1 0,6 0,-2 2,-1-2,1 0,1 0,-6 0,-3 0,-2 0,1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48 143,'0'1,"0"-1,1 0,0 0,2 1,-1-1,2 0,5 0,-4 0,0 0,1 0,0 0,-1 1,1-1,-2 1,0 0,-1-1,3 1,-5-1,1 0,0 1,0-1,1 1,0-1,4 1,-4 0,-1-1,0 0,-1 0,0 0,-1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54 690,'2'0,"-4"0,2 0,0 0,0 0,1 0,-1 0,0 0,1 0,-1 0,0 0,0 0,0 0,1 0,-1 0,1 0,-1 0,1 0,2 0,-1 0,0 0,-1 1,1-1,3 0,-4 0,4 1,-3-1,0 1,3-1,-3 1,3-1,-3 0,1 0,-2 0,3 0,3 1,-4 0,-1-1,2 0,-2 0,-1 0,1 1,0-1,1 1,-1-1,0 0,0 0,-1 0,2 1,0-1,-2 0,1 0,0 0,-1 0,-1 0,1 0,1 0,-2 0,1 0,-1 0,0 0,1 0,-1 0,0 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182 210,'2'0,"-4"0,2 0,0 0,1 0,-1 0,0 0,0 0,0 0,1 0,-1 0,0-1,1 1,0 0,-1 0,1 0,-1 0,1 0,0 0,0 0,2 0,0 0,1 0,0 0,0 0,4 1,-4-1,-1 1,0-1,-2 0,1 0,-1 0,0 0,-1 0,1 0,1 0,2 0,-2 0,1 0,0 0,0 0,2 0,-2 1,0-1,0 0,1 0,-1 0,0 0,0 0,1 0,0 0,0 0,-1 0,0 0,0 0,0 0,0 0,-2 0,1 0,-1 0,0 0,0 0,0 0,-1 0,1 0,0 0,0 0,1 0,-1 0,0 0,0 0,0 0,-1 0,1 0,-1 0,0 0,1 0,-1 0,1 0,-1 0,0 0,0 0,1 0,-1 0,0 0,1 0,-1 0,1 0,-1 0,1 0,-1 0,1 0,-1 0,0 0,0 0,0 0,1 0,-1 0,0 0,1 0,-1 0,0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377 208,'1'0,"0"0,0 0,-1 0,2 0,0 0,0 0,0 0,4 0,-3 0,0 0,0 0,0 0,4 0,-4 0,-1 0,1 0,-1 0,0 0,0-1,0 1,1-1,2 1,-2 0,-1 0,0-1,0 1,0 0,0 0,0 0,0 0,3 0,-3 0,1 0,0 0,0 0,0 0,1-1,-1 1,-1 0,1 0,-1 0,0 0,1 0,-1-1,3 1,-3 0,-2 0,1 0,0 0,0 0,-1 0,1 0,-1 0,1 0,-1 0,0 0,1 0,-1 0,0 0,0 0,1 0,-1 0,1 0,-1 0,1 0,-1 0,0 0,1 0,-1 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90 239,'-1'0,"1"0,1 0,-1 0,1 0,-1 0,3 0,-1 0,1 0,1 0,1 0,0 0,1 0,1 0,-2 0,0 0,-1 0,1 0,0 0,-2 0,0 0,-1 0,-1 0,1 0,-2 0,0 0,1 0,-1 0,0 0,0 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69 271,'2'0,"-3"0,1 0,1 0,0 0,1 0,-1 0,2 0,-1 1,0-1,0 0,0 0,3 0,-2 0,-2 0,2 0,-2 0,1 0,0 0,0 0,0 0,-2 0,1 0,0 0,-1 0,0 0,1 0,-1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563 336,'2'0,"-4"0,2 0,1 0,-1 0,0 1,1-1</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225 281,'2'0,"-3"0,1 0,0-1,0 1,0 0,0 0,0-1,0 1,-1 0,1 0,0 0,0 0,0 0,-1 0,1 0,0 0,0 0,-1 0,1 0,0 0,0 0,-1 0,1 0,0 0,0 0,0 0,-1 0,1 0,0 0,0 0,-1 0,1 0,0 0,0 0,-1 0,1 0,-1 0,1 0,-1 0,1 0,-1 0,1 0,0 0,0 1,-1-1,1 0,0 0,0 1,0-1,-1 0,1 1,0-1,0 1,0-1,0 1,0-1,1 1,-1-1,1 1,-1-1,1 0,0 1,-1-1,0 0,1 1,-1-1,2 0,-2 1,1-1,-1 0,1 0,0 1,-1-1,1 1,0-1,0 0,-1 1,1-1,-1 0,0 0,1 0,-1 1,0-1,1 0,-1 0,1 0,-1 0,0 1,0-1,0 0,0 0,0 1,0-1,0 0,0 1,0 0,0-1,0 1,0-1,0 0,0 1,0-1,-1 1,1-1,0 0,-1 1,0-1,1 0,-1 1,0-1,0 1,0-1,1 0,-2 1,1-1,1 0,-1 0,1 0,0 0,-1 0,1 0,0 0,-1 0,1 0,-2 0,1 0,1 0,-1 0,1 0,-1-1,0 1,1 0,-1 0,1-1,0 1,0-1,0 1,0-1,0 0,1 0,-1 1,0-1,1 1,-1 0,0 0,0-1,0 1,1-1,-1 1,1 0,-1 0,0 0,0-1,0 1,1 0,-1 0,2-2,-1 2,-1-1,1 1,0 0,-1-1,0 1,0 0,0 0,1 0,-1-1,1 1,-1 0,0 0,0 0,1-1,-1 1,1 0,0-1,-1 0,1 1,0-1,0 1,-1-1,0 1</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249 441,'2'0,"-4"1,1-1,1 1,0-1,-1 1,1-1,0 0,0 1,0-1,0 0,0 1,0 0,0 0,0 0,0-1,1 1,-1-1,0 0,0 0,0 0,1 0,-1 0,1 0,-1 0,1 0,-1 0,0 0,1 0,-1 0,0 0,0-1,1 1,-1-1,1 1,-1-1,0 1,0-1,0 1,0 0,0 0,0 0,0-1,0 1,0-1,-1 1,1 0,0-1,-1 1,1 0,0 0,0 0,-1 0,1 0,0 0,0 0,0 0,0 0</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257 443,'2'0,"-3"0,2 0,0 0,1 0,0 1,-2-1,1 0,0 0,0 0,-1 0,0 0,1 0,-1 0</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268 440,'2'0,"-5"1,3-1,0 1,0-1,-1 1,1 1,0-1,0 0,0-1,0 1,0-1,0 0,0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281 445,'0'-1,"0"1,1 0,-1-1,0 1,0 0,0 0,0-1,0 0,0 1,0-1,0 1,0 0,0 0,0-1,0 1,0 0,-1 0,1 0,0-1,0 1,0 0,-1 0,1 0,0 0,0 0,-1 1,1-1,-1 0,1 0,-1 1,1-1,0 0,-1 1,1-1,0 1,0-1,0 1,0 0,0 0,0 0,0 0,0 0,0-1,1 0,-1 0,0 1,0-1,0 0,1 1,0-1,-1 1,2 0,0-1,-1 1,1 0,-1 0,-1-1,0 0,0 0,0 1,0-1,0 0,0 0,0 0,-1 1,1-1,0 0,0 0,-1 0,1 0,0 0,0 1,0-1,-1 0,1 0,-1 0,1 0,0 0,0 0,-1 0,1 0,0-1,0 1,-1 0,1-1,0 1,0 0,0-1,-1 1,1 0,0-1,0 1,1-1,-1 1,0-1,0 1,1 0,-1 0,0-1,1 1,-1-1,0 1,1-1,-1 1,0 0,0-1,1 1,-1 0,0 0,0 0,1 0,-1-1</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60 615,'-1'0,"1"-1,0 1,0 0,0 0,0-1,-1 1,1 0,0 0,0 0,0-1,0 1,-1 0,1 0,0 0,0 0,0-1</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152 583,'2'0,"-3"0,1 0,0 1,0-1,1 0,-1 0,1 0,0 0,1 0,-1 0,5 0,-3 0,0 0,4 0,-5 0,1 0,-2 0,1 0,0 0,-1 0,-1 0,1-1,-1 1,1 0,-1 0,0 0,0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228 575,'2'0,"-4"0,2 1,-1 1,0 1,1-1,-1-2,0 2,1-2,0 1,0-1,0 1,0-1,0 0,0 1,0-1,0 0,0 0,0 0,1 0,-1 0,0 0,1 0,-1 0,1 0,0 0,-1 0,1 0,1 0,-1-1,2 1,-1-1,-1 1,0-1,0 1,-1 0,1 0,-1 0,0 0,0 0,1 0,1 0,0 0,-1 0,-1 0,1 0,-1 0,0 0,0 0</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241 577,'0'1,"-1"0,-1 3,2-3,-1 1,0 0,1 0,-1 0,1 0,-2 1,2-1,0-1,0-1,0 0,-1 1</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55 611,'0'-1,"-1"1,1 0,-1-1,-1 1,1-2,-2 1,1-1,1 0,-1 0,2 1,-1 0,1 0,0 0,-1 0,1-1,-1 1,1 0,0 0,0-1,-1 0,1-1,-1 1,1 0,-1 0,1 0,0 0,-1-3,0 3,1 1,-2-3,2 0,-1 2,1 0,0-1,-1 0,0-2,1 1,0 0,0 1,0 1,0 0,0 1,0-1,0-4,0 4,0-1,0 1,0-5,-1 2,1 2,0 2,0-1,0 1,0-3,0 3,0-1,0-3,0 1,0 2,0 1,0-1,0-3,1-1,-1 2,0 0,0-2,0 5,0 0,0 0,0 0,1 0,0-1,-1 1,1-2,0 0,0 1,-1 1,1 0,-1 0,0-1,1 1,0 0,-1 0,0 1,0-1,1 0,0 0,-1 0,2-1,-1 0,0-1,0 2,-1 0,0 0,1 1,-1 0,0 0,0-1,0 1,0 0,1 0,-1-1,0 1,0 0,0-1,1 1,-1 0,1-1,-1 1,0 0,1-1,-1 1,0 0,0 0,0 0,1 0,-1 0,0-1,0 1,1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132 168,'2'0,"-3"1,2-1,1 0,1 0,0 0,2 0,1 0,-1 0,1 0,0 0,-1 0,0 0,1 1,-1-1,-2 0,1 1,-1-1,1 0,-2 0,3 0,-3 0,0 0,0 0,0 0,-1 0,1 0,1 0,-2 0,2-1,-2 1,0 0,0 0,0 0,0 0,0 0,1 0,0 0,-1 0,2 0,-2 0,2 0,-2 0,1 0,0 0,0 0,0 0,1 0,0 0,0 0,1 0,-1 0,-1 0,1 0,-1 0,1 0,-2 0,2 0,3-1,-3 1,0 0,-1 0,2 0,-2 0,0 0,0 0,-1 0,-1 0,0 0,1 0,-1 0,0 0,1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565 337,'2'0,"-4"1,2-1,1 0,-1 0,0 0,1 0,-1 0,0 0,0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51 398,'2'0,"-4"-1,3 1,-1 0,0 0,0 0,1 0,-1 0,0-1,0 1,1 0,-1 0,1 0,-1 0,1 0,-1 0,0 0,0 0,0 1,1-1,-1 1,0 0,0 0,0 0,1 0,-1-1,0 0,0 1,0-1,0 0,0 0</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300 446,'2'0,"-3"0,1 0,0 0,0 0,1 0,0 0,0 0,0 0,-1 0,1 0,0 0,0 0,-1 0,0 0,0 0,1 0,-1 0,0-1,0 1,0 0,0 0,0-1</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307 441,'0'1,"-1"-1,1 1,0-1,0 1,0 1,0-1,0 0,0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314 441,'2'0,"-4"1,2-1,0 0,0 1,0-1,0 1,0-1,0 1,0-1,0 0,0 1,0-1,0 1,0-1,0 1,0 0,0-1,0 1,0-1,0 0,1 0,-1 0,0 1,0-1,1 0,-1 0,1 0,-1 0,1 0,0 0,-1 0,2 0,-1 0,0 0,-1 0,0 0,1 0,-1-1,-1 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319 444,'0'1,"0"-1,0 0,0 2,0-1,-1 0,1 0,0 0,0-1,0 1,0 1,0-1,0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256 588,'0'1,"0"-1,0 1,0-1,0 0,0 1,0-1,0 0,0 0,0 0</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271 578,'0'1,"-1"0,0 1,0 1,-1-1,1 0,0 1,0-2,1 1,0-2,0 0,0 0,0 1,0-1,1 0,0 1,0-1,-1 0,0 0,1 0,0 0,-1 0,0 0,1-1,0 1,0-1,-1 1,1 0,-1-1,0 0,1 1,-1-1,0 0,0 1,0-1,0 1,0 0,-1-1,1 1,-1 0,-1-1,1 1,-2 0,1 0,-1 0,2 0,1 0,-1 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335 444,'1'0,"-1"0,1 0,-1 0,1 0,0 0,0 0,0 0,1 0,-1 0,-1 0,1-1,-1 1,0 0</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342 440,'0'1,"0"1,-1-1,1 0,0-1,0 0,0 1,0-1,0 0,0 1,0-1,0 0,0 0,0 1,0-1</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356 439,'-1'1,"1"0,-1 0,0-1,1 1,-1 0,1 0,-1 0,1 0,0 1,0-2,0 1,0-1,0 0,0 1,0-1,0 0,0 0,0 1,0-1,0 0,0 0,1 1,-1-1,0-1,0 1,0 0,1 0,-1 0,0 0,0-1,0 1,1 0,-1 0,0 0,0 0,0-1,1 1,-1-1,0 1,0 0,0-1,0 1,0 0,-1 0,1 0,-1 0,1 0,0 0,-1 0,1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593 325,'0'1,"-2"0,-2 2,2-2,0 1,1 0,0 0,0 1,1-1,0-2,0 1,0-1,0 0,0 1,1-1,-1 0,1 0,0 0,0 0,-1 0,1 0,-1 0,0 0,0 0,1 0,0-1,-1 1,1-1,1 0,0-1,0 1,0-1,-1 1</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286 590,'2'0,"-4"0,3 0,-1 0,0 0,1 0,0 0,0 0,-1 0,0 0</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307 579,'2'0,"-4"1,2-1,0 1,0 0,0 0,-1-1,1 1,0 1,-1-1,1 0,-1 0,1 0,0 0,-1-1,1 0,0 1,0-1,0 0,0 1,0-1,0 0,0 0,1 1,-1-1,1 0,1 0,-2 0,0 0,0 0,1 0,-1 0,0 0,1-1,0 1,0-1,0 1,-1 0,0-1,1 1,-1-1,1 0,-1 0,1 1,-1-1,1 0,-1 1,0-1,1 0,-1 0,0 1,0-1,0 0,0 0,0 1,0 0,0-1,0 1,-1 0,1 0,0-1,-1 1,0 0,1 0,-1 0,0 0,0 0,1 0,0 0,-1 0,1 0,-1 0,1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87 397,'1'0,"0"0,0 0,4 0,-1 0,1 0,-1 0,3 0,-1 0,0 0,0 0,-1 0,2 0,-2 1,0-1,-1 1,-1-1,-1 1,1-1,-2 0,0 0,0 0,0 0,0 0,-1 0,1 0,-1 0,1 0,-1 0,1 0,-1 0</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68 660,'2'0,"-3"0,1 0,0 0,1 0,1 0,0 0,0 0,0 0,-1 0,1 0,-1 0,-1 0,1-1,-1 1,0 0,0 0,1 0,-1 0,1 0,0-1,-1 1,1 0,1 0,-1 0,0 0,-1 0,1 0,-1-1,1 1,-1 0,1 0,0 0,0 0,-1 0,1-1,0 1,-1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217 661,'2'0,"-4"0,2 0,1 0,1 0,0 0,1 0,1 0,0 0,0 0,4 0,-3 0,0 0,-1 0,0 0,-1 0,-1 0,1 0,-2-1,0 1,-1 0,1 0,-1 0,0 0,1 0,-1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276 465,'2'0,"-4"0,2 0,0 0,1 0,-1 0,0 0,2-1,-2 1,2 0,0 0,-1 0,-1-1,1 1,-1 0,1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308 462,'1'0,"1"0,-1 0,0 0,0 0,0 0,-1 0,0 0,1 0,-1 0,0 0,0 0,1 0,-1 0,0 0,0 0,0 0,1 0,-1 0,0 0,1 0,-1 0,0 0,1 0,-1 0,0 0</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341 460,'2'0,"-4"0,3 0,1 0,1 0,0 0,1 1,3-1,-4 0,0 0,1 1,-3-1,0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378 614,'2'0,"-5"0,3 0,0 1,0-1,-1 1,1 0,0 0,-1 0,1-1,0 1,0 0,-1 0,1-1,0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390 616,'1'0,"0"0,-1 0,1 0,0 0,0 0,-1-1,1 1,-1 0,0-1,0 1,0-1,0 1,0-1,0 1,0-1,0 0,0 1,0-1,0 1,-1-1,1 1,0-1,0 1,0 0,-1 0,1 0,0 0,0 0,-1 0,1 0,-1 0,1 1,-1-1,1 1,-1 0,1 0,-1 3,1-3,0-1,0 1,1 1,-1-1,0-1,1 0,-1 1,0-1,1 1,-1-1,0 0,0 1,1-1,-1 0,0 1,0-1,1 0,-1 0,0 1,0-1,0 0,0 0,0 1,0-1,0 0,-1 1,1 0,0-1,-1 0,1 0,0 1,-1-1,1 0,-1 0,1 0,-1 0,1-1,-1 1,1 0,-1-1,1 1,0 0,-1 0,1 0,0-1,0 1,0 0,0-1,0 1,0 0,0-1,0 1,0 0,0 0,0 0,1 0,-1-1,0 1,1 0,-1-1,1 1,0-1,0 1,0-1,-1 1,1-1,0 1,-1 0,0-1,1 1,-1 0,1-1,-1 1,0 0,0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600 333,'2'0,"-4"1,2-1,-1 2,1-1,0 0,-1 0,1-1,0 1,0-1,0 1,0-1,0 0,0 0,0 0,0 0,1 0,-1-1,1 0,1-1,-1 1,0 0,-1 1,0 0,0 0,0 0,0 0,1 0,-1 1,0-1,0 0,0 0,0-1,1 1,-1 0,0 0,0 0,0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441 653,'2'0,"-2"0,2 0,0 0,1 0,0 0,1 0,1 1,0-1,-1 1,2-1,-3 0,1 0,-1 0,-2 0,1 0,-2 0,0 0,1 0,-1 0,0 0</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847 397,'2'0,"-4"0,2 0,0 0,1-1,0 1,2 0,0 0,-1 0,1 0,0 0,0 0,0 0,4 0,-3 0,-1 0,0 0,1 0,-1 0,0 0,7 0,-6-1,-1 0,2 1,-1-1,0 1,-1 0,1 0,-2 0,3 0,-3 0,0 0,1-1,0 1,-1 0,0 0,1 0,-2 0,2 0,-2 0,0 0,1 0,-1 0,0 0,-1 0,2 0,-1 0,-1 0,1 0,-1 0,1 0,-1 0,1 0,-1 0,1 0,0 0,0 0,0 0,0 0,1 0,-2-1,0 1,1 0,-1 0,0 0,1 0,0 0,-1 0,0 0,0 0,1 0,-1 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808 392,'1'0,"-1"0,1-1,1 1,2 0,0 0,0 0,0-1,4 1,-3 0,0-1,1 1,0-1,6 0,-7 1,0 0,-1 0,-1 0,0 0,0 0,1 0,-1 1,0-1,1 1,-1-1,1 0,3 0,-1-1,-4 1,0 0,1 0,1-1,-2 1,-1 0,0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379 443,'0'-1,"0"1,1 0,0 0,1 0,-1 0,1 0,1 0,-1 0,1 0,-2 0,0 0,1 0,0 0,-1 0,1 0,0 0,3 0,-2 0,-1 0,1 0,0 0,1 0,1 1,-1-1,1 0,0 1,1-1,-1 0,-2 0,3 0,-4 0,1 0,-2 0,0 0,-1 0,0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 59,'2'0,"-4"0,2 0,1 0,0 0,0 0,0 0,0 0,1 0,1 0,0 0,-1 0,4 0,-3 0,0 0,0 0,0 0,2 0,-2 0,1-1,-1 0,0 1,1 0,-1-1,0 1,0 0,3-1,-3 1,0 0,1 0,0 0,-1 0,1 0,-2 0,0 0,0 0,0 0,-1 0,1 0,2 0,-3 0,3 0,-2 0,-1 0,1 0,0 0,1 0,0 0,-2 0,1-1,0 1,-2 0,1 0,0 0,0 0,-1 0,1 0,0 0,-1 0,1 0,-1 0,1 0,-1 0,0 0,1 0,-1 0,0 0,1 0,-1 0,1 0,-1 0,1 0,-1 0,0 0,0 0,1 0,-1 0,1 0,-1 0,1 0,-1 0,1 0,-1 0,1 0,-1 0,1 0,0 0,0 0,0 0,0 0,0 0,0 0,0 0,0 0,-1 0,1 0,0 0,1 0,-2 0,1 0,-1 0,1 0,-1 0,0 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 85,'2'0,"-3"0,1 0,0 0,0 0,1 0,-1 0,0 0,1 0,0 0,1 0,1 0,-1 0,-1 0,0 0,1 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 88,'2'0,"-4"0,2 0,0 0,1 0,0 0,-1 0,1 0,0 0,0 0,3 0,1 0,-1 0,0 0,-1 0,1 0,1 0,0 0,-3 0,-1 0,1 0,-1 0,0 0,0 0,0 0,0 0,-1-1,0 1,1 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82 232,'2'0,"-4"0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36 265,'1'0,"-1"0,0 0,0 0,0 0,1 0,-1 0,0 0,0 0,1 0,0 0,0-1,-1 1,1 0,0 0,0 0,0 0,0 0,-1 0,1-1,0 1,-1 0,0 0,0 0,0 0,1 0,-1 0,0 0,0 0,1 0,-1 0,0 0,0 0,1 0,-1 0,0 0,0 0,1 0,-1 0,0 0,1 0,-1 0,1 0,0 0,0 0,-1 0,1 0,-1 0,1 1,0-1,1 0,-1 0,0 0,0 0,0 0,1 0,-2 0,2 0,0 0,-1 0,0 0,1 0,-1 0,0 0,1 0,-1 0,0 0,0 0,0 0,0 0,1-1,-1 1,1 0,-1 0,0 0,0 0,1 0,-2 0,0 0,1 0,-1 0,0 0,1 0,0 0,-1 0,1 0,-1 0,0 0,0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138 262,'2'0,"-3"0,1 0,0 0,1 0,-1 0,1 0,1 1,0-1,-2 0,1 0,0 0,-1 0,1 0,0 0,0 1,0-1,-1 0,1 0,-1 0,1 0,-1 0,1 0,-1 0,2 0,-2 0,1 0,0 0,0 0,0 0,-1 0,1 0,0 0,-1 0,1 0,0 0,0 0,-1 0,1 0,0 0,0 0,-1 0,0 0,1 0,-1 0,1 0,-1 0,0 0,0 0,1 0,-1 0,0 0,0 0,1 0,-1 0,1 1,0-1,-1 0,0 0,1 0,-1 0,0 0,0 0,1 0,0 0,-1 0,0 0,0 0,1 0,-1 0,0 0,0 0,0 0,1 0,-1 0,0 0,0 0,1 0,-1 0,0 0,0 0,0 0,1 0,-1 0,0 0,1 0,-1 0,0 0,0 0,1 0,-1 0,0 0,1 0,0 0,-1 0,0 0,0 0,1 0,-1 0,0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611 335,'2'0,"-4"0,3 0,-1 0,0 1,1-1,-1 0,1 0,-1 0,0 0,0 0,1 0,-1 0,0 0,1 1,1-1,0 0,1 0,-1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214 264,'1'0,"-1"0,0 0,1 0,-1 0,1 0,2 0,-1 0,2 0,0 0,1 0,-4 0,2-1,-2 1,1 0,-1 0,1 0,0 0,-1 0,1 0,0 0,-1 0,1 0,-1 0,1 0,0 0,-1 0,4 0,-3 0,-1 0,1 0,0 0,-1 0,1 0,-1 0,0 0,-1 0,1 0,-1 0,1 0,-1 0,1 0,0 0,0 0,0 0,0 0,-1 0,1 0,0-1,-1 1,1 0,0 0,1 0,-1 0,0 0,-1 0,1 0,0 0,0 0,0 0,0 0,-1 0,1 0,0 0,-1 0,1 0,-1 0,0 0,1 0,1 0,0 0,-1 0,4 0,-3 0,0 0,0 0,-1 0,-1 0,0 0,1 0,0 0,-1 0,0 0,1 0,-1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60 322,'2'0,"-4"0,2 0,0 0,1 0,-1 0,1 0,-1 0,0 0,1 0,-1 0,1 0,0 0,0 0,0 0,-1 0,1 0,-1 0,1 0,-1 0,1 0,0 0,-1 0,1 0,-1 0,0 1,1-1,0 0,-1 0,1 0,0 0,-1 0,1 0,-1 0,1 0,0 0,-1 0,1 0,-1 0,1 0,0 0,-1 0,0 0,1 0,0 0,-1 0,1 0,-1 0,0 0,1 0,-1 0,0 0,1 0,-1 0,1 0,-1 0,1 0,-1 0,1 0,0 0,-1 0,1 0,0 0,-1 0,0 0,1 0,-1 0,1 0,-1 0,1 0,-1 0,0-1,0 1,0 0,1 0,-1 0,0 0,0 0,1 0,-1 0,0 0,0 0,0 0,1 0,-1 0,1 0,-1 0,0 0,0 0,1 0,-1 0,0 0,0 0,0 0,1 0,0 0,2 0,-2 0,0 0,0-1,0 1,1 0,-2 0,2 0,-1 0,1 0,-2 0,1 0,1 0,0 0,-2 0,2 0,-1 0,1 0,-1 0,0 0,1 0,-1 0,0 0,0 0,0 0,0 0,-1 0,1 0,-1 0,1 0,0 0,0 0,0 0,-1 0,1-1,-1 1,1 0,-1 0,1 0,-1 0,1 0,-1 0,0 0,1 0,-1 0,1 0,-1 0,0 0,1 0,-1 0,0 0,1 0,-1 0,1 0,-1 0,1 0,0 0,0 0,0 0,0 0,0 0,0 0,0 0,1 0,-1 0,0 0,1-1,-1 1,0 0,1 0,0 0,-1-1,1 1,-1-1,1 1,0 0,-1 0,-1 0,0 0,1 0,0 0,-1 0,1 0,-1 0,1 0,0 0,-1 0,0 0,1 0,0-1,-1 1,1 0,-1 0,0 0,0 0,1 0,-1 0,0 0,0 0,1 0,-1 0,0 0,0 0,0 0,1 0,-1 0,0 0,1 0,-1 0,1 0,-1 0,0 0,0 0,0 0,1 0,-1 0,0 0,1 0,-1 0,0 0,0 0,1 0,-1 0,0 0,1 0,0 0,-1 0,0 0,0 0,0 0,1 0,-1 0,0 0,0 0,1 0,-1-1,0 1,0 0,0 0,1 0,-1 0,0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69 349,'2'0,"-4"0,3 0,-1 0,1 0,-1 0,1 0,0 0,0 0,-1 0,1 0,-1 0,1 0,0 0,-1 0,1 0,0 0,-1 0,1 0,0 0,-1 0,1 0,0 0,0 0,0 0,0 0,0 0,0 0,0 0,0 0,0 0,0 0,0 0,0 0,-1 0,1 0,-1 0,1 1,0-1,0 0,0 0,0 0,-1 0,1 0,-1 0,1 0,0 0,0 0,-1 0,1 0,0 0,0 0,-1 0,2 0,-1 0,0 0,-1 0,0 0,1 0,-1 0,1 0,-1 0,0 0,0 0,0 0,1 0,-1 0,0 0,1 0,-1 0,0 0,0 0,1 0,-1 0,0 0,0 0,0 0,1 0,-1 0,0 0,0 0,1 0,-1 0,0 0,0 0,0 0,1 0,-1 0,1 0,0 0,1 0,1 0,-1 0,0 0,2 0,-2 0,0 0,4 0,-3 0,0 0,2 0,-3 0,1 0,-1 0,1 0,0 0,-1 0,0 0,1 0,-2 0,1 0,-1-1,0 1,0 0,0 0,-1 0,1 0,0 0,0 0,0 0,0 0,0 0,0 0,2 0,-2 0,-1 0,1 0,0 0,-1 0,1 0,-1 0,0 0,0 0,1 0,-1 0,0 0,0 0</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127 375,'2'0,"-4"0,2 0,0 0,1 0,0 0,-1-1,1 1,0 0,0 0,1 0,-1 0,1 0,0 0,1 0,0 0,-1-1,1 1,-1 0,0 0,0 0,0 0,1 0,-1 0,-1 0,1 0,-1 0,0 0,-1 0,2-1,-1 1,0 0,0 0,1 0,0 0,-1 0,1-1,-1 1,0 0,-1 0,1 0,-1 0,1 0,-1 0,1 0,-1 0,0 0,1 0,-1 0,0 0,1 0,-1 0,1 0,-1-1,1 1,-1 0,1 0,0 0,0 0,0 0,0 0,-1 0,2 0,-1 0,1 0,-1 0,0 0,0 0,0 0,-1 0,1 0,0 0,1 0,-2 0,1 0,-1 0,0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286 371,'2'0,"-4"0,3 0,-1 0,1 0,-1 0,3 0,-1 0,1 0,0 0,1 0,-1 0,2 0,-1 0,-1 0,0 0,0 0,1 0,-1 0,-1 0,0-1,1 1,-1 0,0-1,0 1,0 0,-1 0,0 0,1 0,-1 0,0 0,1 0,0 0,-1 0,1 0,0 0,2 0,-3 0,1 0,-1 0,1 0,0 0,0 0,0 0,0 0,0 0,0 0,0 0,-1 0,1 0,-1 0,0 0,-1 0,1 0,-1 0,1 0,-1 0,1 0,-1 0,1 0,-1 0,0 0,1 0,-1 0,1 0,-1 0,1 0,0 0,-1 0,1 0,0 0,0 0,1 0,-1 0,0 0,0 0,0 0,1 0,-1 0,0 0,1 0,-1 0,1 0,0 0,0 0,0 0,2 0,-2 0,0 0,-1 0,1 0,-1 0,1 0,-1 0,-1 0,1 0,-1 0,1 0,-1 0,0 0,0 0,1 0,-1 0,0 0,0 0,1 0,-1 0,1 0,-1 0,0 0,0 0,0 0,1 0,-1 0,0 0,1 0,-1 0,0 0,1 0,-1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278 429,'2'0,"-3"0,1 0,0 0,0 0,1 0,-1 0,0 0,2 0,-1 0,0 0,1 0,0 0,0 0,0 0,2-1,-1 1,-1-1,1 1,-1 0,1 0,0 0,0 0,1 0,-2 0,1 0,1 0,-1 0,0-1,1 1,-1 0,1 0,0 0,0 0,-1 0,0 0,0 0,0 0,-1 0,0 0,-1 0,1 0,-1 0,-1 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332 457,'2'0,"-4"0,2 0,1 0,0 0,0 0,1 1,0-1,0 0,1 0,0 0,0 0,1 0,-1 0,1 0,0 0,4 0,-4 0,-1 0,0 0,1 0,-1 0,0 0,0 0,-1 0,1 0,0 0,0 0,1 0,-2 0,0 0,1 0,-1 0,1 0,-2 0,1 0,-1 0,0 0,-1 0,1 0,-1 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88 491,'2'0,"-4"0,3 0,0 0,-1 0,1 0,0 0,0 0,-1 0,1 0,0 0,-1 0,1 0,-1 0,0 0,0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154 491,'1'0,"-1"0,1 0,0 0,-1 0,1 0,0 0,-1 0,2 0,2 1,-2-1,-1 0,3 0,-3 0,1 0,0 0,-1 0,1 0,-1 1,1-1,0 0,-1 0,-1 0,1 0,-1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51 512,'2'0,"-5"0,3-1,0 1,-1 0,1 0,-1-1,0 0,1 1,-1-2,0 0,1 1,0-1,-1 0,1 1,-1-3,1 2,-1 1,1-1,0 2,-1-3,0-1,0 2,0-1,-1 1,1 0,1 0,-1 1,1 0,0 0,0 1,-1-1,1 0,0 0,0 0,0 0,0-1,0 2,0-2,0 1,1-1,-1 1,0-1,1 0,-1 2,0-1,0 0,0 0,0 0,0 1,0-3,1 1,-1 2,0-2,0 0,0 1,0 1,0-1,1 0,-1 0,0 0,0-1,0 0,1 0,-1 0,1 0,-1 0,0 0,0 1,1 1,-1-1,0 0,0 0,1 0,-1 1,0-1,1 0,-1 0,0 1,0-1,1 1,-1 0,0-1,0 1,2-3,-1 2,0 0,0 0,-1 0,1 1,-1-1,0 0,0 1,1-1,-1 0,0 1,0 0,0-1,0 1,1 0,-1-1,0 1,0 0,0 0,0 0,0-1,0 1,0 0,0 0,1 0,-1 0,0-1,0 1,0 0,0 0,0 0,0-1,0 1,0 0,0 0,1-1,-1 1,0-1,0 0,1 1,-1-1,0 1,0-1,0 1,0-1,0 1,0 0,0 0,0 0,0-1,0 1,0 0,0 0,0-1,0 1,0 0,0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627 330,'0'1,"-1"-1,1 1,0 0,0 0,-1-1,1 1,0-1,0 1,-1 0,1-1,1 0,-1 0,1-1</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53 377,'2'0,"-4"0,2 0,-1 0,1 1,0 0,-1-1,0 1,1 0,-1-1,1 1,0-1,0 0,-1 1,1-1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52 379,'1'0,"-1"0,0 0,0 0,1 0,-1 1,0-1,0 0,1 0,-1 1,0-1,1 0,-1 0,0 0,0 0,0 0,1 0</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62 576,'0'-1,"0"1,0 0,1 0,-1 0,1 0,-1 0,0 0,0 0,1 0,0 0,0 0,0 0,0 0,-1 0,1 0,-1 0,1 0,-1 0,1 0,-1 0,1 0,0 0,0 0,1 0,-1 0,1 0,-1 0,0 0,-1 0,1 0,-1 0,0 0,1 0,-1 0,0 0,0 0,1 0,-1 0,0 0,0 0,1 0,-1 0,0 0,0 0,0 0,1 0,-1 0,0 0,0 0,1 0,-1 0,1 0,0 0,-1 0,1 0,0 0,0 0,0 0,0 0,0 0,1 0,0 0,-1 0,1 0,1 0,1 0,-2 0,-1 0,0 0,3 0,-1 0,-2 0,0 0,0 0,0 0,0 0,0 0,1 0,-2 0,2 0,-1 0,-1 0,0 0,0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145 265,'2'0,"-3"1,2-1,0 0,0 0,0 0,0 1,1-1,-2 0,2 0,0 0,-1 0,1 0,0 0,-1 0,0 0,1-1,-1 1,-1 0,1 0,0 0,0 0,-1 0,1 0,-1 0,0 0,1 0,-1 0,1 0,0-1,0 1,0 0,1-1,-2 1,1 0,0 0,-1 0,1-1,-1 1,1 0,0 0,0-1,0 1,0-1,0 1,0 0,0-1,-1 1,1 0,-1-1,0 1,0 0,1-1,-1 1,0 0,1-1,-1 1,0 0,0-1,1 1,-1 0,0-1,1 1,-1 0,1-1,-1 0,0 1,1-1,-1 0,1 1,-1-1,1 0,-1 1,0 0,1-1,-1 1,0 0,0-1,0 1,0 0,0 0,0-1,1 1,-1 0,0-1,0 1,0-1,0 1,0-1,0 1,0-1,0 1,0 0,0-1,0 0,0 1,0-1,-1 1,1-1,-1 1,1-1,-1 0,1 1,-1-1,1 1,-1-1,0 0,0 0,1 1,-1-1,1 1,-1 0,1 0,-1-1,0 1,0 0,1-1,-1 1,1 0,0 0,-1 0,0 0,1 0,-1 0,1 0,-1 0,1 0,-1 0,1 0,-1 0,0 0,-1 0,1 0,0 0,0 0,0 0,0 0,-1 0,1 0,1 0,0 0,-1 0,0 0,0 0,0 0,1 1,-1-1,1 0,-1 0,0 0,1 0,-1 0,1 0,-1 0,1 0,0 0,-1 0,0 1,1-1,-1 0,1 0,-1 0,0 0,1 0,-1 0,1 0,0 0,-1 0,1 0,-1 0,1 0,-1 0,1 0,-1 1,0-1,1 0,0 0,-1 0,1 0,0 0,0 0,-1 0,1 1,0-1,0 0,-1 0,1 0,0 0,0 0,-1 0,1 0,0 0,0 1,0-1,0 0,0 0,0 0,-1 1,1-1,0 0,0 0,-1 1,1-1,0 0,0 0,0 1,-1-1,1 0,0 0,0 1,0-1,0 0,0 0,0 0,0 1,-1-1,1 0,0 1,0-1,0 0,0 0,0 1,-1 0,1-1,0 0,0 1,0-1,0 0,0 1,0 0,0-1,0 1,0-1,0 0,0 1,0-1,0 1,0-1,0 0,0 0,0 1,0-1,0 0,0 0,0 1,0-1,0 0,0 0,0 1,0 0,1-1,-1 0,0 0,0 1,0-1,0 0,0 0,0 1,0-1,0 1,1-1,-1 0,0 1,0-1,0 0,0 0,0 0,0 1,0-1,0 0,1 0,-1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116 571,'2'0,"-3"0,1 0,1 0,0 0,1 1,-2-1,2 0,0 0,-1 0,2 1,-2-1,0 0,0 0,0 0,0 1,0-1,0 0,-1 0,2 0,-1 0,1 0,1 0,2 0,1 0,-3 0,-1 0,1 0,-2 0,1 0,-1 0,3 1,-3-1,1 0,0 0,-1-1,1 1,-1-1,0 1,-1 0,1 0,-1-1,1 1,-1 0,1 0,-1 0,1-1,-1 1,1-1,0 0,-1 1,1-1,-1 1,0-1,0 1,1-1,-1 0,0 1,0-1,1 1,-1 0,0-1,0 0,0 0,0 0,0 0,0 0,0 1,0-1,-1 1,1-1,0 1,-1-2,0 2,1-1,0 1,-1-1,1 1,-1-1,-3-2,1 1,1 1,-1 0,0 0,-2-1,3 1,0 1,0 0,1-1,0 1,0 0,0 0,0 0,-1-1,1 1,-2-1,1 1,0-1,-1 1,1-1,0 1,-2-1,1 0,-1 0,1 1,0-1,0 1,1-1,0 1,-1 0,2 0,0 0,1 0,-1 0,0 0,-1 0,1 0,1 0,-1 0,0 0,-1 0,1 0,-3 0,2 0,0 0,0 0,0 0,-2 0,1 0,-1 0,1 0,0 0,0 1,0-1,1 1,-1-1,-1 1,2-1,1 1,0-1,-1 1,1 0,0 0,0 0,0 0,0 0,0-1,1 1,0-1,-1 0,0 1,1-1,-1 0,1 1,0-1,0 0,-1 1,1 0,0 0,0 0,0-1,0 0,0 1,0-1,0 1,0-1,0 1,0-1,1 2,-1 0,1 0,0 0,0-1,0 1,0 0,-1-2,1 2,0-1,0 0,0-1,-1 1,2 0,-1-1,0 1,-1 0,1-1,0 1,0-1,0 0,0 1,0-1,0 0,-1 0,0 0,1 0,-1 0,0 0,0 0,1 0</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62 628,'2'0,"-3"0,2 1,-1-1,1 0,0 0,1 0,-1 0,1 1,0-1,1 0,-1 0,1 0,-2 0,1 0,0 0,3 0,-3 0,1 0,-1 0,1 0,0 0,-1 0,0 0,1 0,0 0,0 0,1 0,3 0,-4-1,0 1,1-1,-1 1,0-1,0 1,1 0,-1 0,0 0,0 0,0 0,1 0,0 0,0 0,0 0,0-1,0 1,0 0,-1 0,1 0,0 0,0 0,-1 0,0 0,2 0,-2 0,-1 0,1 0,-1 0,1 0,-1 0,4 0,-5 0,1 0,-1 0,1 0,0 0,0 0,-1 0,0 0,-1 0,1 0,-1 0,1 0,-1 0,1 0,0 0,0 0,0 0,0 0,0 0,0 1,0-1,0 0,0 0,0 0,0 0,1 0,0 0,0 0,0 0,2 1,-1-1,-2 0,2 0,-2 1,2-1,0 0,-1 0,1 0,-2 0,1 0,0 0,0 0,-1 0,1 0,0 0,1 0,3 0,-3 0,0 0,0 0,0 0,-2 1,1-1,3 0,-2 0,-1 0,0 1,0-1,0 0,0 0,4 1,-3-1,-1 0,1 1,1-1,0 0,-1 1,3-1,-4 1,1-1,-2 0,1 0,0 0,-1 1,1-1,-1 0,1 0,0 0,-1 0,-1 0,1 0,0 0,-1 0,0 0,1 0,-1 0</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24 343,'2'0,"-4"1,2-1,0 0,0 0,1 1,-1-1,1 1,0 0,0-1,2 1,-1 0,1 0,4 2,-4-2,1 0,-1 0,0 0,-2 0,2-1,-2 1,-1-1,1 0,-1 0,0 0,0 0,2 0,-1 0,-1 0,1 0,0 0,0 0,0 0,0 0,1 0,0 0,-2 0,2 0,-1-1,0 1,0 0,-1-1,0 1,1-1,-1 1,0-1,1 1,-1-1,1-1,-1 1,1-1,-1 2,1-2,-1 0,0 1,1-3,-1 3,0-1,0 0,0 1,0-1,0 1,0-1,0 0,0 1,0-1,0 0,0 1,0-1,0-1,0 2,0 0,0 0,-1 0,1 0,0 1,-1-1,1 0,-1 0,1 0,-1 0,-1 0,0 0,0-1,-1 1,-1-1,-1 0,2 0,-1 0,0 1,1 0,1 0,0 1,1 0,1 0,-1 0,0 0,0 0,0 1,-1 1,-3 2,3-2,0 0,1-1,0 0,0 0,1 0,-1 0,1-1,-1 2,1-1,0 0,0-1,0 1,-1 0,1 1,0-1,0-1,0 2,0-1,0 0,0 0,-1 0,1 0,0 0,0 0,0 1,0-2,0 1,0 0,0 0,0 0,1 0,-1 0,0 0,1-1,-1 1,0-1,1 1,-1 0,1-1,-1 1,0-1,1 1,-1-1,1 1,-1 0,0-1,1 1,-1-1,0 0,0 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256 348,'2'0,"-4"0,2 0,1 0,0 0,1 1,0-1,2 1,0-1,-1 1,1-1,1 1,-1-1,1 0,1 0,-1 0,0 0,-1 0,1 0,0 0,-1 1,0-1,-2 0,-1 0,-1 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100 408,'1'0,"-1"0,0 0,0 0,0 0,0 1,1-1,-1 0,0 1,1-1,0 1,0 0,0-1,0 1,0-1,-1 0,0 0,0 0,1 0,0-1,-1 1,1 0,0 0,-1-1,1 1,0-1,-1 1,0-1,1 1,-1 0,0 0,1-1,-1 1,1 0,0 0,-1 1,0-1,1 0,-1 0,0 0,1 1,-1-1,1 0,-1 1,1-1,0 0,0 0,0 0,0 0,0 0,0 0,-1 0,1 0,0 0,-1 0,0 0,1 0,-1 0,0 0,0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95 500,'1'0,"-1"0,0 0,2 0,-1 0,1 0,0 0,1 0,-1 0,2-1,-1 1,0 0,1 0,-1 0,1 0,-1 0,-1 0,0 0,0 0,0 0,-1 0,0 0,1 0,-1 0,1 0,0 0,-1 0,3 0,-3 0,0 0,-1 0,0 0,1 0,-1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631 333,'1'0,"-1"2,0 0,0 0,0 1,-1-2,1 1,0-2,0 1</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228 499,'1'0,"-1"0,1 0,1 0,0 0,1 0,0 1,0-1,1 0,1 1,-3-1,-1 0,-1 0,1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438 508,'1'0,"-1"0,0 0,1 0,-1 0,1-1,0 1,0-1,2 0,0-1,-1 0,0 2,-1-1,-1 1,1 0,-1 0,0 1,0 0,1 0,-1 1,1-1,-1 0,0 0,0 0,1-1,-1 0,0 1,1-1,-1 0,0 0,1 0,-1 0,0 0,1-1,-1 1,0-1,1-1,-1 1,1 0,1-6,-1 5,-1 0,0 1,0-1,0 0,0 0,0 0,0 1,1 0,-1 0,0 0,0 0,0 1,0-1,0-1,0 1,0 0,0 0,0 0,0-1,0 2,0-1,0 0,0 0,0 1,0-1,0 0,0 1,0-1,0 1,1-1,-1 1,0 0,0-1,0 1,0 0,0 0,0-1,0 1,0 0,1 0,-1 0,0-1,0 1,0 0,0 0,0 0,0 0,0 0,1 0,-1 0,0-1,0 1,1 0,-1 0,0 0,1 0,-1 0,2 0,-1-1,0 1,-1 0,1 0,0 0,2-1,-3 1,2 0,-1 0,0 0,0 0,0-1,-1 1,1 0,0 0,2 0,-2 0,2-1,-2 1,1 0,3 0,-4 0,0 0,1 0,-1 0,1 0,-2-1,0 1,1 0,-1 0,0 0,0 0,1 0,-1 0,0 0,1 0,-1 0,0 0,1 0,-1 0,1 0,-1 0,0 0,0 0,1 0,-1 0,0 0,0 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687 465,'0'1,"-1"0,1 0,0 1,0 0,0 5,0-4,0-1,0 0,0-1,0-1,1 1,-1-1,1 0,-1 0,1 0,-1 0,1 0,-1 0,2-1,0-1,-1 2,0-2,-1 0,1 1,-1 0,0 0,0 0,0 0,0 1,0-1,0 1,0 0,0 0,0 0,-1-1,1 1,0 0,0 0,0 0</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703 489,'0'1,"0"-1,0 0,0 0,0 1,0 1,0-1,1-1,-1 1,0-1,0 0,1 0</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713 473,'2'0,"-4"1,2 0,0-1,0 1,0 0,0 0,0 0,0 0,0 0,0 0,0-1,0 1,1 0,-1-1,1 0,-1 0,0 1,1-1,-1 0,1 0,-1 1,1-1,-1 0,1 0,0 0,-1 0,1 0,-1 0,0 0,1 0,-1 0,1 0,0-1,-1 1,1-1,0 0,-1 1,0-1,0 1,0-1,0 1,0 0,0-1,0 1,1-1,-1 0,0 1,0-1,-1 1,1-1,0 1,0 0,-1 0,1 0,0 0,0-1,-1 1,1 0,-1 0,1 0,-1-1,1 1,-1 0,1 0,0 0,0 0,-1 0,1 0,0 0,0 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676 502,'2'0,"-3"0,3 0,2 0,5 0,-4 0,0 0,7 0,-7 0,1 0,-2 0,-1 0,0 0,-2 0,0 0,0 0,-1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116 490,'2'0,"-4"0,4 0,-1 0,0 0,2 0,-1 0,1 0,4 0,-4 0,2 0,0 0,-1 0,0 0,0 0,0 0,0 0,0 0,0 0,0 1,-1-1,1 0,0 1,0-1,-1 0,6 0,-4 0,-1 0,1 0,-1 1,-1-1,0 0,1 0,0 0,-1 0,0 0,0 0,0 0,0 0,1 0,-2 0,-1 0,-1 0,0 0,1 0,-1 0,0 0,1 0,-1 0,1 0,-1 0,1 0,-1 0,0 0,0 0,1 0,-1 0,1 0,0 0,-1 0,1 0,0 0,0 0,1 0,0 0,0 0,1 0,0 0,1 0,0 0,1 0,0 0,4 0,-4 0,1 0,-1 0,1 0,-2 0,2 0,-2 0,2-1,-1 1,-1 0,0 0,-1-1,0 1,1 0,-2 0,0 0,0 0,2 0,-1 0,-1 0,1 0,-2 0,1 0,2 0,-2 0,-1 0,1 0,0 0,1 0,0 0,0 0,-1 0,0 0,0 0,0 0,0 0,-1 0,1 0,-1 0,-1 0,1 0,-1 0,1 0,-1 0,0 0,1 0,-1 0,1 0,-1 0,0 0,1 0,0 0,-1 0,1 0,0 0,-1 0,1 0,-1 0,0 0,1 0,1 1,-1-1,0 0,1 0,-1 0,1 0,0 0,-1 0,2 0,-1 0,0 0,1 0,0 0,-1 0,1 0,-1 0,0 0,-1 0,1 0,0 0,-1 0,0 0,1 0,-1 0,1 0,0 0,-1 0,1 0,0 0,-1 0,1 0,-1 0,3 0,-2 0,0 0,0 0,0 0,0 0,0 0,-1 0,2 0,-1 0,0 0,1 0,-1 0,1 0,0 0,0 0,0 0,0 0,0 0,1 0,1 0,-1 0,0 0,0 0,-1 0,0 0,1 0,0 0,0 0,0 0,1 0,-1 0,2 0,4 0,-6 0,0 0,3 0,-3 0,0 0,0 0,0 0,-1 0,2 0,-1 0,-1 0,0 0,0 0,0 0,1 0,3 0,-2 0,-3 0,1 0,0 0,-2 0,0 0,-1 0,1 0,-1 0,0 0,0 0,0 0,1 0,-1 0</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81 314,'-1'3,"0"0,-1 0,1-1,0 1,0 0,0 0,0 1,1 1,0 7,0-7,1 3,-1-2,1 0,-1-3,0 0,1-2,-1 0,0 0,0-1,0 0,-1 1,1-1,0 1,0 0,1 0,-1 1,0-2,0 1,0 0,0-1,0 0,0 1,0 0,0-1,0 1,0 0,1 0,-1 0,0 1,0-1,1 0,-1 0,0 0,1 0,-1 0,0-1,0 0,1 1,-1-1,0 0,1 0,-1 1,0-1,1 0,-1 1,1-1,-1 1,0-1,1 0,-1 1,0-1,1 0,-1 0,1 0,0 0,1 1,0 0,2 0,-1 0,0 0,-1-1,0 0,1 0,-2 0,3 1,-2-1,0 0,1 0,-1 0,1 0,1 0,-1 0,0 0,0 0,1 0,4 1,-3 0,-1-1,1 1,-1-1,-1 1,1-1,-1 0,0 0,0 0,1 1,3-1,-3 1,-1-1,1 0,-1 0,0 0,1 0,-1 0,-1 1,0-1,1 0,0 1,1 0,0-1,0 1,3-1,-3 0,0 0,0 0,0 0,1 0,-1 0,0 0,1 0,-1 0,0-1,-1 1,-1-1,0 1,0 0,4 0,-3-1,1 1,-1 0,1-1,-1 0,-1 1,0 0,0 0,-1 0,0 0,1 0,-1 0,3 0,-4 0,1 0,0 0,-1 0,0 0,1-1,-1 1,1 0,-1 0,0 0,1 0,0 0,0-1,-1 1,0 0,1 0,-1-1,0 1,1-1,-1 0,0-1,1 0,-1-1,2-9,0 4,-1 3,-1 2,1 0,1-3,-2 3,1-1,0-2,0 3,-1 1,0-1,0 2,0 0,0 0,0 0,0 0,0 0,0 0,0-1,0 0,0 2,0-1,0 0,0-1,0 1,0 0,0 1,0-3,0 2,0 1,0-1,0 1,-1 0,1 0,0-1,0 0,0 1,-1 0,1 0,0 0,-1 0,-1-1,0 1,-5 0,2 0,0 0,1 0,-1 0,1 0,1 0,1 0,0 0,0 0,1 0,-1 0,0 0,0 0,0 0,-1 0,0 0,1 0,-1 0,0 0,1 0,0 0,0 0,0 0,1 0,-1 0,0 0,-1 0,1-1,-1 1,-2-1,0 0,-1 1,0-1,0 0,0 1,0-1,1 0,-1 1,1 0,0-1,1 1,0-1,-1 1,0-1,1 0,-1 0,-4 0,3 0,1 1,0-1,1 1,-1-1,1 1,0 0,1 0,-2-1,4 1,-2-1,2 1,-1 0,0 0,1 0,-1 0,1 0,0 0,1 0,-1 0,1 0,0 0,0 0,-1 0,1 0,0 0,-1 0,1 0,-1 0,1 0,-1 0,1 0,-1 0,0 0,-1 0,-1 0,2 1,-1-1,1 0,0 0,0 0,1 0,0 0,0 0,0 0,-1 0,1 0,-1 0,1 0,-1 0,1 0,0 0,-1 0,1 0,-1 0,1 0,0 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887 97,'2'0,"-4"0,2 1,0-1,0 0,0 0,0 1,0-1,1 1,-1-1,0 0,0 1,1-1,-1 0,0 1,1-1,-1 0,0 1,0-1,1 1,-1-1,0 1,0-1,1 1,-1-1,1 1,0 0,-1-1,1 1,-1 0,0-1,1 1,-1-1,0 0,0 1,0-1,0 1,0 1,0-1,0 0,0 1,0-1,0 0,0 1,0-2,0 1,1 3,-1-3,0 0,0 1,0-1,0 0,0 0,0 0,0 0,-1 1,1 1,-1-1,1 0,-1-1,1 1,-1 1,1-1,-1-1,1-1,0 1,0-1,0 1,0-1,0 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888 152,'2'0,"-4"1,1 0,1-1,0 1,0 1,0 0,0-1,0 1,0-1,0-1,0 0,0 1,0-1,0 0,1 0,-1 0,1 0,0 0,0 0,0 0,0-1,0 1,1 0,-1 0,0 0,0 0,-1 0,1 0,-1-1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638 337,'2'0,"-4"0,3 0,-1 0,1 0,-1 0,1 0,-1 0,0 0,0 1</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760 384,'-1'0,"1"1,-1-1,1 0,-1 0,0 0,1 0,-2 0,0 0,0 0,-1 0,0 0,1 0,0 0,1 0,-1 0,1 0,0-1,-1 0,0 0,-1 0,1 0,-1 0,1 0,0 0,0 0,1 1,1-1,0 1,0-1,0 1,0-1,0 0,-1 0,1 1,0-1,-1 0,1 0,0 0,-2-3,1 2,-2-1,1-1,-1 1,1 0,0 2,1-1,0 1,1-1,-1 2,1-1,0 0,0 0,-1-1,1 0,-2-5,2 4,-1 0,0 0,0 0,0 1,-1-5,1 4,0-1,0 0,0 0,0 1,0 0,1 1,-1-1,1 0,-1 2,1-3,-1 2,1 0,0-1,0 1,0-4,0 4,0-1,0 0,0 0,1-1,0-1,1 0,-2 3,0 0,1-1,1-2,-2 2,1 0,0 1,-1-2,1 3,-1-1,1 0,-1 0,1-3,-1 4,1-2,0 1,0-1,0 0,0 2,1-2,-2 2,1-1,0 2,-1-1,0 1,0-1,1 1,-1 0,0-1,0 1,0 0,1-1,-1 1,1 0,1-1,-1 0,1 1,-1-1,0 1,1-1,-1 1,1 0,-1 0,1-1,0 1,1 0,-1-1,0 1,0 0,0-1,1 1,-1 0,3-1,-3 0,0 1,7-2,-6 2,1-1,-1 1,-1-1,0 1,1 0,2 0,-2-1,0 1,1-1,-1 1,0-1,5 0,-4 1,3-2,-3 1,0 1,0-1,6 0,-7 0,1 1,-2-1,1 1,1-1,8-1,-9 2,0-1,0 1,-1-1,0 1,0 0,-1 0,-1 0,1 0,0 0,0 0,0 0,-1 1,1-1,0 0,-1 0,0 0,1 0,-1 0,0 0,0 0,1 0,-1 0,0 0,0 0,0 1,0-1,0 1,0 0,0 0,0 1,0 1,0-1,0 0,0-2,0 1,0 1,0-2,0 1,0-1,0 1,-1-1,1 0,0 1</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881 162,'2'0,"-5"1,3-1,0 0,0 1,0 0,0 0,-1 1,1-1,0 0,0-1,0 1,0-1,1 0,-1 0,2-1,0 0,-1 1,0 0,1-1,-1 1,-1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886 470,'2'0,"-4"0,3 4,-1 0,1-1,-1-1,1 0,-1 0,0 0,0-2,0 1,0-1,0 1,0-1,0 1,0 0,0-1,0 1,0-1,0 0,0 0,0 1,0-1,0 0</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883 491,'0'1,"0"0,0-1,0 1,0-1,0 0,0 0,0 1,1-1,-1 0,1 0,0 0,0 0,1 0,-1 0,0 0,-1 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 58,'1'0,"-1"-1,1 1,0 0,-1 0,2 0,0 0,0 0,0 0,0 0,1 0,0 0,-2 0,1 0,0 0,0 0,0 0,0 0,0 0,0 0,0 0,1 0,-1 0,3 0,-3 0,1 0,-2 0,0 0,0 0,0 0,0 0,-1 0,1 0,1-1,-1 1,0 0,-1-1,1 1,1 0,-2 0,0 0,1 0,-1 0,0 0,0 0,0 0,1 0,-1 0,0 0,0 0,1 0,-1 0,0 0,0 0,0 0,1 0,-1 0,0 0,1 0,-1 0,0 0,0 0,0 0,1 0,-1 0,1 0,-1 0,0 0,1 0,-1 0,1 0,-1 0,1 0,-1 0,0 0,1 0,-1 0,0 0,0 0,0 0,1 0,-1 0,0 0,0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58 131,'2'0,"-3"0,1 0,0 0,1 1,0-1,0 0,1 0,0 0,-1 1,0-1,0 0,-1 0,1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54 683,'2'0,"-4"0,2 0,1 1,1-1,0 0,0 0,2 0,0 0,9 1,-1-1,-5 0,0 0,-1 0,-1 0,0 0,-2 0,1 0,-1 0,-1 0,1 1,1-1,0 0,-4 1,1-1</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104 228,'2'0,"-4"0,3 0,-1 0,0 0,1 0,0 0,0 0,1 1,-1-1,1 0,1 0,-1 0,-1 1,1-1,-1 0,0 0,-1-1,1 1,-1 0,1 0,-1 0,1 0,-1 0,1 0,-1 0,0 0,1 0,-1 0,0 0,0 0,2 0,-1 0,2 0,-1 0,-1 0,-1 0,1 0,-1 0,0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96 254,'2'0,"-3"0,2 0,0 1,1-1,0 0,0 0,4 0,-3 0,-1 0,2 0,-1 0,0-1,-1 1,1 0,-1 0,0 0,1-1,-1 1,1 0,-1 0,-1 0,0 0,0 0,-1 0</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49 312,'2'0,"-3"0,1 0,0 0,0 0,2 0,-1-1,1 1,-1 0,2 0,0 0,0 0,-1 0,4 1,-4-1,-2 0,1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641 341,'2'0,"-4"0,3 0,-1 1,1-1,-1 0,0 0,1 0,-1 0,0 0,0 0,1-1,0 1,-1-1,1 1</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74 370,'2'0,"-4"0,3 0,-1 0,1 0,0 0,-1 0,1 0,0 0,1 1,-1-1,0 0,0 0,0 0,-1 0,1 0,-1 0,1 0,-1 0,0 0,1 0,-1 0,1 0,-1 0,1 0,-1 0,0 0,1 0,-1 0,1 0,0 0,1 0,-1 0,-1 0,2 0,-2 0,1 0,-1 1,1-1,-1 0,1 0,0 0,-1 0,1 0,-1 0,0 0,1 0,-1 0,1 0,0 0,0 0,0 0,-1 0,0 0,0 0,1 0,-1 0,0 0,1 0,-1 0,1 0,-1 0,1 0,-1 0,1 0,-1 0,0 0,0 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123 318,'2'0,"-6"2,3 0,-1 0,2-1,-1 0,0 0,1-1,0 1,0-1,0 1,1-1,-1 1,1-1,0 0,-1 0,0 0,1 0,0 0,-1 0,2 0,-1-1,0 0,0 0,1-1,-2 1,0 1,1-1,-1 1,-1-1,1 0,0 1,-1 0,1-1,-1 1,-1 0,2-1,-1 1,1 0,0 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136 321,'1'0,"-1"0,0 0,0 0,1 0,-1 0,0 0,1 0,-1 0,1 0,-1 0,0 1,1-1,-1 0,1 0,-1 0,0 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138 327,'1'0,"-1"0,0 0,0 0,1 0,-1 0,1 0,-1 0,1 0,-1 0,1 0,-1 0,0 0,1 0,-1 0</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155 322,'0'1,"0"0,-1 1,1-1,-1 0,1 0,0 0,0 0,0 0,1 0,0-1,1 1,0-1,-1-1,0 0,1 0,2-2,-3 1,1 0,-1 1,0-2,-1 2,0 0,0 1,0-1,0 1,-1-1,1 1,-1 0,0 0,0 0,1 0,0 0,0 0</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180 321,'1'0,"0"0,1 1,0-1,1 1,-1-1,-1 0,2 0,-2 0,-1 0,2 0,-2-1,0 1,1 0,-1 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195 310,'0'1,"-1"0,1 1,0-1,0 1,-1-1,1 2,0-2,0 1,-1-1,1 0,0-1,0 1,0-1</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213 319,'0'2,"0"0,0 0,0 0,0-2,0 1,1-1,-1 1,1-1,-1 0,0 0,1 0,0 0,1-1,-1 1,3-2,-3 1,0 1,0-1,-1 1,0-1,1 1,-1-1,0 1,0-1,0 1,0-1,0 1,-1-1,1 1,0 0,-1-1,1 1,0 0,-1 0,1-1,-1 1,0 0,1 0,-1 0,1 0,0 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217 511,'0'1,"-1"-1,1 0,0 1,0-1,-1 0,1 1,-1 1,1-1,0 1,-1-1,1-1,0 2,-1-1,1 0,0-1,-1 1,1-1,0 1,0-1,0 0,0 0,0 1,0-1,0 0,0 0,0 0,0 0,0 1,0-1,1 0,-1 0,0 0,1 0,-1 0,1 0,1-1,-1 1,1 0,0 0,0 0,0 0,-1 0,0 0,-1 0,1 0,-1 0,1 0,-1 0,0 0,0 0,1 0,-1 0,0 0,1 0,-1 0,0 0</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228 519,'-1'0,"1"1,0 1,-1-1,1 2,0-2,-1 1,1 0,0-2,-1 1,1 0,0-1,0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658 334,'2'0,"-4"1,2-1,0 1,0 0,0-1,0 1,0 0,0 0,0 0,0 0,-1 0,1-1</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68 572,'2'0,"-4"0,3 0,-1 0,1 0,0 0,0 0,2 0,-1 0,2 0,-2 0,0 0,0 0,-1 0,0 0,0 0,0 0,-1 0,0-1</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55 552,'-1'0,"1"0,0 0,0 0,-1 0,0-1,-2 0,0-2,1 1,1 2,0-1,0 1,1-1,0 0,0-1,0 0,0 0,0-1,0 1,0-1,0 1,-2-3,1 2,0 1,-1-1,0 0,1 0,0 1,0 0,-1 0,2 1,-1-1,0 1,0-1,1 2,0-1,-1-3,0 0,1 0,0 0,0-1,1 1,-1-3,0 5,0 0,0-1,0 1,1 0,-1-2,2-4,-1 5,0-3,-1 4,0-1,1 2,-1-1,1 0,-1-1,1 0,0 0,0 0,-1 0,1 0,0-1,-1 1,1 0,0 0,0 0,0-1,0-1,2-3,-3 4,1 1,-1 0,1-1,0 1,-1 0,1-1,0 1,-1 0,1-1,-1 0,1 1,0-2,-1 3,0 0,0 0,1 0,-1-1,0 2,0 0,0 0,0 0,0 1,0-1,0 1,0 0,0 0,0-1</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51 302,'2'0,"-4"1,2-1,0 0,0 1,0 0,-1-1,1 1,0-1,0 1,0-1</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53 304,'2'0,"-4"0,3 0,-1 0,0 1,1-1,-1 0,1 1,-1-1,1 1,0-1,0 0,-1 1,0-1,0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239 325,'0'-1,"1"1,-1 0,0 0,0 0,1 0,1 0,-1 0,0 0,1-1,-1 1,0 0,-1 0,1 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246 317,'2'0,"-4"1,1-1,1 2,0-1,0 0,0 0,0-1,0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251 316,'2'0,"-4"1,2 2,0 0,0-1,0-1,0-1,0 1,0 0,0 0,0 0,0 0,0-1,0 1,0-1,0 0,0 0,1 0,0 0,0 0,0 0,1-1,0 1,-1 0,1-1,-1 1,-1-1,1 1,-1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262 317,'-1'0,"1"1,0 0,0-1,-1 2,1 0,-1 0,0 0,1-1,-1 1,1-1,0-1,0 1,0-1,0 1</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249 528,'0'1,"-1"-1,1 1,0 0,0 0,-1 0,1-1,-1 1,1-1,0 0,0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273 514,'2'0,"-4"0,2 0,0 0,0-1,0 1,0 0,0-1,0 1,0 0,-1 0,1-1,-1 1,1 0,-1 0,0 0,1 0,0 0,-1 0,1 1,-1-1,1 1,0-1,-1 1,1 1,0 0,0-1,0 0,0 1,0-2,0 0,0 1,0-1,0 0,1 1,-1-1,1 1,-1-1,1 0,-1 0,1 1,-1-1,0 0,0 0,0 1,0-1,0 0,0 0,0 1,-1-1,1 1,0-1,0 0,0 0,-1 1,1-1,0 0,-1 0,0 1,0-1,0 0,0 0,1 0,-1 0,1 0,0 0,-1 0,1 0,0-1,-1 1,1 0,0 0,0 0,0-1,0 1,0 0,0 0,0-1,0 1,0 0,1-1,0 0,-1 1,1-1,0 1,0 0,-1-1,1 1,-1 0,0 0,1 0,0 0,-1-1,0 1,1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50 331,'-2'0,"1"0,-1 0,2 0,0 0,0 0,-1 0,1-1,0 1,0 0,0-1,-1-3,1 0,-1 2,0-1,0 1,1 1,0 1,-1-1,1 1,0 0,0 0,0-1,0 0,0 0,0 0,-1 0,1 0,0 0,0 0,-1-1,1 1,-1-1,0 1,1-1,-2-1,2 3,0-1,-1 0,1 0,-1 0,1 0,0 0,-1-1,1 1,0-1,-1 0,1-1,-1 2,0-2,1 1,0 1,-1 0,1 0,0-1,0-1,-1 0,1 1,0 0,0-1,0 2,0-1,0-2,0 3,-1-1,1 0,0 1,0-1,0 0,0 1,0 1,0-1,0 0,0 0,0 0,0 1,0-1,0-1,0 0,1 1,-1 0,1-1,1-3,-2 4,0 0,1-1,-1 1,1 0,-1 0,0 1,1-1,-1 0,0 0,0 1,1-1,-1 1,0-1,0 1,0 0,1 0,-1-1,0 1,1 0,1-2,-2 2,1 0,-1-1,1 1,-1 0,0-1,1 1,-1 0,0 0,0 0,1 0,-1-1,0 1,0 0,1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279 323,'1'0,"-1"0,1 0,0 0,-1 0,1 0,-1 0,1 0,-1 0,1 0,-1 0,0 0,1 0,-1 0,0 0,1 0,-1 0,0 0,1 0,-1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286 319,'0'1,"-1"0,0 0,0 1,1-1,0 1,-1-2,1 1,0 0,0-1,0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303 327,'1'-1,"0"1,-1 0,1-1,0 1,-1-1,1 0,0 1,-1-1,0 1,0-1,1 0,-1 1,0-2,0 1,0 1,0-1,0 1,0 0,-1-1,1 1,0 0,-1 0,-1 1,2-1,-1 0,0 1,1-1,-1 0,1 0,-1 1,1 0,0 0,0 0,0 1,0-1,1 1,-1 0,1-1,-1-1,2 3,-2-2,1 0,0 1,1 0,-1-2,-1 1,0-1,0 0,-1 0,1 0,0 0,0 0,-1 0,1 0,-1 0,1-1,-1 1,1-1,0 1,0-1,-1 1,1-1,0 1,0 0,0 0,0-1,0 1,1-1,1-1,-1 1,0-1,0 2,-1-1,1 1</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285 523,'2'0,"-4"0,2 1,0-1,0 1,0-1,-1 0,1 1,0-1</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302 517,'2'0,"-4"1,2 0,0 1,-1 0,1-2,0 1,0-1,0 0,0 0,0 1,0-1,0 0,0 0,1 0,-1 0,0 0,1 0,0 0,-1 0,1 0,-1 0,1 0,-1 0,1-1,-1 1,1 0,-1-1,0 1,1 0,-1-1,1 1,0-3,-1 3,0-1,1 1,-1-1,0 0,0 1,0 0,0 0,0-1,-1 1,1 0,0 0,0 0,-1 0,1 0,-1 0,1 0,-1 0,1 0,-1 0,1 0,0 0</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252 354,'2'0,"-4"0,4 0,0 0,1 0,1 1,1-1,6 2,-5-2,1 1,-3-1,1 0,-1 0,-2 0,0 0,-1 0,-1 0,1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349 582,'-1'0,"1"1,0 0,0 0,-1 2,1-1,-1 0,1 1,-1-1,1-2,0 1,0 0,-1 0,1-1,0 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22: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359 585,'2'0,"-4"0,2-1,1 1,-1 0,1-1,-1 1,0 0,0 0,1 0,-1 0,0-1,1 1,-1 0,0 0,1 0,0 0,0 0,0 0,-1 0,0 0,1 0,-1 1,1-1,-1 0,1 0,-1 1,0-1,1 1,0-1,-1 0,0 1,0-1,0 0,0 0,0 1,0 0,0-1,0 1,-1-1,1 0,0 1,0-1,-1 0,1 1,-1-1,0 1,0 0,-1 0,0 0,0 0,1 0,1-1,-1 0,1 0,-1 0,1 0,1 0,-1 0,1 0,-1 0,2 0,0 1,0-1,0 0,0 0,0 0,-1 0,-1 0,0 0,1 0,-1 0,0 0,0 0,1 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93 151,'2'0,"-4"0,3-1,-1 1,0 0,1 0,-1 0,2 0,-2 0,1 0,0 0,0 0,-1 0,1 0,0 0,0 0,2 0,-2 0,1 0,-1-1,1 1,0 0,-1 0,0 0,0 0,0 0,0 0,0 0,-1 0,1 0,0 0,-1 0,1 0,-1 0,1 0,-1 0,0 0,1 0,-1 0,0 0,1 0,-1 0,1 0,-1 0,1 0,0 0,0 0,0 0,0 0,0 0,-1 0,1 0,1 0,-1 0,0 0,0 0,0 0,0 0,0 0,-1 0,1 0,-1 0,1 0,1 0,-2 0,1 0,1 0,-1 0,0 0,0 0,1 0,1 0,0 0,0 1,1-1,0 0,-2 0,0 0,1 0,-2 0,-1 0,1 0,-1 0,1 0,-1 0,0 0,1 0,-1 0,1 0,0 0,-1 0,2 0,-2 0,1 0,1 0,-1 1,2-1,-2 0,-1 0,1 0,-1 0,1 0,-1 0,1 0,0 0,0 0,0 0,0 0,1 0,-1 0,-1 0,1 0,-1 0,1 0,-1 0,0 0,0 0,1 0,-1 1,0-1,1 0,1 0,-2 0,1 0,-1 0,1 0,-1 0,0 0,1 0,-1 0,0 0,0 0,0 0,1 0,-1 0,1 0,-1 0,0 0,1 0,-1 0,1 0,-1 0,1 0,-1 0,0 0,0 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263 151,'1'0,"-1"0,0 0,1 0,0-1,1 1,-1 0,2 0,-2 0,1 0,-2 0,3 0,0 0,-1 0,-1 0,1-1,0 1,-1 0,1 0,-1 0,0 0,-1 0,1 0,-1 0,1 0,-1 0,1 0,-1 0,1 0,0 0,-1 0,0 0,1 0,-1 0,1 0,0 0,-1 0,1 0,-1 0,0 0,1 0,-1 0,0 0,0 0,1 0,-1 0,1 0,-1 0,0 0,1 0,-1 0,1 0,-1 0,0 0,1 0,-1 0,1 0,-1 0,1 0,-1 0,1 0,-1 0,1 0,-1 0,1 0,-1 0,1 0,0 0,0 0,-1 0,1 0,0-1,0 1,0 0,1 0,-1 0,0 0,2 0,-1 0,0 0,-2 0,1 0,0 0,0 0,-1 0,2 0,-2 0,1 0,-1 0,0 1,1-1,-1 0,1 0,-1 0,1 0,-1 0,1 0,-1 0,1 0,0 0,0 0,0 0,0 0,1 0,1 0,1 0,-1 0,-2 1,0-1,3 0,-3 0,1 0,0 0,0 0,0 0,-1 0,0 0,-1 0,1 0,1 0,-1 0,0 0,0 0,-1 0,1 0,0 0,-1 0,0 0,1 0,-1 0,1 0,-1 0,0 0,1 1,0-1,-1 0,2 0,-2 0,1 0,0 0,0 0,0 0,-1 0,1 0,0 0,0 0,1 0,-1 0,0 0,0 0,0 1,1-1,-2 0,0 0,1 0,0 0,-1 0,1 0,0 0,-1 0,1 0,0 0,-1 0,0 0,0 0,0 0,1 0,-1 0,0 0,1 1,0-1,0 0,0 0,-1 0,0 0,1 0,0 0,-1 0,0 0,1 0,-1 0,1 0,0 0,0 0,-1 0,1 0,-1 0,1 0,-1 0,1 0,0 0,-1 0,1 0,-1 0,1 0,-1 0,1 0,-1 0,1 0,0 0,0 0,0 0,0 0,0 0,-1 1,1-1,0 0,0 0,0 0,1 0,2 0,-4 1,1-1,0 0,0 0,-1 0,1 0,0 0,0 0,-1 0,1 0,-1 0,1 0,-1 0,0 0,1 0,-1 0,0 0,0 0,1 0,-1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69 214,'-1'0,"2"0,-1 0,0 0,0 0,1 0,-1 0,1 0,2 0,0 0,0 0,1 0,0 0,0 0,1 0,3 0,-3 1,-1-1,0 0,-2 0,1 0,-1 0,0 0,0 0,0 0,-1 0,0 0,0 0,-1 0,1 0,-1 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36 192,'2'0,"-3"0,1 0,0 1,1-1,0 0,0 1,-1-1,1 0,-1 0,1 0,0 0,-1 0,0 0,0 0,0 0,1 0,-1 0,1 1,-1-1,2 0,-2 0,0 0,1 0,-1 0,0 0,0 0,1 0,-1 0,0 0,0 0,1 0,-1 0,0 1,0-1,0 0,0 0,0 0,0 0,0 1,0-1,0 0,0 1,0-1,0 0,0 1,0-1,0 1,0-1,0 0,-1 0,1 1,0-1,0 1,0-1,0 1,0-1,0 0,-1 0,1 1,0-1,0 0,0 1,0-1,0 0,0 0,0 0,0 0,0 1</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84 187,'2'0,"-3"0,2 0,1 0,0 0,6 0,-2 0,-1 0,1 0,-1 0,4 0,-3 0,-3 0,-3 0,0 0,1 0,-1-1,0 1,1 0,-1 0,1 0,-1 0,1 0,-1 0,1 0,-1 0</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220 187,'2'0,"-3"0,1 0,1 0,-1 0,1 0,0 0,-1 0,0 0,0 0,1 0,0 0,-1 0,0 0,1 0,-1 0,0 0,1 0,-1 0,1-1,-1 1,1 0,0 0,-1 0,1 0,-1 0,0 0,1 0,-1 0,1 0,0 0,0 0,-1 0,1 0,0 0,0 0,-1 0,1 0,-1 0,1 0,0 0,0 0,0 0,0 0,0 0,-1 0,1 0,-1 0,0 0,0 0,1 0,-1 0,1 0,-1 0,2 0,0 0,-1 0,2 0,-1 0,0 0,3 0,0 0,-2 0,-1 0,0-1,0 1,1 0,1 0,-2 0,1 0,-1 0,0 0,-1 0,0 0,0 0,2 0,-2 0,1 0,-1 0,1 0,0 0,1 0,-1 0,1 0,1 0,-1 0,-1 0,0 0,-1 0,4 0,-4 0,1 0,0 0,-2 0,2 0,0 0,-1 0,2 0,-1 0,0 0,0 0,1-1,-2 1,0 0,0 0,0 0,0 0,2 0,-1 0,1 0,1 0,-2 0,0 0,-1 0,-1 0,0 0,1 0,-1 0,0 0,0 0,1 0,-1 0,0 0,0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89 219,'2'0,"-4"0,2 0,0 0,1 0,-1 0,2 0,-2 0,1 0,0-1,0 1,1 0,1 0,0 0,0-1,0 1,1 0,0 0,-1 0,1 0,1 0,-3 0,0 0,0 0,-1 0,-1 0,2 0,-2 0,1 0,0 0,-1 0,1 0,-1 0,1 0,-1 0,0 0,1 0,-1 0,0 0,0 0,0-1,1 1,-1 0,0 0,0 0,1 0,-1 0,0 0,0 0,1 0,-1 0,1 0,2 1,0 0,1-1,-1 1,0 0,6 0,-8-1,0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60 322,'2'0,"-4"0,3 0,0 0,1 0,-1 0,2 0,-1 0,1 0,-1 0,0 0,1 0,1 0,0 0,1 0,0 0,-1 0,1 0,5 0,-5 0,-1 0,-1 0,1 0,-1-1,1 0,-1 1,0-1,0 1,0-1,3 0,-3 1,1 0,-1-1,0 1,6 0,-6 0,-1 0,0 0,1 0,-2 0,0 0,-1 0,1 0,-1 0,1 0,-1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335 442,'2'0,"-4"0,2 2,1-1,-1 3,1-1,-1 1,1-2,-1 0,1 0,-1-1,0 0,0-1,0 0,0 1,0-1,0 0,0 0,0 1,0-1,0 0,0 1,0-1,0 0,0 0,-1 0,1-1</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331 461,'2'0,"-4"1,2-1,0 0,0 0,0 0,0 1,0-1,0 0,0 0,0 1,1-1,-1 0,0 0,0 0,0 1,0-1,0 0,0 0,0 0,0 1,0-1,1 0,-1 0,0 1,0-1,0 0,0 0,1 1,-1-1,0 0,0 0,1 0,-1 0,0 0,1 0,-1 0,1 0,-1 0,1 0,-1-1,1 1,-1 0,0 0,1 0,-1 0,1 0,0 0,-1 0,1 0</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330 551,'1'1,"-1"-1,0 0,0 1,0 0,1 0,-1 0,0 0,0 0,0 0,0-1,0 1,0-1,0 0,0 1,0 0,0-1,0 1,0-1,0 0,0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328 560,'2'0,"-4"0,2 0,0 1,0-1,0 0,0 0,0 1,0-1,0 0,0 0,0 0,1 0,-1 0,0 0,0 0,1 0,-1 0,0 0,0 0,0 0,1 0,-1 0,0 0,1 0,-1 0,1 0,-1 0,1 0,-1 0,0 0,0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335 617,'2'0,"-4"1,2-1,1 1,-1 1,0-2,0 1,0 0,0-1,0 1,0-1,0 1,0-1,0 1,0-1,0 1,0-1,0 0,0 1,0-1,0 0,0 0,0 0,0 1,0-1,0 0,0 1,0-1,0 1,0-1,0 0,0 0,0 0,-1-1</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329 626,'2'0,"-4"0,2 1,0-1,0 0,0 0,0 1,0-1,0 0,0 0,0 1,0-1,0 0,0 1,0-1,1 0,-1 0,0 0,0 0,0 0,0 1,0-1,0 0,0 1,1-1,-1 0,0 0,0 0,1 0,-1 0,1 0,-1 0,0 1,1-1,0 0,-1 0,0 0,0 0,1 0,-1 0,0 0,0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649 355,'1'0,"-1"0,1 0,-1 0,1 0,0 0,-1 0,1 0,-1 0,1 0,-1 0,0 0,1 0,-1 0,0 0,0 0,1 0,-1 0,0 0,0 0,1 0,-1 0,0 0,0 0,0 0,1 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236 654,'2'0,"-5"0,3 0,-1 0,0 0,-1 0,1 0,0 0,-1 0,1 0,1 0,0 0,-1 0,1-1,0 1,0 0,-1 0,1 0,0 0,-1-1,0 1,1-1,0 1,-1-1,1 1,0-1,0 0,-1-1,0 1,0-1,0 1,1 0,-1 0,1 0,-1 0,1 0,0 0,0 0,0-1,-3-5,2 4,0 0,0 1,1 0,-1 0,0 0,1 0,-1 0,0-1,0 0,-1-2,1 2,1 2,0-1,-1 0,1-3,0 2,0 1,0 0,0 0,0 0,0 0,0 0,0 0,0 0,0-1,0-1,1 0,-1 1,0 0,0 0,0 0,0-5,1 6,-1 1,0-1,1 0,-1-1,0 1,1-1,-1 0,1 0,-1 1,1-1,-1 1,0 1,0 0,0 0,0-1,1 0,-1 0,0 0,0 1,0 0,0-1,1 0,-1 1,0-1,1-3,-1 3,0 0,0 1,0-1,0 1,0 0,0 0,0 1,1-1,-1 1,0-1,0 1,0-1,0 1,0 0,0 0,0-1,0 1,0 0,0 0,1 0,-1-1,0 1,0 0,0-1,0 1,1 0,-1 0,0 0,0 0,0 0,0-1,0 1,1 0,-1 0,0 0,0 0,1-1,-1 1,1 0,-1-1,0 1,0 0,0 0,1 0,-1-1,1 1,-1 0,0 0,1 0,-1 0,0 0,0 0,0 0,1 0,-1-1,0 1,1 0,-1 0,0 0,0 0,1-1,-1 1,1 0,-1 0,0 0,1 0,-1-1,0 1,1 0,-1 0,0 0,0 0,1 0,-1 0,0 0,0 0,0 0,0 0,1 0,-1 0,0 0,0 0,1 0,-1 0,0 0,0 0,1 0,-1 0,1 0,-1 0,1 0,1 0,-1 0,2 0,-1 0,1 1,1 0,-1-1,0 0,-2 0,0 0,-1 0,1 0,-1 0,0 0,1 0,0 0,-1 0,0 0,1 0,0 0,2 0,-3 0,1 0,-1-1,0 1,1 0,-1 0,1 0,-1 0,0 0,0 0,1 0,-1 0,1 0,0 0,3-1,0 1,-1-1,-1 1,0 0,2-1,-3 1,1 0,0 0,-2 0,1-1,-1 1,1 0,-1 0,1 0,0 0,0 0,0 0,-1 0,1 0,0 0,0-1,-1 1,1 0,0 0,-1 0,1 0,0 0,1 0,-1-1,0 1,1 0,-1 0,0 0,-1-1,1 1,-1 0,1 0,-1 0,0 0,0 0,1 0,-1 0,0 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315 447,'1'0,"-1"0,0 0,1 0,-1 0,1 0,-1 0,1 0,-1 0,0 1,1-1,-1 0,0 0,1 0,-1 0,0 0,0 0,0 0,1 0,-1 1,0-1,0 0,1 0,0 0,0 0,-1 0,0 1,0-1,0 0,0 0,-1 1,1-1,0 1,-1-1,0 2,0-2,1 1,-1-1,1 0,0 0,0 1,-1-1,1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426 510,'2'0,"-4"1,2-1,1 1,-1 0,1 0,-1-1,0 0,1 1,0-1,0 1,-1-1,2 0,-2 0,1 0,0 0,0-1,1 1,-1 0,0 0,0 0,0 0,-1 0,1-1,0 1,1 0,-2 0,1-1,0 1,0 0,-1-1,1 1,-1 0,1 0,0 0,0-1,0 0,0 0,0 0,0 1,-1-1,1 1,-1 0,0-1,1 1,0-1,-1 0,1 0,-1 1,0-1,0 1,0 0,0-1,0 1,1-2,-1 1,0-1,0 1,0-1,0 0,0 1,0 1,-1-1,0-1,0 2,-1-2,0 2,1-1,-1 0,-3-1,3 1,0 1,1-1,-1 1,0 0,2 0,-2 0,1 0,0 0,1 1,-1-1,-1 1,1-1,0 1,-4 1,3-1,-1 0,1 0,1 0,0 0,0-1,-1 2,1-1,1-1,-1 1,1-1,-1 1,1-1,0 2,0-1,0-1,0 1,0 0,0 0,0-1,0 0,0 0,0 1,0-1,0 0,0 0,0 1,0-1</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450 518,'2'0,"-3"0,2 1,0-1,-1 0,1 0,0 1,0-1,0 1,-1 0,1 0,0-1,-1 1,1 0,-1-1,0 1,1 0,-1 0,1 2,2 5,-2-5,0 0,0 0,0-1,0 1,0-1,0 1,0 0,1 1,-1 0,0 0,1-1,-1 0,0 0,0-1,0 0,-1-1,1 0,-1-1,0 0,0 2,0 0,1 1,-1 4,0-2,1 2,-1-5,0 0,0-1,0 0,0 1,0 0,0 1,0 1,0 1,-1-1,1 0,-1 0,1-1,-1-1,0 0,1-1,-1 0,0 0,1 1,-1 0,0 1,0 0,0 0,0 1,-1-2,1 0,0 0,0 0,-1 0,1-1,-1 1,2-1,-2 2,0 0,1 0,-1-1,1-1,0 1,0-1,0 0,-1 0,0-1,-2 1,2 0,0-1,2 0,-2 0,0 0,-1 1,0 0,-1 0,1-1,1 1,-2-1,2 0,-2 0,2 0,1 0,1 0,-1 0,0-1,0 1,0 0,1 0,-1 0,0 0,1 0,-1 0,0-1,-1 1,-1-1,0 1,-1 0,0 0,-1 0,1 0,0 0,0 0,2 0,-2 0,3 0,1 0,-1 0,1 0,-1 0,1 0,0 1,0-1,-1 0,1 0,0 0,0 0,-1 1,1-1,0 0,0 0,-1 0</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355 703,'0'1,"0"-1,0 0,0 1,0-1,0 1,0-1,0 0,0 1,0 0,0-1,0 0,1 1,-1-1,0 0,0 1,1-1,-1 0,0 1,0-1,1 0,-1 0,1 0,-1 0,0 0,1 0,0 0,-1 0,1 0,0 0,-1 0,1 0</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600 160,'1'0,"-1"0,0 0,1 0,2-1,-2 1,2 0,-1 0,0 0,0 0,-1 0,0 0,1 0,0 0,-2 0,1 0,0 0,-1 0,1 0,-1 0,0 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647 200,'0'1,"1"-1,-1 0,0 0,0 0,0 0,1 0,-1 0,1 0,0 0,0 0,0 0,0 0,-1 0,1 0,0 0,0 0,1 0,-1 0,0 0,0 0,0 0,0 0,0 0,0 0,-1 0,1 0,-1 0,1 0,-1 0,1 0,-1 0,1 0,-1 0,0-1,2 1,-2 0,1 0,-1 0,1 0,-1 0,0 0,1 0,-1 0,0 0,0 0,1 0,-1 0,0 0,1 0,-1 0,0 0,0 0,0 0,1 0,0-1,-1 1,1 0,-1 0,0 0,0 0,1 0,-1 0,1 0,0-1,-1 1,1 0,-1 0,0 0,0 0,1 0,-1 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720 202,'2'0,"-4"0,3 0,-1 0,0 0,1 0,0 0,0 0,-1 0,2 0,-1 0,-1 0,1 0,-1 0,1 0,-1 0,2 0,-1 0,0 0,0 0,0 0,2 0,-2 0,0 0,-1 0,2 0,-1 0,0 0,1 0,-1 0,0 0,0 0,0 0,0 0,0 0,1 0,-1 0,3 0,-2 0,-1 0,0 0,-1 0,3 0,-1 0,-2 0,1 0,1 0,-2 0,0 0,1 0,-1 0,0 0,1 0,0 0,-1 0,1 0,-1 0,0 0,0 0,1 0,-1 0,0 0,1 0,-1 0,1 0,-1 0,0 0,1 0,-1 0,0 0,0 0,1 0,-1 0,0 0,0 0,0 0,1 0,-1 0,0 0,0 0,1 0,-1 0,0 0,0 0,0 0,1 0,-1 0,0 0,0 0,1 0,-1 0,0 0,0 0,1 0,-1 0,0 0,1 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827 203,'2'0,"-4"0,2 0,1 0,-1 0,0 0,1 0,2 0,-2 0,-1 0,2 0,-1 0,1 0,-1 0,1 0,0 0,-1 0,0 0,0 0,-1 0,1 0,-1 0,0 0,0 0,0 0,1 0,0 1,-1-1,0 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771 295,'2'0,"-3"0,1 0,1 0,4 0,-2 0,1 0,0-1,1 1,-1-1,1 1,7 0,-5 0,-1 0,0 0,0 0,1 1,0-1,0 0,-1 0,1 0,-1 0,2-1,-1 0,-1 1,0 0,0 0,-1 0,5 1,-4-1,-3 0,-1 0,1 0,-2 0,0 0,-1 0,1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702 336,'2'0,"-4"1,2-1,-1 1,1 0,0 0,-1 0,1 0,0 1,0 0,0 0,0-1,0-1,0 1,1-1,-1 0,0 0,1 0,0-1,1 0,-1 1,1-2,-1 2,0-1,0 0,-1 0,1 1,-1 0,0 0,0 0,0 1,0 1,0 0,0 0,0 0,1 0,0-1,0 0,0 0,-1-1,1 0,-1 0,0 0,1 0,0-1,0 0,1-1,0 0,2-2,-2 2,0-1,0 2,-2 1,0-1</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761 317,'2'0,"-4"1,2-1,0 0,1 0,-1 0,0 0,0 0,0 0,1 0,0-1,0 0,0 0,0-1,0 2,-1 0,0 0,0 0,0 0,0 0,0 1,0 0,0 0,0 0,0 0,0-1,0 2,-1 3,1-4,-1 1,1 0,0-1,0-1,0 0,0-1,0 1,-1-1,1-1</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765 306,'2'0,"-3"0,1 1,0-1,0 1,0-1,0 1,0-1,0 1,0-1,0 0</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775 320,'1'1,"1"-1,0 1,0 0,1 0,4 1,-5-1,0-1,-1 0,-1 0,0 0,-1 0,1 0,-1-1</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790 320,'0'1,"-1"0,0 0,1 1,-1 0,1-1,-1 1,1-1,0 0,0-1,0 0,0 1,0-2</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797 328,'1'0,"-1"0,1 0,-1 0,1 0,0 0,0 1,0-1,1 0,-2 0,0 0,0-1,1 1,-1 0,0 0,1 0</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806 323,'-1'2,"1"-1,0 1,-1-1,1 0,0 0,0 0,-1 0,1 0,0-1,0 1,0-1,0 0,0 0,0-1,0-1</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827 167,'2'0,"-3"0,1 1,1-1,1 2,0-1,0 1,0-1,0 0,1 1,-1-1,0 1,3 3,-2-4,-1 1,-1-2,-1 1,1 0,-1-1</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826 177,'2'0,"-4"1,2-1,0 0,1 1,0 2,1-2,0 2,0-1,1 0,-1 0,-1-1,0 0,1-1</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617 342,'2'0,"-4"0,0 0,0 0,-2 1,-1 0,3-1,-1 1,2-1,0 0,0 0,0 0,-6-3,5 2,-1 0,0 0,-1 0,1 0,0 0,2 1,1-1,0 1,0 0,0 0,0-1,-1 1,1-2,-1 1,0 0,0-1,-1-1,-2-1,-1 0,3 2,-1 0,2 0,0 2,0-1,1 0,0 0,-1-2,0-1,1 2,0 0,-1 0,1 1,0-2,-1 2,1-1,0 1,0-3,0 2,0 0,0-4,0 3,0-1,1 1,0-1,0 1,1 0,-1 0,1-3,-1 4,-1 0,2 0,-1-1,5-4,-3 4,0 0,-1 1,-1 0,0 1,1-1,-2 1,1 1,0-2,1-1,0 0,-1 2,0-1,0 0,-1 1,1 0,-1 1,0 0,0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579 193,'2'0,"-3"0,1 0,0 0,0 0,1 0,-1 0,0 0,1 0,-1 0,1 0,-1 0,0 0,0 0,1 0,-1 0,0 0,0 0,0 0,1 0,-1 0,0 0,1 1,-1-1,0 1,0 0,1-1,-1 0,0 1,0 0,0-1,0 0,0 1,0-1,0 0,0 1,0-1,0 1,0-1,0 0,0 0,0 1,0-1,0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738 349,'2'0,"-2"0,1 0,-1 0,0 0,1 0,0 0,-1 0,1 0,-1-1,1 1,0-1,-1 0,1 1,-1-1,0 1,-1 0,1 0,-1 0,0 1,0-1,0 1,0-1,0 2,0-2,1 1,0-1,0 1,0-1,0 1,0-1,1 0,-1 1,1-1,0 0,0 0,0 0,0 0,-1 0,1-1,-1 1,1 0,-1-1,1 1,2-3,-2 1,0 1,1-1,1-2,-2 2,0 1,-1 0,0 1,0 0,0 2,0 0,-1 1,1-1,-1 0,1-1,0 0,0 0,0 0,0-1,0 0,0 0,0 0,1 0</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660 163,'2'0,"-4"1,2-1,0 0,0 0,0 1,0-1,0 0,0 0,0 0,0 1,1-1,-1 0,0 0,0 1,0-1,1 1,-1-1,0 0,0 1,0-1,0 0,1 1,-1-1,0 1,0-1,0 0,1 1,-1 0,0-1,0 1,1-1,-1 1,0-1,0 0,0 1,1 0,-1-1,2 2,-2-1,1-1,-1 1,1-1,-1 0,0 1,1-1,-1 0,0 1,0-1,1 1,-1-1,0 0,0 0,0 0,1 1,-1 0,0-1,0 1,1-1,-1 1,1 0</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653 174,'2'0,"-4"0,2 1,0-1,0 1,0-1,0 1,1 0,-1 0,1 1,-1-1,1-1,-1 1,0 0,0-1,1 1,-1 0,0 0,1-1,-1 1,0 0,1-1,-1 1,0 0,1 0,-1-1,0 1,0 0,1-1,-1 0,0 0,0 1,0-1,0 0,0 1,1-1,-1 0,0 0,0 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677 156,'2'0,"-4"-1,3 1,-1 0,1-2,0 2,0-1,0 0,-1 0,1 1,-1-1,0 1,0 0,0 1,-1-1,1 1,0 0,-1-1,1 1,0-1,0 1,-1-1,1 2,0-2,0 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679 139,'2'0,"-4"1,2-1,0 0,0 1,0-1,1 0,-1 0</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691 143,'2'0,"-4"0,2 0,1 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689 146,'2'0,"-4"0,2 0,0 0,1 0,-1 0,0 0,1 0,-1 0,0 0,0 0,1 0,-1 0,0 0,0 0,1 0,-1 0,0 0,0 0,1 0,-1 0,0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697 140,'0'1,"0"-1,0 0,0 1,0-1,0 1,0 0,0-1,0 1,0 0,0 0,0-1,0 1,0 0,0-1,0 1,0-1,0 0,0 0</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181 214,'2'0,"-3"0,1 0,3 0,2 0,0 0,0 0,-1 0,3 0,-1 0,1 0,0 0,-1 0,1 0,0 0,7 0,-8 0,0 0,0 1,2-1,6 1,-7-1,-1 0,1 1,0-1,0 0,-1 0,0 0,0 0,0 0,2 0,-1 1,0 0,0-1,0 0,-1 1,1 0,5-1,-7 0,0 0,2 0,0 0,4 0,5 0,-10 0,5 0,-6 0,5 0,-4 0,-1 0,0 0,-1 0,1 0,-1 0,1 0,-1 0,0 0,0 0,0 0,0 0,0 0,0 0,-1 0,1 0,-1 0,0 0,1 0,0 0,0 0,0 0,0 0,-1 0,1 0,0 0,-1 0,0 0,1 0,-1 0,2 0,2 0,-5 0,1 0,-1 0,0 0,1 0,-2-1,1 1,-1 0,-1 0,1 0</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212 320,'2'0,"-4"-1,3 1,1 0,1-1,1 1,0-1,1 0,-1 0,1 1,0-1,1 1,3 0,-4 0,-1 0,2 0,-2 0,1 0,0 0,-1 0,6 1,-5 0,0 0,8-1,-8 0,4 0,-4 0,-1 0,1 0,0 0,4 1,-5-1,1 0,1 0,0 0,-1 0,5 0,-5 0,0 0,0 0,0 0,1 1,-1-1,0 0,0 0,1 0,-1 0,0 0,-1 0,0 0,0 0,0 0,4 1,-5 0,0-1,0 0,1 1,-1-1,0 0,1 0,0 0,-1 0,1 0,-2 0,0 0,1 0,-1 0,0 0,3 0,-3 0,0 0,0 0,0 0,3 0,-3 0,-1 0,1 0,0 0,0 0,0 0,-1 0,1 0,1 0,-2 0,0 0,-1 0,0 0,1 0,-1 0,0 0,1 0,0 0</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622 331,'2'0,"-4"0,3 0,-1-1,1 1,-1 0,1-1,0 0,0-1,0 1,1 0,-2 1,0-1,1 1,-1 0,0 0,0 0,0 1,-1 0,-1 4,1 0,0-4,0 1,1-1,-1-1,1 1,0-1,-1 0,1 0,0 1,0-1,-1 0,1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769 347,'2'0,"-4"1,2 0,0-1,-1 1,1-1,0 0,0 1,0-1,0 0,1 1,-1-1,1 0,0-1,2 0,-2 0,1 0,-2 1,1 1,-1-1,0 0,0 0,0 1</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624 319,'2'0,"-4"0,2 0,1 0,-1 0,0 1,1-1,-1 1,1-1,-1 0,0 0,0 1,0-1,0 0</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632 324,'1'0,"0"0,-1 0,1 1,-1-1,1 0,-1 0,1 0,-1 0,1 0,-1 1,1-1,0 0,0 0,1 1,-2-1</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651 325,'1'0,"-1"0,1 0,-1 0,1 0,-1 0,1 0,1 1,-1-1,1 0,-1 0,1 1,-2-1,1 0</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168 488,'-1'0,"1"-1,1 1,-1 0,0 0,1 0,-1 0,1 0,0 0,0 0,0 0,-1 0,1 1,1-1,-1 0,1 0,-2 0,1 0,0 0,0 0,0 0,-1 0,2 0,0 0,-1 0,0 0,-1 0,1 0,0 0,-1 0,1 0,0 0,-1 0,1 0,0 0,1 0,-1 0,0 0,3 0,-3 0,1 0,1 0,-2 0,0 0,0 0,0 0,-1 0,1 0,0 0,1 0,-1-1,2 1,1 0,-3-1,2 1,0 0,-2 0,0 0,0 0,0 0,0 0,1 0,-1 0,0 0,-1 0,1 0,0 0,0 0,1-1,-1 1,0 0,1 0,-1 0,0 0,0-1,0 1,0 0,-1 0,1 0,1 0,-1 0,0 0,-1 0,1-1,-1 1,0 0,1 0</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317 488,'2'0,"-3"0,2 0,0 0,2 0,0 0,0 0,1 0,1 0,-1 0,2 0,-2 0,-1 0,1 0,0 0,-2 0,-1 0,-1 0,1 0</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439 489,'2'0,"-4"0,3 0,-1 1,1-1,1 0,0 1,1-1,0 0,0 1,-1-1,0 0,1 1,-1-1,1 0,-2 0,1 0,0 0,0 0,0 0,-1 0,0 0,1 0,1 0,-1 0,-1 0,0 0,1 0,-1 0,1 0,0 0,0 0,0 0,1 0,-1 0,0 0,-1 0,4 0,-4 0,0 0,1 0,-1 0,-1 0,1 0,0-1,-1 1,1 0,-1 0,0 0,0 0,1 0,0 0,-1 0,0 0,0 0,0 0,1 0,-1 0,1 0,0 0,-1 0,1 0,0 0,0 0,0 0,1 0,1 0,-1 0,0-1,5 1,-5 0,0 0,0-1,0 1,0 0,0 0,1 0,-1 0,3 0,-2 0,0 0,0 0,-1 0,5 0,-5 0,-1 0,0 0,0 0,1 0,-1 0,0 0,-1 0,1 0,0 0,-1 0,1 0,-1 0,1 0,-1 0,1 0,-1 0,0 0,1 0,-1 0,0 0,0 0,0 0,1 0,-1 0,0 0,0 0</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172 612,'2'0,"-3"0,1 0,0 0,0 1,1-1,1 0,-1 0,0 0,1 0,0 0,-1 1,1-1,-1 0,2 0,-2 0,0 0,0 0,0 0,1 0,0 0,2 0,-2 0,0 0,1 0,1 0,0 0,-2 0,0 0,1 0,-1 0,0 0,0 0,0 0,6 0,-5 0,3 0,-4 0,1 0,-2 0,1 0,-1 0,0 0,-1 0,0 0,1 0,-1 0,0 0,1 0,-1 0,0 0,1 0,-1 0,0 0,1 0</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302 618,'2'0,"-4"0,3 0,0 0,0 0,1 1,0-1,-1 0,1 0,-1 0,0 0,0 0,1 0,-1 0,0 0,2 0,-2 0,2 0,-2 0,2 0,-2 0,1 0,0 1,-2-1,1 0,1 0,-2 0,1 0,-1 0,0 0,1 0,-1 0,0 0,1 0,-1 0,0 0,0 0,1 0,-1 0,1 0,-1 0,1 0,-1 0,0 0,0 0,1 0</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376 586,'2'0,"-4"1,2-1,0 0,0 0,0 1,0-1,0 0,0 0,0 0,0 1,0-1,0 0,0 1,0-1,0 0,0 0,0 0,0 0,0 1,0-1,0 0</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374 603,'0'1,"0"-1,-1 0,1 1,0 0,0-1,-1 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523 368,'2'0,"-4"0,2 0,-1 0,1 0,-1 0,1 1,-1 0,0 0,0 1,0-2,1 1,0 0,0-1,0 0,0 1,0-1,3 1,2 0,-2 0,-1-1,0 0,-1 0,0 0,0 0,-1 0,0 0,0-1,0 1,0-1,1 1,-1-1,0 1,0 0,0 0,0 0,0 0,0 1,0-1,0 1,1-1,-1 0,0 1,0-1,0 0,1 0,-1 0,1-1,0 1,0-1,0 0,-1 0,0 1,0 1,0-1,0 0,0 1,0-1,0 0,1 0,-1 0,0 0,0 0,0 0,1 0,-1 0,0 0,0 0,1 0,-1 0,0 0,0 0,1 0,-1 0,0 0,1 0,-1 0,0 0,0 0,1 0,-1 0,0 0,0 0,0 0,1 0</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194 620,'2'0,"-3"0,1 0,1 0,0 0,1 0,-1 0,1 0,1 0,-1 0,1 0,4 0,2 1,1-1,-4 0,-2 0,2 0,-1 0,0 0,0 0,4 0,-4 0,0 0,-1 0,-1 0,1 0,0 1,0-1,1 0,-1 0,0 0,0 0,0 0,0-1,1 1,-1 0,0 0,0 0,4 0,-3 0,-1 0,0 0,4 0,-3 0,-1 0,-1 0,1 0,0 0,0 0,1 0,-1 0,-1 0,0 0,0 0,0 0,1 0,-1 0,0 0,0 0,0 0,0 0,4 1,-4-1,0 0,0 0,0 0,3 0,-4 0,0 0,0 0,-1 0,1 0,-1 0,3 0,1 0,-3 0,0 0,0 0,0 0,0 0,3 0,0 0,-1 0,-1 0,0 0,0 0,-1-1,7 1,-3 0,-4 0,1 0,6 0,-7-1,0 1,0-1,-1 1,3 0,-2 0,0 0,1 0,-1 0,1 0,-1 0,1 0,-1 0,2 0,2 0,-3 0,1-1,-1 1,0 0,0 0,6-1,-6 1,0 0,0-1,0 1,0 0,1 0,-1 0,0 0,-1 0,0 0,-1 0,-1 0,1 0,-1 0,1 0,2 0,-2 0,0 0,0 0,0 0,-1 0,1 0,-1 0,1 0,-1 0,1 0,0 0,-1 0,1 0</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99 532,'2'0,"-4"0,1 0,1 1,-1 0,1 0,-1 0,0 2,0 0,0 1,0 0,0 0,1-1,-1 3,0-5,1 1,-1 0,0-1,1 0,-1 0,1 0,-1-1,1 0,0 0,-1 0,1 0,0 0,-1 0,1 0,0 0</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81 557,'2'0,"-3"0,3-1,-1 1,5 0,-3 0,-1 0,0 0,0 0,-2 0,2 0,-2 0,0 0,0 0,1 0,-1 0</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109 551,'2'0,"-5"1,3 1,-1-2,1 1,0-1,0 1,0 0,0-1,0 1,1-1,-1 1,2 1,-1-2,-1 0,1 1,0-1,0 0,-1 0,1-1,-1 1,0 0,1-1,-1 1,0-1,0 1,1-2,-1 1,0 0,0 1,0-1,0 1,0-1,-1 1,1 0,0-1,0 1,1 0,-1 0,0 0,1 0,-1 0,1 0,-1 0,3 0,-2 0,0 0,0 0,0 0,0 0,-1 0,0 1,0-1,0 1,0-1,0 1,0 0,0-1,0 0,0 1,0-1,0 1,-1-1,1 0,0-1,0 1,1-2,0 2,-1 0,1-1,-1 1,0 0,0 0,1-1,-1 1</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169 559,'1'0,"-1"-1,1 1,0-1,1-1,-1 2,0-1,0-1,1 1,-1 0,0 0,0 0,-1 1,0 0,0 0,0 1,0 0,0 0,0 2,0-2,0 0,0-1,0 0,0 0,0 0,0 0,1 0,-1 1,0-1,0 0,0-1,1 1,-1 0,0 0,1-1</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189 530,'2'0,"-4"1,2 0,-1 0,1 0,0 0,0 0,0-1,0 1,0 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197 569,'2'0,"-4"1,1 1,1 0,-1 1,-1 3,1-2,0-1,0-1,0 0,-1 1,1-1,0-2,1 0,0 1,-1-1,1-1,0 0,0 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184 585,'2'0,"-3"0,1 0,1 0,0 0,2 0,-1 1,0-1,1 0,-1 0,-1 0,-1 0,1 0,-1-1,0 1,1 0</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206 584,'0'1,"0"-1,0 1,0-1,0 0,0 1,0-1,0 0,1 0,-1 1,0-1,0 0,1-1,1 0,-1 0,-1 0,2-1,-1 1,-1 1,0-1,0 1,0 0,0 0,-1 0,1 0,0 0,-1 0,1 0</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220 582,'2'0,"-4"0,2 0,0 0,0 1,0-1,0 0,0 0,1 0,-1 0,0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554 376,'2'0,"-3"0,1 0,0 0,1 0,0 0,-1 0,0 1,0-1,1 0,-1 0,0 0,0 0</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232 580,'2'0,"-4"0,2 0,0 1,0-1,0 0,1-1,-1 1,1-1,1 0,0 1,-2-1,2 1,-2 0,0 0,0 0,0 0,0 1,0 1,0 0,-1 1,0-1,0 0,0 1,0-2,1 1,-1-1,1-1,0 0,-1 0,1 0,0 0,-1-2,1 1</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234 561,'1'0,"0"0,0 0,-1 0,1 0,0 0,-1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54 467,'1'0,"-1"0,0 1,1-1,0 0,-1 0,1 0,1 0,0 0,-1 0,3 0,-2 0,-1 0,1 0,0 0,-1 0,0 0,3 0,-3 0,2 0,-2 0,0 0,0 1,0-1</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137 467,'1'0,"-1"0,0 0,0 0,0 1,0-1,1 0,-1 0,0 1,1-1,-1 1,1-1,-1 0,0 0,1 0,-1 0,1 0,0 0,0-1,0 1,-1 0,0 0,1 0,-1-1,1 1,-1 0,0 0,1 0,-1 0,1-1,-1 1,1 0,-1 0,1 1,-1-1,0 0,1 1,-1-1,1 0,-1 1,2-1,-2 0,0 0,1 0,0 0,-1 0,1 0,0 0,1-1,-1 1,0 0,1-1,-1 1,0 0,0-1,-1 1,0 0,1 0,-1 0,0 0,1 0,-1 0,0 0,0 0,1 1,-1-1,0 1,1-1,0 1,-1-1,1 0,0 0,0 0,0 0,0-1,-1 1,3 0,-2 0,1 0,-2 0,0 0,1 0,-1 0,1 0,-1 1,1-1,0 1,-1-1,0 0,1 1,-1-1,1 0,0 1,0-1,-1 0,2 0,-1 0,1-1,-1 1,0 0,0-1,1 1,-1 0,0 0,1 0,-1 0,1 0,0 0,-2 0,1 0,0 0,-1 1,1-1,0 0,0 0,0 0,0 1,-1-1,1 0,-1 0,1 0,-1 0,0 0,0 0,1 0,-1 0,0 0,0 0,1 0,-1 0,0 0,0 0,1 1,-1-1,0 0,1 0,-1 0,1 0,-1 0</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112 547,'2'0,"-4"0,2 0,1 0,-1-1,0 1,1 0,1-1,0 1,5-1,-3 0,0 0,0 1,0-1,-1 1,1 0,0-1,0 1,0 0,1 0,0 0,1 0,-1 0,1 0,-2 0,1 0,-1 0,0 1,0-1,-1 1,2-1,0 1,-1-1,3 0,-2 0,0 0,-1 0,-1 0,1 0,1 0,0 0,-1 0,-1 0,1 0,-3 0,-1 0,1 0,-1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461 468,'1'0,"-1"0,0 0,0 0,0 0,1 1,-1-1,1 0,0 1,0-1,0 0,1 1,-1-1,1 0,0 0,-1 0,2 1,1-1,-3 0,1 0,-1 0,0 0,1 0,0 0,-2 0,1 0,0 0,0 0,0 0,-1 0,1 0,1 0,-1-1,0 1,0 0,0-1,-1 0,2 0,0 1,-1-1,0 1,0 0,-1 0,1 0,0 0,-1 0,1 0,0 0,-1 1,1-1,0 0,0 0,0 0,-1 0,1 0,1 1,-1-1,-1 0,1 0,0 0,-1 0,1 0,-1 0,0 0,0 0,1 0,-1 0,0 0,0 0,1 0,-1 0,0 0,0 0</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668 462,'2'0,"-4"0,3 0,-1 0,0 0,1 0,1 0,0 0,6 0,1-2,1 2,0 0,-7 0,1 0,0 0,0 0,1 0,-1 0,-1 0,-1 0,3 0,-4 0,0 0</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796 464,'2'0,"-3"0,1 0,1 0,0 0,0 0,1 0,1 0,-1 0,1 0,-1 0,0 0,0 0,1 0,0 0,0 0,0 0,0 0,0 0,0 0,0 0,0 0,-1 0,1 0,1 0,-2 0,0 0,0 0,-1-1,0 1,-1 0,1 0,0 0,-1 0,0 0,0 0,1 0</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366 333,'2'0,"-4"0,3 0,1 0,0 0,0 0,2 0,0 0,1 0,0 0,0 0,-1 0,0 0,-1 0,2-1,-1 1,0 0,0-1,4 1,-2 0,-2 0,1 0,0-1,-1 1,0 0,1-1,-1 1,-1 0,-1 0,1 0,-2 0,1 0,-1 0,0 0,0 0,-1 0,1 0,0 0,0 0,0 0,0 0,0 0,0 0,1 0,0 0,-1 0,0 0,1 0,1 0,-2 0,1 0,2 0,-1 0,-1 0,1 0,-1 0,2 0,-2 0,-1 0,1 0,-1 0,2 0,-1-1,1 1,0 0,1-1,1 1,-2 0,0 0,2 0,-1-1,-1 1,1-1,-1 1,0 0,0-1,1 1,0-1,-1 1,0 0,0-1,3 0,-3 0,-1 1,1 0,0-1,-1 1,2-1,4 0,-5 0,1 1,-1 0,2-1,-2 1,1 0,-1-1,0 1,2-1,-3 1,0 0,-1 0,2 0,-2 0,1 0,3 0,-4 0,1 0,0 0,-1 0,1 0,-1 0,2 0,-1 0,1 0,2 0,-2 0,0-1,1 1,-3 0,0 0,0 0,1 0,-1 0,0 0,3 0,-2 0,-1 0,1 0,-1 0,0 0,0 0,0 0,1 0,-1 0,1 0,-1 0,0 0,-1 0,1 0,0 0,-1 0,1 0,0 0,0 0,-1 0,1 0,0 0,1 0,0 0,-1 0,0 0,0 0,0 1,0-1,0 0,-1 0,1 0,-1 0,1 0,-1 0,0 0,2 0,-1 0,0 0,-1 0,0 0,0 0,1 0,-1 0,0 0,0 0,1 0,-1 0,0 0,0 0,1 0,-1 0,0 0,1 0,-1 0,0 0,1 0,-1 0,1 0,-1 0,0 0,1 0,-1 0,1 0,-1 0,0 0,1 0,0 0,-1 0,0 0,0 1,1-1,-1 0,0 0,1 1,-1-1,1 0,-1 0,0 0,1 0,-1 0,0 0,1 0,-1 0,1 0,-1 0,1-1,0 1,1 0,-1 1,2-1,1 1,0 1,1-1,0 0,1 0,5 0,-1 1,-4-2,-1 0,-1 0,0 0,-1 0,4 0,-4 0,1 0,-1 0,0 0,3 0,-2 0,0 0,0 0,0 0,1 0,0 0,3 0,-4 0,0 0,4 0,-4 0,-1 0,3 0,-3 0,0 0,-1 0,0 0,-1-1,1 1,-1 0,1 0,-1 0,0 0,1 0,-1 0,-1 0,0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101 376,'2'0,"-4"0,3 0,-1 0,1 1,-1-1,1 0,0 0,1 0,3 0,-2 0,1 0,0 0,-1 0,5 0,-5 0,-2 1,0-1,0 0,-1 0,0 0,1 0,-1 0,1 0,0 0,-1 0,0 0,1 0,-1 0,0 0,0 0,0 0,1 0,-1 0,0 0,1 0,0 0,0 0,0 0,1 0,1 1,2-1,-1 0,4 0,-4 0,5 0,0 0,-4 0,4 0,-4 0,-1 0,2 0,-2 0,1 0,0 0,-2-1,7 1,-6 0,0 0,0 0,1 0,0 0,0 0,0 0,0 0,0 0,1 0,1 0,-1 0,4-1,-5 1,-1 0,2 0,-2 0,1 0,-1 0,0 0,0 0,0 0,1 0,-3 0,-1 0,0 0,1 0,-1 0,0 0,0 0,0 0,0 0,-1 0,0 0,0 0,1 0,-1 0,0 0,1 0,-1 0,0 0,0 0,0 0,1 0,-1 0,0 0,1 0,-1 0,0 0,2 1,-2-1,1 0,0 0,-1 0,2 0,1 1,-1-1,0 0,1 0,-1 1,3-1,-3 0,0 0,-1 0,0 0,-1 0,0 0,0 0,1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556 382,'1'0,"-1"0,1 0,-1 0,0 0,0 0,1 0,-1 0,0 0,0 0</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648 457,'2'0,"-5"0,3-1,-1 1,0-1,0 0,1-1,0 1,0 1,0-3,1 1,1-2,-1 1,1 1,-1-1,1 2,0-1,0 0,1-1,8-5,-7 5,1 1,-1-1,0 0,0 1,1 0,0 1,-1-1,1 1,1-1,-2 1,1 0,-1 0,10 0,-10 1,-1 0,1 0,0 0,2 0,3-1,-4 1,-1 0,0-1,2 1,3 0,0 0,-4 0,0 0,-1 0,0 0,-1 0,0 0,0 0,0 0,0 2,0-2,0 1,0 0,0 0,0 0,-1 0,1-1,4 3,-5-2,1 0,0 0,-2 0,1 0,-1 0,0 0,-1 0,1-1,0 2,-1-1,1 0,-1 1,0 0,1-1,-1 2,1-1,0 1,-1-1,0-1,1 0,-1 0,0 1,0 0,0-1,0 1,0-1,0 1,0-1,0 1,-1-2,1 1,0 1,-1-1,1 0,-1 0,1-1,-1 2,0-1,0 0,-1 1,-1 1,-5 3,0-1,0 0,3-2,-1-1,3-1,1 0,-1 0,1 0,-3 1,3-1,-1-1,1 1,0-1,-1 1,1 0,-1-1,1 0,-1 0,0 0,-1 0,-1 0,0 0,2 0,-1 0,0 1,0-1,-2 0,5 0,-1 0,0 0,0 0,-1 0,0 0,-6-1,4 0,-1 1,2 0,-1 0,-2-1,4 1,-3-1,-1 0,0-1,-3 0,6 2,1 0,2 0,0 0,0 0,0 0,1-1,0 1,0 0,0 0,-1 0,1 0,-1 0,1 0,0 0,-1 0,1-1,0 1,-1 0,0 0,0-1,0 1,1 0,-1 0,1 0,-1 0,1 0,0 0,0-1,0 1,-1 0,1 0,0 0</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143 465,'2'0,"-4"0,2 0,0 0,0 1,0-1,0 0,0 0,0 1,0-1,0 0,0 0,1 0,-1 0,0 0,0 0,1 0,-1 0,0 0,1 0,-1-1,0 1,0 0,1 0,-1 0,1 0,-1 0,1 0,-1 0</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164 463,'0'1,"0"-1,0 0,0 0,1 0,-1 0,0 0,0 0,0 0,1 0,-1 0,0 0,1 0,-1 0,0 0,0 0,1 0,-1 0,0 0,0 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82 285,'2'0,"-4"0,5 0,1 0,4 0,-4 0,0-1,0 1,0 0,-1 0,4 0,-4 0,-1 0,0 0,2 0,-3 0,3-1,-1 1,-2 0,0 0,0 0,0 0,0 0,-1 0,1 0,-1 0,0 0,1 0,-1 0,0 0,1 0,-1 0,1 0,-1 0,1 0,-1 0,0 0,1 0,-1 0,0 0,1 0,-1 0,1 0,-1 0,1 0,0 0,0 0,-1 0,1 0,-1 0,1 0,-1 0,1 1,0-1,-1 0,1 0,0 0,0 0,1 0,0 0,0 0,-1 1,2-1,-1 0,1 1,1-1,-3 0,1 0,-1 0,0 0,-1 0,1 0,0 0,0 0,0 0,1 0,0 1,0-1,0 0,-1 0,0 0,0 0,-1 0,1 0,-1 0,1 0,0 0,1 0,-1 0,1 0,0 0,0 0,-1 0,-1 0,2 1,0-1,1 0,0 0,-1 0,0 0,0 0,-1 0,0 0,0 0,1 0,0 0,-1 0,1 0,0 0,-1 0,0 0,0 0,-1 0,1 0,0 0,0 0,-1 0,1 1,0-1,0 0,0 0,0 0,0 0,0 0</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83 321,'2'0,"-4"0,2 0,0-1,1 1,0 0,0 0,1 0,1 0,1 0,1 0,3 0,0 0,0 0,1-1,1 0,-2 1,1 0,0 0,-1 0,-1 0,1 0,9 0,-9 0,0 1,0-1,4 1,-6-1,-3 0,1 0</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64 377,'2'0,"-4"0,3 0,2 0,0 0,0 0,2-1,-1 1,2 0,-2 0,2 0,-2 0,6 0,-7 0,-1 0,0 0,-2 0,1 0,-1 0</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103 433,'2'0,"-4"0,2 0,1 0,-1 0,0 0,1 0,-1 0,1 0,0 0,2 0,-1 0,1 0,0 0,1 0,-1 0,-1-1,1 1,-2 0,1 0,2-1,-3 1,1 0,0 0,-1 0,3 0,-3 0,0 0,1 0,-1-1,0 1,1 0,0 0,0-1,1 1,-1 0,-1 0,1 0,0 0,-1 0,1 0,0 0,-1 0,1-1,-1 1,1 0,-1 0,2 0,0 0,-1 0,0-1,-1 1,1 0,0 0,0 0,-1 0,0 0,0 0,1 0,0 0,0 0,0 0,0 0,0 0,-1 0,1 0,0 0,-2 0,1 0,0 0,-1 0,1 0,-1 0,1 0,-1 0,0 0</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90 462,'-1'0,"2"0,-1 0,1-1,1 1,0 0,1 0,1-1,1 1,0 0,-1-1,1 1,0 0,-1-1,2 1,-2 0,1 0,0 0,-1-1,6 1,-3 0,-4 0,-2 0,0 0,0 0,-1 0</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80 540,'1'0,"-1"0,0 0,0 0,1 0,0 0,0 0,-1 0,1 0,-1 0,1 0,-1 0,0 0,0 0</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123 544,'1'0,"-1"0,0 0,3 0,-1 0,0 0,0 0,-1 0,1 0,-1 0,0 0,1 0,-1 0,0 0,1 0,1 0,-1 0,0 0,0 0,0 0,-1 0,0 0,0 0,-1 0,1 0,-1 0,0 0,0 0,1 0,-1 0,0 0,0 0,1 0,-1 0,0 0,0 0,1 0,-1 0,0 0,0 0,0 0,1 0,-1 0,0 0,0 0,1 0,-1 0,0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581 371,'2'0,"-4"1,1-1,0 0,0 1,1-1,-1 1,1-1,-1 1,1-1,-1 1,-1 1,2-1,-1 0,1-1,0 1,0-1,0 0,0 1,0-1,1 0,1 0,0 1,-1-1,0 0,0 0,0 0,-1 0,0 0,0 0,0-1,0 1,0 0,0 0,1-1,-1 1,0 0,0 0,1 0,-1-1,0 1,0-1,1 1,-1 0,0 0,0 0,1 0,-1 0,0 0,0 1,0-1,0 0,0 0,0 1,0-1,0 0,0 1,0-1,0 0,0 0,1 0,-1 0,0 0,1-1,-1 1,0 0,1 0,-1 0,0 1,0-1,0 1,0-1,0 0,1 0,-1-1,1 0,0 0,-1 1,0 0,0 1</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190 546,'2'0,"-4"0,2 0,1 0,-1 0,1 0,-1 0,1 0,0 0,-1 0,0 0,1 0,-1 0,0 0,1 0,-1 0,1 0,-1 0,1 0,-1 0,1 0,-1 0,1 0,0 0,-1 0,0 0,1 0,-1 0,0 0,1 0,-1-1,0 1,0 0,1 0,-1 0,1 0,-1 0,1 0,0 0,-1 0,1 0,-1 0,0 0,0 0,1 0,-1 0,0 0,1 0,-1 0,0 0,1 0,-1 0,0 0,1 0,-1 0,0 0,0 0,1 0,-1 0,0 0,1 0,-1 0,1 0,-1 0,1 0,0 0,-1 0,1 0,-1 0,1 0,0 0,0 0,-1 0,1 0,0 0,-1 0,1 0,0 0,-1 0,0 0,1 0,-1 0,0 0,0 0,0 0,1 0,-1 0,0 0,0 0,1 0,0 0,-1 0,0 0,0 0,1 0,-1 0,0 0,1 0,-1-1,0 1,0 0,0 0,1 0,-1 0,0 0,0 0,1 0,-1 0,1 0,-1 0,0 0,0 0,1 0,0 0,-1 0,0 0,1 0,-1 0,0 0,0 0,1 0,-1 0,0 0,0-1,0 1,1 0,-1 0,0 0,1 0,-1 0,1 0,-1 0,1 0,-1 0,1 0,-1 0,1 0,-1 0,1-1,-1 1,1 0,-1 0,1 0,-1 0,1 0,0 0,-1 0,0 0,0 0,1 0,-1 0,1 0,-1 0,0 0,1 0,-1 0,0 0,0 0,1 0,-1 0,0 0,0 0,1 0</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277 549,'2'0,"-3"0,1 0,0 0,0 0,1 0,0 0,0 0,0 0,0 0,1 0,-1 0,1-1,1 1,-1 0,0 0,-1 0,0 0,-1 0,1 0,-1 0,1 0,-1-1,0 1,1 0,-1 0,0 0,0 0,1 0,-1 0,0 0,1 0,-1 0,0 0,1 0,-1 0,0 0,1 0,-1 0,0 0,1 0,-1 0,0 0,0 0,1 0,-1 0,0 0,1 0,-1 0,1 0,0 0,-1 0,1 0,0 0,-1 0,0 0,0 0,0 0,1 0,-1 0,0 0,1 0,0 0,-1 0,0 0,1 0,-1 0,1 0,0 0,-1 0,1 0,-1 0,1 0,0 0,0 0,-1 0,1 0,0 0,-1 0,1 0,-1 0,1 0,-1 0,1 0,-1 0,0 0,0 0,0 0,1-1,-1 1,1 0,-1 0,1 0,-1 0,1 0,-1 0,1 0,-1 0,1 0,-1 0,1-1,-1 1,0 0,1 0,-1 0,0 0,1 0,-1 0,1 0,0 0,-1 0,0 0,1 0,-1 0,1 0,-1 0,0 0,1 0,-1 0,1 0,-1 0,0 0,0 0,1 0,-1 0,1 0,-1 0,0 0,1-1,0 1,-1 0,1 0,-1 0,0 0,0 0,1 0,-1 0,0 0,1 0,-1 0,0 0,0 0,1 0,-1 0</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381 543,'1'0,"-1"0,0 0,1 0,-1 0,0 0,0 0,0 0,1 0,-1 0,1 0,0 0,0 0,0 0,1 0,-1 0,3 0,-3 0,1 0,-1 0,2 0,-2 0,0 0,0 0,0 0,-1 0,1 0,-1 0,1 0,-1 0,1 0,-1 0,1 0,-1-1,1 1,-1 0,1 0,0 0,-1 0,1 0,-1 0,0 0,1 0,0 0,0 0,0 0,0 0,-1 0,1 0,-1 0,0 0,0 0,1 0,-1 0,0 0,0-1,1 1,-1 0,0 0,0 0,0 0,1 0,0 0,-1 0,1 0,-1 0,1 0,0 0,-1 0,0 0,0 0,1 0,-1 0,0 0,0 0,1 0,-1 0,0 0,0 0,0 0,1 0,-1 0,1 0,0 0,-1 0,0 0,0 0,1 0,-1 0,1 0,-1 0,1 0,-1 0,1 0,0 0,-1 0,1 0,-1 0,1 0,-1 0,0 0,0 0,0 0,1 0,-1 0,0 0,0 0,1 0,-1 0,0 0,1 0,-1 0,0 0,1 0,-1 0,0 0,0 0,1 0,-1 0,0 0,0 0,0-1,1 1,-1 0,0 0,0 0,1 0,-1 0,0 0,1 0,-1 0,0 0,0 0,1 0,-1 0,1 0,-1 0,0 0,1 0,-1 0,0 0,0 0,1 0,-1 0,0 0,0 0,1 0,-1 0,0 0,0 0,0 0,1 0,-1 0,0 0,1 0,-1 0,0 0,0 0,0 0,1 0,-1 0,0 0,0 0,1 0,-1 0,0 0,0 0,1 0,-1 0,0 0,0 0,0 0,1 0,-1 0,0 0,1 0,-1 0,0 0,0 0,0 0,1 0,-1 0,0 0,0 0,1 0,-1 0,0 0,0 0,1 0,-1 0,1 0,-1 0,0 0,1 0,-1 0,0 0,1 0,-1 0,3 0,-2 0,3 0,-3 0,-1 0,1 0,0 0,-1 0</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508 530,'0'1,"1"-1,-1 0,0 0,1 0,-1 0,1-1,0 1,1-1,0 0,-2 1,0-1,1 0,-1 2,0-1,0 0,0 1,-1-1,1 1,0 0,0 0,-1 1,1-2,0 1,0 0,0-1,0 0,1 0,-1 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517 517,'2'0,"-4"1,2-1,0 0,0 0,0 1,0-1,0 0,0 0,0 1,0-1,1 0,-1 1,0-1</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526 526,'2'0,"-4"0,2 0,1 0,-1 0,0 0,0 0,1 0,-1 0,0 0,0 0,0 0,1 0,0 0,0 0,-1 0,1 0,-1 0</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531 521,'0'1,"-1"-1,1 1,0-1,-1 3,1-2,0-1,0 1,0-1,0 0,0 0</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536 526,'2'0,"-4"0,3 0,-1 0,1 0,-1 0,1 0,0 0,-1 0,0 0,0 0,1 0,-1 0,1 0,1 0,-1 0,2 1,-1-1,0 0,-1 0,0 0</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550 522,'2'0,"-4"1,2-1,-1 1,1 0,0 0,-1 0,1 0,0-1,0 1,0-1,0 0,0 1,0-1,0 0,0 0</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530 539,'0'1,"0"-1,0 0,0 1,1-1,-1 0,0 0,0 0,1 0,-1 0,0 0,0 0,1 0,0 0,-1 0,1 0,-1 0,1 0,-1 0,0 0,0 0,1 0,-1 0,0 0,0 0,1 0,-1 0,0 0,0 0,1 0,-1 0,0 0,0 0,1 0,-1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595 381,'1'0,"-1"0,0 0,0 0,1 1,-1-1,1 0,0 0,0 0,0 0,-1 0,0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407 548,'2'0,"-4"1,2 0,1 1,-1-1,0 0,0 1,0 0,0-1,0-1,0 1,0 0,0 0,0 0,0 0,0-1,0 0,0 0,0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407 552,'2'0,"-5"1,3-1,-1 1,1-1,0 1,-1-1,1 0,0 1,0-1,0 1,-1-1,1 1,0-1</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408 551,'2'0,"-4"0,3 0,-1 0,0 1,1-1,-1 0,1 0,0 0,0 0,-1 0</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88 573,'2'0,"-4"0,3 0,-1 0,0 0,1 0,-1 0,3 0,-1 0,0 0,0 0,0 0,1 0,-2 0,1 0,0 0,-1 0,0 0,1 0,-1 0,0-1,1 1,0 0,2-1,-1 1,0 0,5-1,-5 1,1 0,0 0,-1-1,1 1,-2 0,2 0,-1-1,-2 1,1 0,-1 0,0 0,0 0,0 0,0 0,0 0,-1 0,1 0,-1 0,0 0,0 0,1 0,-1 0,0 0,1 0,-1 0,0 0,0 0</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60 537,'2'0,"-4"0,2 1,0-1,-1 0,1 0,0 1,0-1,-1 0,1 1,0-1,0 1,-1 0,1 0,0-1,0 1,0-1,0 1,0-1,0 1,0-1,0 0,0 1,0-1,0 1,1 0,-1 0,0 0,1 0,-1-1,1 1,-1-1,0 0,0 1,0-1,1 1,-1-1,0 0,1 1,-1-1,1 0,-1 1,0-1,1 0,-1 0,1 1,0-1,-1 0,0 1,1-1,-1 0,1 0,0 1,-1-1,0 0,0 0</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56 530,'2'0,"-5"1,3-1,0 0,0 1,-1-1,1 1,0 0,-1-1,1 0,0 1,-1-1,1 1,0-1,0 0,0 0,0 1,-1-1</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59 534,'1'0,"0"1,0-1,-1 0,1 0,-1 0,1 1,-1-1,0 0,1 0,-1 0,0 0,1 1,-1-1,0 0,0 0,0 0,0 0,0 0,1 1,-1-1,1 0,-1 1,1-1,0 0,0 0,-1 1,1-1,-1 0</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544 153,'-1'0,"2"0,-1 0,1 0,-1 0,3 0,0 0,-1 0,-1 0,3 0,-3 0,0 0,2 0,-2 0,-1 0,1 0,0 0,0 0,0 0,-1 0,1 0,-1 0,1 0,-1 0,0 0,0 0,0 0,1 0,-1 0,0 0,1 0,-1 0,1 0,-1 0,0 0,1 0,1 0,-2 0,2-1,0 1,-1 0,-1 0,1-1,0 1,0 0,0-1,-1 1,0 0,1 0,-1 0,0 0,0 0,1-1,-1 1,1 0,-1 0</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616 146,'2'0,"-4"0,2 0,1 0,0 0,0 0,0 1,0-1,0 0,0 0,0 0,0 0,0 0,0 0,0 0,1 0,-1 0,0 0,1 0,0 0,0 0,-1 0,1 0,0-1,-1 1,2 0,-2 0,1-1,0 1,0 0,0 0,1 0,-1-1,0 1,1 0,-1 0,0 0,-1 0,1 0,0 0,-1 0,1 0,1 0,-1 0,-1 0,0 0,-1 0,0 0,1 0,0 0,-1 0,0 0,1 0,-1 0,0 0,0 0,1 0,-1 0,0 0,0 0,1 0,-1 0</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788 146,'2'0,"-4"0,3 0,-1 0,0 0,1 1,-1-1,1 0,0 0,2 0,-1 1,1-1,-1 0,2 1,-1-1,-1 0,-1 0,-1 0,1 0,0 0,1 0,-2 0,1 0,-1 0,1 0,-1 0,0 0,0 0,1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108 301,'1'0,"-1"0,0 0,1 0,0 0,0 0,-1 0,4 0,-2 0,1 0,1 0,0 0,1 0,-1 0,1 0,0 0,1 0,-1 0,0 0,-1 0,1 0,0 0,-1 0,0 0,0 0,-1 0,0 0,-1 0,0 0,0 0,0 0,-1 0,-1 0,1 0,-1 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603 380,'2'0,"-4"1,1 0,0 1,0 0,1-2,0 1,0-1,0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800 146,'-1'-1,"1"1,0-1,0 1,-1 0,1-1,0 1,0 0,0 0,0-1,-1 1,1-1,0 1,0-1,0 1,0 0,0-1,0 1,0 0,0-1,0 0,0 0,0 1,0-1,0-1,0 1,0 1,0-1,0 1,0-2,0 0,0 1,0 1,0-1,0 1,0-1,1 1,-1-1,0 0,0 1,1 0,-1-1,0 1,0 0,1-2,0 1,-1 1,0-1,1 1,-1-1,1 0,-1 1,1-1,-1 1,0-1,0 1,1 0,-1-1,1 1,-1 0,1 0,-1-1,0 1,1 0,-1 0,1 0,-1 0,0 0,0 0,1-1,0 1,-1 0,2 0,0 0,-1 0,0 0,-1 0,1 0,0 0,0 0,0 0,-1 0,1 1,0-1,0 0,-1 0,1 0,-1 1,1-1,-1 0,0 0,1 0,-1 0,1 1,-1-1,1 0,-1 0,1 1,-1-1,0 0,1 1,0 0,0 0,0 0,-1-1,2 1,-2 0,1-1,-1 1,1-1,-1 0,0 1,0-1,0 1,0-1,0 0,0 1,0-1,0 0,0 0,0 1,0-1,0 0,0 1,0-1,0 0,0 1,0-1,0 1,1-1,-1 0,0 1,0-1,0 1,0-1,0 1,0-1,0 0,0 1,0 0,0-1,0 0,0 0,0 1,0-1,0 1,-1-1,1 0,0 1,0-1,0 1,0-1,-1 1,1-1,0 1,-1-1,1 1,-1 0,1-1,0 0,0 0,0 1,-1-1,1 0,0 1,-1-1,1 1,0-1,0 0,-1 0,1 0,0 1,0-1,0 0,0 0,-1 1,1-1,0 0,0 0,-1 1,1-1,0 0,0 0,0 0,0 0,-1 0</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680 340,'2'0,"-4"0,1 0,1 1,0-1,1 0,-1 0,0 0,1 0,-1 0,1 0,-1 0,0 0,1 0,-1 0,0 0,0 0,1 0,-1 0,0 0,1 0,-1 0,0 0,1 0,-1-1,0 1</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687 340,'2'0,"-4"0,2 0,0 1,0-1,0 0,0 0,0 1,0-1</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96 381,'2'0,"-3"0,1 0,3 0,1 0,2 1,-3-1,1 0,4 0,-4 0,-1 0,1 0,0 0,-1 0,1 0,-1 0,-1 0,0 0,1 0,-2 0,1 0,-1 0,0 0,-1 0,0 0,1 0</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52 521,'2'0,"-3"0,1 0,1 0,-1-1,2 1,0 0,-1 0,2-1,-1 1,1-1,0 1,0-1,1 0,-1 1,0 0,0-1,-2 1,-1 0,1 0,-1 0,0 0,1 0,-1 0,0 0,0 0</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108 601,'2'0,"-4"0,3 0,-1 0,1 0,1-1,-1 1,1 0,0 0,1 0,3 0,-5 0,1 0,0 0,0 0,0 0,0 0,0 0,1 0,-1 0,1-1,0 1,-1 0,0 0,0 0,0 0,-1 0,1 0,0 0,0-1,0 1,1 0,-1 0,2 0,-2 0,-1 0,1 0,0 0,-1 0,1 0,-1 0,3 0,-3 0,0 0,-1 0,1 0,0 0,0 0,0 0,-1 0,1 0,0 0,0 0,0 0,1 0,-2 0,2 0,-2 0,1 0,0 0,-1 0,3 0,-1 0,-1 0,1 0,-1 0,0 0,1 0,-2 0,0 0,1 0,-1 0,0 0,0 0,1 0,0 0,-1 0,0 0,1 0,-1 0,0 0,0 0,0 0,1 0,-1 0,0 1,1-1,-1 0,0 0,1 0,-1 0,1 0,-1 0,1 0,-1 0,0 0,1 0,-1 0,1 0,-1 0,0 0,0 0,1 0,-1 0,0 0,0 0,0 0,1 0,-1 0,0 0,0 0,1 0</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130 625,'2'0,"-3"0,1 0,0-1,2 1,0 0,0 0,1 0,4 0,0 0,0 0,-4 0,1 0,0 0,-3 0,1 0,-1 0,1 0,0 0,-1 0,-1 0,1 0,0 0,0 0,-1 0,0 0,1 0,-1 0,0 0,0 0,0 0,1 0,-1 0,0 0,0 0,1 0,-1 0,0 0,0 0,0 0,1 0,0 0,0 0,1 0,0 0,-1 0,2 0,1 0,-2 0,1-1,0 1,0 0,1 0,-2 0,0 0,1 0,1 0,-2 0,3 0,-2 0,0 0,-1 0,1 0,1 0,-1 0,-1 0,-1 0,1 0,-1 0,1 0,0 0,-1 0,2 0,-2 0,1 0,-1 0,0 0,-1 0,1 0,0 0,-1 0,0 0,0 0,1 0,-1 0,0 0,0 0,1 0,-1 0,0 0,0 0,1 0,-1 0,1 0,-1 0,1 0,-1 0,1 0,-1 0,0 0,1 0,-1 0,1 0,-1 0,1 0,-1 0,1 0,0 0,0 0,-1 0,1 0,-1 0,1 0,-1 0,0 0,1 0,-1 0,0 0,0 0,0 0,1 0,-1 0,1 0,-1 0,1 0,-1 0,0 0,1 0,4 0,-1 0,-1 0,0 0,3 0,-2 0,-1-1,1 1,-1 0,1-1,-1 1,1 0,-1 0,-1 0,1 0,-1 0,1 0,-1 0,0 0,1 0,-2 0,3 0,-2 0,0 0,0 0,0 0,-2 1,1-1,0 0,-1 0</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104 649,'2'0,"-4"0,2 0,1 0,-1 0,0 0,1 0,-1 0,2 0,0 0,0 0,-1 0,2 0,-1 0,4 0,-3 0,0 0,-1 0,1 0,1 0,-2 0,0 0,1 0,-1 0,0 0,2 0,-2 0,0 0,-1-1,0 1,0 0,0 0,0 0,0 0,-1 0,1 0,-1 0,1 0,-1 0,0 0,0 0,0 0,1 0,-1 0,1 0,1 0,2 0,-1 0,1 0,2 0,-1 0,1 0,-2 0,1 0,0 0,1-1,-1 1,1 0,-2 0,2 0,-2 0,3 0,-2 1,0-1,0 0,0 0,-1 0,1 1,0-1,-1 0,1 0,0 0,0 0,0 0,-1 0,0 0,0 0,-1 0,0 0,1 0,-3 0,1 0,-1 0,0 0,0 0,-1 0,1 0</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109 696,'-1'-1,"2"1,-1 0,1 0,1 0,2 0,0 0,0 0,2 0,1 0,-1 0,0 0,-1 0,5 0,-6 0,-1 0,-1 0,2 0,-3 0,-1 0,1 0,-1 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603 602,'2'0,"-3"0,2 0,0 0,2-1,-1 1,0-1,0 1,0 0,-1 0,1 0,0 0,-1 0,0 0,0 0,0 0,-1 0,1 0,-1 0,1 0,0 0,0 0,-1 0,1 0,1 0,0 0,0 0,0 0,1 0,3 0,-2 0,0 0,-1 0,0 0,0 0,0 0,0 0,-1 0,0 0,-1 0,1-1,-1 1,2 0,-2 0,0 0,-1 0,2 0,-1 0,0 0,0 1,0-1,1 0,-1 0,0 0,0 0,-1 0,0 0,0 0,1 0,-1 0,0 0,1 0,-1 0,1 0,0-1,0 1,0 0,-1 0,1 0,-1 0,0 0,1 0,-1 0,1 0,-1 0,1 0,0 0,-1 0,0 0,1 0,-1 0,1 0,-1 0,1 0,1 0,-1 0,2 0,0 0,-1 0,1 0,-1 0,0 0,-1 0,-1 0,2 0,0 0,-2 0,1 0,0 0,0 0,-1 0,0 0,1 0,-1 0,0 0,0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624 374,'2'0,"-4"0,2 0,0 0,0 1,0-1,0 1,0-1,0 1,0 0,0 0,-1 0,1 0,0-1,0 1,0-1,0 0,0 0,0 1,0-1,0 0</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232 591,'2'0,"-4"-1,2 1,0 0,1-1,0 1,0-1,2-1,0 1,2-2,1 1,-1-1,0 2,1-1,8-2,0 0,-6 3,1-1,-2 1,3-1,-1 0,-1 0,0 1,0-1,8-2,-9 2,0 1,0 0,0 0,8-1,-6 0,-1 2,0-1,1 0,-1 1,1-1,-1 1,0 0,0 0,-1 0,0 0,2 0,-1 0,-1 0,0 0,0 0,6 1,-6-1,-1 1,-2 0,1 0,4 1,-4-1,-1 0,-1-1,-1 1,1 0,-2-1,4 1,-2 0,-1 0,1 0,0-1,5 2,-3-1,-2-1,-1 1,-1-1,-1 0,0 0,1 0,-1 1,1-1,-1 0,1 0,-1 0,0 0</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648 545,'2'0,"-4"1,2-1,0 0,1 1,-1 0,1-1,0 1,-1 0,1 0,0 0,-1-1,0 1,0-1,0 0,0 1,0-1,0 1,0-1,0 0,0 1,0-1,0 0,-1 1,1 0,-1 0,0 0,-1 1,0-1,1 0,1-1</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617 625,'2'0,"-4"0,2 0,1 0,1 0,0 0,1 0,3 0,-4 0,1 0,-1-1,-1 1,0 0,-1 0,1 0</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688 628,'2'0,"-4"0,3 0,-1 0,0 0,0 0,1 0,-1 0,1 0,-1 0,1 0,0 0,0 0,-1 0,1 0,0 0,0 0,-1 0,1 0,-1 0,1 0,0 0,0 0,-1 0,2 0,-1 0,-1 0,1 0,-1 0,1 0,-1 0,1 0,0 0,-1 0,1 0,-1 0,0 0,1 0,-1 0,0 0,1 0,-1 0,0 0,0 0,1 0,-1 0,0 0,0 0,1 0,-1 0,0 0,1 0,0 0,-1 0,0 0,2 0,-2 0,1 0,0 0,-1 0,1 0,-1 0,2 0,-1 0,0 0,0 0,0 0,0 0,0 0,1 0,-2 0,1 0,0 0,-1 0,1 0,0 0,0 0,0 0,0 0,0 0,0 0,0 0,-1 0,1 0,0 0,0 0,-1 0,0 0,1 0,0 0,0 0,-1 0,1 0,0 0,-1 0,0 0,1 0,-1 0,1 0,0 0,-1 0,0 0,1 0,-1 0,1 0,-1 0,0 0,1 0,-1 0,1 0,-1 0,1 0,-1 0,1 0,0 0,-1 0,1 0,-1 0,1 0,-1 0,1 0,0 0,-1 0,3 0,-2 0,0 0,0 0,0 0,0 0,1 0,-1 0,0 0,-1 0,1 0,0 0,2-1,-2 1,-1 0,1 0,1 0,-2 0,1 0,-1 0,0 0,0 0,1 0,-1 0,0 0,0 0,1 0,-1 0,0 0,1 0,-1 0,0 0,1 0,-1 0,1 0,0 0,-1 0,1 0,0 0,0 0,0 0,0 0,0 0,0 0,2 0,-2 0,1 0,0 0,-1 0,4 0,-3 0,1 0,-1 0,0 0,0 0,1 0,-1-1,0 1,1 0,-1 0,1 0,-1-1,0 1,-1 0,2 0,-2 0,1 0,1 0,1 0,-2 0,0 0,-1 0,2-1,-2 1,1 0,0 0,-1 0,2 0,0 0,-2 0,2 0,-2 0,1 0,0 0,2 0,-2 0,2 0,-2 0,-1 0,1 0,0 0,-2 0,2 0,-1 0,1 0,-2 0,2 0,3 0,4 0,-6 0,2 0,-3 0,0 0,0 1,-2-1,1 0,-1 0,0 0,1 0,-1 0,0 0,1 0</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676 671,'2'0,"-3"0,2 0,1 0,-1 0,2 0,-1 0,1 0,1 0,0 0,0 0,0 0,0-1,3 0,-3 1,-1 0,1 0,0-1,2 1,-4 0,0 0,-1 0,1 0,-1 0,-1 0,0 0</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632 698,'2'0,"-3"0,1 0,0 0,0-1,0 1,1 0,-1 0,0 0,0 0,1 0,-1 0,0 0,0 0,1 0,-1 0,0 0,0 0,1 0,-1 0,0 0,1 0,-1 0,1 0,0 0,1-1,-1 1,-1 0,1 0,0 0,1 0,-1 0,0 0,-1-1,1 1,1 0,-2 0,1 0,-1 0,0 0,1 0,-1 0,0 0,0 0,1 0,-1 0,0 0,0 0,1 0,-1 0,0 0,0 0,0 0,1-1,-1 1,0 0,0 0,1 0,-1 0,0 0,0 0,1 0,-1 0,0 0,0 0,1 0,-1 0,0 0,0 0,1 0,-1 0,0 0,0 0,1 0,-1 0,0 0,1 0,-1 0,0 0,0 0,1 0,-1 0,1 0,-1 0,1 0,-1 0,0 0,1 0,-1 0,0 0,1 0,-1 0,0 0,0 0,0 0,1 0,-1 0,0 0,0 0,1 0,-1 0,0 0,1 0,-1 0,0 0,0 0,1 0,-1 0,1 0,-1 0,1 0,-1 0,1 0,-1 0,0 0,1 0,-1 0,0 0,1 0,0 0,0 0,0 0,-1 0,1 0,-1 0,1 0,-1 0,1 0,-1 0,1 0,0 0,0 0,0 0,0 0,-1 0,1 0,0 0,-1 0,1 0,0 0,0 0,2 0,-1 0,0 0,-1 0,0 0,0 0,0 0,0 0,0 0,-1 0,1 0,-1 0,1 0,0 0,0 0,-1 0,0 0,1 0,-1 0,0 0,1 0,1 0,-1 0,0 0,0 0,0 0,-1 0,0 0,1 0,0-1,-1 1,1 0,0 0,0 0,-1 0,2 0,0 0,-1 0,0 0,0 0,0 0,0 0,0 0,1 0,1 0,-1-1,0 1,-1 0,1 0,-1 0,0 0,-1-1,1 1,-1 0,1 0,-1 0,1 0,-1 0,0 0,2 0,-1 0,0 0,1 0,-2 0,3-1,-1 1,-1 0,1 0,3 0,-3 0,0 0,1 0,-2 0,2-1,-2 1,1 0,0 0,1 0,-2 0,1-1,1 1,0-1,-2 1,3 0,-2 0,0 0,0-1,-2 1,2 0,0 0,0 0,0 0,-1 0,3 0,-3 0,1 0,0 0,-1 0,1 0,-1 0,0 0,-1 0,2 0,0 0,-1 0,0 0,1 0,-1 0,1 0,-1 0,1 0,-1 0,1 0,-1 1,0-1,0 0,0 0,-1 0,1 0,-1 0,1 0,-1 0,0 0,0 0,1 0,-1 0,0 0,0 0,0 0,1 0,-1 0,0 1,1-1,-1 0,0 0,0 0,0 0,1 0,-1 0,0 0,1 0,-1 0,0 0,1 0,-1 0,0 0,1 0,0 0,0 0,0 0,1 0,0 0,-1 0,3 1,-1-1,1 0,-3 0,0 0,0 0,0 0,0 0,-1 0,0 0,1 0,-1 0,1 0,-1 0</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40 229,'2'0,"-4"0,2 0,1 0,0 1,0-1,1 1,0-1,-1 1,2-1,-2 0,1 0,0 0,-2 0,1 0,0 0,0 0,0 0,0 0,0 0,0-1,1 1,-2 0,1-1,0 1,0 0,0 0,0-1,0 1,0 0,0 0,0 0,0-1,0 1,0-1,0 1,0-1,0 0,-1 1,1-1,-1 1,1 0,-1-1,1 0,-1 1,0-1,1 1,-1-1,1 0,-1 1,0-1,1 1,-1-1,0 0,1 1,-1-1,1 1,-1-1,0 1,0-1,1 1,-1-1,0 0,0 0,1 0,-1 0,0-1,-1-1,1 2,-1 0,0 0,0 0,-1-2,1 2,-1-1,2 2,-1-1,-1 0,1 0,0 1,1 0,-1 0,-1-1,-2 0,2 0,-1 1,1 0,0 0,0 0,0 0,1 0,0 0,0 0,0 0,1 0,-1 0,0 0,0 1,1-1,-1 1,1-1,-1 1,1-1,-1 0,1 1,0 0,-1 1,0 0,0 0,1 0,-1 0,1 0,1-1,-1 0,0 0,1-1,-1 1,0-1,0 1,1 0,1 6,-1-5,0 0,1 0,-1 0,0-1,0 0,-1-1,1 1,-1-1,1 0,-1 1,0-1,1 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308 353,'1'0,"-1"0,1 0,0 0,0 0,3-1,-2 0,0 0,1 0,1 1,-1-1,1 1,2-2,-4 2,1-1,-2 1,0 0,0-1,-1 1,1 0,0 0,0 0,1 0,-1 0,0 0,1 0,0 0,1 0,-2 0,2 0,-1 0,2 1,-1-1,0 0,0 0,0 0,0 1,1-1,0 0,1 0,-1 0,4 0,0 0,-1 0,-3 0,0 0,1 0,-1 0,1 0,0 0,2 0,-1 1,-2-1,0 1,3-1,-3 0,0 0,4 0,-1 0,2 0,-5 1,5-1,-1 0,-3 0,-1 0,0 1,-1-1,1 0,4 1,-5-1,1 1,-1-1,0 0,-1 0,2 0,-1 0,-1 0,0 0,-1 0,1 0,-1 0,-1 0,1 0,0 0,-1 0,1 0,-1 0,0 0,1 0,-1 0,1 1,0-1,-1 0</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713 402,'2'0,"-4"0,3 0,3 0,-1 0,1 0,6 0,-5 0,0 0,6 0,-1 0,0 0,-6 0,2 0,1 0,5 0,-6 0,0 0,1 0,-2 0,0 0,-1 0,0 0,-1 0,4 1,-6-1,1 1,-1-1,0 0,0 0,0 0,-1 0,0 0</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290 528,'1'0,"-1"0,0 0,0 0,1 0,0 0,1 0,-1 0,2 0,0 0,1 0,0 0,1 0,0 0,0-1,6 0,-6 1,1 0,-1 0,1 0,4 0,0 0,-6 0,1-1,-1 1,4-1,-2 0,-3 1,0 0,1 0,-1 0,0 0,1 0,1 0,1 0,-2-1,0 1,3 0,-3 0,-1 0,4 0,1 0,-5 0,0 0,1 0,-1 0,1 0,0 0,0 0,-1 0,8 0,-8-1,0 1,0 0,0 0,0 0,0 0,0 0,0 0,0 0,0 0,-1 0,1 0,-1 0,0 0,-1 0,1 0,0 0,1 0,-1 1,1-1,-1 0,4 0,-5 0,3 0,-1 0,1 0,-1 0,-1 1,1-1,0 0,-1 0,0 0,-1 0,0 0,0 0,-1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385 182,'2'0,"-4"0,2-1,0 1,0 0,0 0,1 0,-1 0,0 0,1 0,0 0,0 0,1 0,-1 0,1 0,0 0,2 0,-1 0,-1 0,0 0,1 0,-1 0,0 0,1 0,-1 0,0 0,0 0,0 1,1-1,-1 0,4 0,-2 0,-1 0,0 0,0 0,2 1,-3-1,0 0,1 0,-2 1,2-1,-1 0,0 0,0 0,0 0,-1-1,1 1,0 0,-1 0,1 0,3 0,2 0,-6 0,2 0,-1 0,5 0,-4 0,1 0,-1 0,1 0,0 0,2 0,2 0,-5 1,-1-1,0 0,1 0,0 0,0 0,6 0,-5 0,-1 0,1 0,2 0,-1 0,-3 0,1 0,1-1,-1 1,0 0,0 0,1 0,-1 0,1-1,-2 1,0 0,1 0,-2 0,2 0,1 0,-1 0,-1 0,1 0,0 0,0-1,-1 1,0 0,-1 0,0-1,0 1,0 0,-1 0,0 0,0 0,1 0</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102 647,'2'0,"-4"0,2 0,0 0,2 0,0 0,1 0,0 0,6 0,-4 0,0 0,0 0,-1 0,1 0,0 0,1 0,5 0,-6 0,1 0,-2 0,1 0,-1 0,0 0,4 1,-7-1,1 0,-2 0</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127 273,'3'1,"0"-1,0 0,0 0,1 0,0 0,0 0,0 0,1 0,-1 0,1 0,-2 0,-2 0,1 0,1 0,-2 0,0 0,0 0,-1 0,1 0,-1 0,0 0,0 0,1 0,1 0,0 0,1 0,0 0,1 0,1 0,0 0,1 0,-2 0,1 0,0 0,-2 0,3 0,-1 0,0 1,0-1,1 0,-2 0,2 0,-1 0,4 0,-5 0,-1 0,0 1,0-1,4 1,-4-1,-1 0,0 0,-1 0,1 0,-1 0,1 0,0 0,-1 1,0-1,0 0,0 0,0 0,0 0,0 0,-1 0,1 0,-1 0,1 0,-1 0,1 1,-1-1,1 0,-1 0,1 0,-1 0,1 0,0 0,0 0,0 0,1 0,-1 0,1 0,-1 1,0-1,0 0,-1 0,1 0,0 0,0 0,0 0,1 0,-1 0,1 0,-2 0</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65 336,'2'0,"-4"0,4 0,-1 0,2 0,0 0,1 0,0 0,1 0,6-1,-6 1,0 0,-1 0,0 0,2 0,-2 0,1 0,-1 0,1 0,-1 0,2-1,0 1,-1 0,1 0,5 0,-5 0,-1 0,1 0,-1 1,0-1,1 0,-1 0,0 0,-1 0,0 0,-1 0,0 0,1 1,0-1,0 0,0 0,1 0,5 0,0 0,-6 0,0 0,1 0,0 0,0 0,-1 0,0 0,0 0,0 0,-1 0,-1 0,2 0,-3 0,0 0,0 0,0 0,-1 0,0 0,0 0</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610 166,'2'0,"-4"0,2 0,2-1,-2 1,2 0,0-1,2 1,0 0,-1 0,1 0,0 0,0 0,0 0,1 0,-1-1,-1 1,1 0,-1-1,3 1,-4 0,-1 0,1 0,-1 0,2 0,0 0,-1 0,-1 0,1 0,0 0,-2 0,1 0,0 0,-1 0</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604 193,'1'0,"-1"0,0 0,0 0,0 0,1 0,-1 0,0 0,1 0,-1 0,0 0,1 0,-1 0,1 0,-1 0,0 0,1 0,-1 0,0 0,0 0,1 0,0 0,0 0,-1 0,1 0,-1 0,0 0,0 0</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632 195,'2'0,"-3"0,1 0,0 0,0 0,0 0,1 0,-1 0,0 0,0 0,1 0,-1 0,0 0,1 0,-1 0,0 0,0 0,1 0,-1 0,0 0,0 0,1 0,-1 0,0 0,0 0,1 0,0 0,-1 0,0 0,1 0,-1 0,0 0,0 0,1 0,-1 0,1 0,-1 0,0 0,1 0,-1 0,0 0,1 0,-1 0,0 0,0 0,1 0,-1 0,0 0,0 0,1 0,-1 0,0 0,1 0,-1 0,0 0,1 0,0 0,-1 0,0 0,1 0,0 0,-1 0,1 0,-1 0,0 0,0 0,1 0,-1 0,0 0,1 0,-1 0,0 0,0 0,1 0,-1 0,0 0,0 0,1 0,-1 0,0 0,0 0,1 0,-1 0,0 0,0 0,0 0,1 0,-1 0,0 0,1 0,-1 0,0 0,0 0,0 0,1 0,-1 0,0 0,1 0,-1 0,1 0,-1 0,0 0,0 0,1 0,-1 0,0 0,0 0,1 0,-1 0,0 0,0 0,0 0,1 0,-1 0,1 0,-1 0,1 0,-1 0,0 0,0 0,1 0,-1 0,0 0,1 0,-1 0,0 0,0 0,0 0,1 0,0 0,-1 0,1 0,-1 0,1 0,-1 0,1 0,-1 0,1 0,-1 0,0 0,1 0,-1 0,0 0,0 0</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656 277,'1'0,"-1"0,1 0,-1 0,4 0,-2 0,1 0,3 0,-2 0,3 0,-4 0,0-1,0 1,1 0,0 0,4-1,-5 1,1 0,-1 0,0 0,-1 0,0 0,1 0,2 0,-2 0,0 0,0 0,0 0,0 0,1 0,-2-1,0 1,-1 0,1 0,-1 0,2 0,-2 0,2 0,-1 0,1 0,-1-1,0 1,-1 0,1 0,0 0,0-1,2 1,-2 0,0 0,-1 0,1 0,-1 0,3 0,-3 0,2 0,-1 0,1 0,1 0,-3-1,0 1,0 0,0 0,-1 0,0 0,0 0,1 0,-1 0,0 0,0 0,1 0,-1 0,0 0,0 0,1 0,0 0,-1 0,2 0,-1 0,-1 0,1 0,0 0,-1 0,1 0,-1 0,1 0,0 0,0 0,-1 0,1 0,-1 0,0 0,0 0,1 0,-1 0,0 0,1 0</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536 333,'2'0,"-4"0,2 0,1 0,0 0,0 0,3 0,-1 0,-1 0,25-1,-27 1,0 0,1 0,-1 0,0 0,0 0,1 0,-1 0,0 0,0 0,1 0,-1 0,0 0,1 0,-1 0,1 0,-1 0,0 0,0 0</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617 387,'-1'1,"2"-1,-1 0,0 0,0 0,1 0,0 0,1 0,-1-1,0 1,1 0,-1 0,1 0,0 0,-1 0,1 0,1 0,-2 0,2 0,0 0,-1 0,4 0,-5 0,0 0,0 0,0 0,2 0,-3 0,2 0,-1 0,0 0,0 0,0 0,-1 0,0 0,0 0,1 0,-1 0,0 0</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507 502,'2'0,"-3"0,2 0,0 0,2 0,0 0,1 0,0 0,-1 1,11-1,-9 1,-2-1,0 0,0 1,-2-1,0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123 220,'1'0,"-1"0,0 0,2 0,0 0,-1-1,2 1,0 0,5 0,-4 0,0 0,1 0,-1 0,1-1,0 1,-1 0,0 0,7-1,-8 1,0 0,0 0,0 0,0-1,1 1,0 0,-1-1,0 1,0 0,0 0,-1 0,1 0,1 0,-3 0,2 1,-1-1,0 0,-1 0,1 0,-1 0,1 0,1 0,-2 0,0 0,2 0,-3 0,2 0,-1 0,-1 0,1 0,-1 0,1 0,-1 0,1 0,0 0,-1 0,1 0,-1 0,0 0,1 0,-1 0,0 0,0 0,1 0</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521 561,'2'0,"-4"0,3 0,-1 0,1 0,-1 0,1 0,1 0,0 0,-1 0,1 0,0 0,4 0,-4 0,-2 0,1 0</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614 617,'1'0,"0"0,0 0,0 0,1 0,0 0,4 0,-4 0,1 1,1-1,1 0,-3 0,0 0,3-1,-2 1,0 0,0 0,-1 0,0 0,0 0,0 0,-1 0,-1 0,0 0,0 0,1 0,-1 0,0 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733 620,'2'0,"-4"0,2 0,1 0,-1 0,0 0,1 0,-1 0,0 0,0 0,1 0,-1 0,1 0,-1 0,1 0,0 0,0 0,0 0,0 0,0 0,0 0,-1 0,1 0,2 0,-1 0,-2 0,1 0,-1 0,1 0,-1 0,1 0,0 0,1 0,0 0,-2 0,2 0,-1 0,1 0,-2 0,1 0,-1-1,0 1,1 0,-1 0,0 0,1 0,-1 0,1 0,-1 0,1 0,-1 0,1 0,-1 0,0 0,0 0,0 0,1 0,-1 0,0 0,1 0,-1 0</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549 648,'2'0,"-4"0,3 0,-1 0,0 0,0 0,1 0,-1 0,0 0,0 0,1 0,-1 0,0 0,1 0,3 0,-2 0,-1 0,0 0,0 0,-1 0,1 0,-1 0,1 0,-1 0</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533 678,'2'0,"-4"0,2 0,1 0,0 0,3 0,-2 0,1 0,-1 0,0 0,1 0,0 0,-1 0,0 0,-1 0,0 0,0 0,-1 0,0 0</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472 161,'0'1,"-1"-1,1 1,0 0,0 0,0 1,-1 0,1 1,-1 2,1-1,0 0,-1 0,-1 6,0 0,1-5,1 0,-1 1,1-1,0 8,0-6,0-1,0-1,0 0,0 3,0-5,0-1,0 0,0-1,0 2,0-2,0 1,0 1,0 0,0 0,-1 0,1 0,0 4,0-3,0 1,0-1,0 0,0 4,0-1,-1-4,1 0,0 0,0 1,0 0,0 2,0 0,0 0,0 0,-1 0,-1 12,2-12,-1-1,1 0,0 0,0 1,0 1,0 0,-1 0,0-1,1 0,-1 1,0-1,0 0,-1 6,1-5,1 0,-1-1,1 1,-1 0,1-2,-2 5,2-6,0 1,0 0,0 0,-1 2,1 3,0-6,-2 6,2-5,0 0,0 0,0 1,0 1,0 1,-1-2,1 0,0 0,-1-2,0 0,1-1,0 0,0-1,0 1,0-2,0 1,0-1,0 0,0 0,0-1,0 0,0 1</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103 220,'1'0,"-1"0,1 0,3-1,-1 1,1 0,0 0,1 0,0 0,1 0,0 1,1-1,0 1,0-1,-1 0,0 0,0 0,1 0,0 0,6 0,-7 0,1-1,0 1,0 0,-1 0,6 0,-6 0,0-1,-1 1,0 0,-1 0,0 0,3 1,-4-1,0 0,-1 1,1-1,-2 0,1 0,-1 1,-1-1,0 0,1 0,-1 0</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104 383,'0'-1,"0"1,0 0,1 0,1 0,-1 0,3 0,-1 0,2 0,2 0,0 0,1 0,-1 0,2 0,-1 0,0 0,0 0,6 1,-7-1,0 1,0 0,-1 0,1-1,-2 1,0-1,-1 1,0-1,-1 0,-2 0,1 0,-2 0,1 0,-1 0</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124 470,'2'0,"-3"0,1 0,1-1,0 1,1 0,6 0,-5 1,1-1,-1 0,1 0,-1 0,5 0,-4 0,0 0,0 0,1 0,0 0,0 0,-1 0,0 0,0 0,1 0,-1 0,0-1,-1 1,0 0,0 0,1 0,0 0,0 0,0 0,0 0,0 0,0-1,0 1,-1 0,0 0,0 0,0 0,0 0,0 0,-1 0,1 0,0 0,5 0,-7 0,3 0,-3 0,1 0,0 0,1 0,-2 0,0 0,1 0,0 0,-1 0,1 0,-1 0,0 0,1 0,-1 0,1 0,-1 0,1 0,-1 0,0 0,1 0,-1 0,1 0,0 0,0 0,1 0,0 0,-2 0,1 0,-1 0,2 1,-1-1,0 0,0 0,1 0,1 0,-1 0,-1 0,3 0,-3 0,1 0,1 0,-3 0,1 0,-1 0,1 0,0 0,-1 0,0 1,1-1,0 0,-2 0,2 0,1 0,-2 0,0 1,0-1,0 0,1 0,-1 0,1 1,3-1,-4 0,1 0,0 0,-2 0,2 0,-1 0,0 0,1 1,-1-1,1 0,-1 0,1 0,-1 0,1 0,-1 0,1 1,-1-1,1 0,0 0,-1 0,3 0,-1 0,-2 0,1 0,-1 0,1 1,0-1,2 0,-3 0,2 1,-2-1,2 0,-1 0,1 0,-2 0,1 0,3 0,-4 0,1 0,-1 0,0 0,1 0,0 0,1 0,-2 0,2 0,-1 0,1 0,-1 0,0 0,2 0,-2 0,0 0,0 0,0 0,-1 0,1 0,1 0,-1 0,-1 0,0 0,1 0,-1 0,0 0,1 0,0 0,-1 0,0 0,0 0,2 0,-1 0,0 0,-1 0,-1 0,1 0,0 0,0 0,0 0,0 0,1 0,-2 0,1 0,1 0,-1 0,0 0,0 0,-1 0,0 0,1 0,-1 0,0 0,1 0,-1 0,0 0,1 0,-1 0,0 0,1 0,-1 0,0 0,0 0,1 0,-1 0,0 0,1 0,-1 0,1 0,-1 0,0 0,1 0,-1 0</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134 510,'2'0,"-3"0,2 0,0 0,2 1,0-1,0 1,3-1,-3 0,0 0,-1 0,0 0,-1 0,-1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359 217,'2'0,"-3"0,1 0,1 0,1 0,0 0,0 0,2 0,0-1,0 1,0 0,0 0,0 0,0 0,3 0,-4 0,-1 0,1 0,-1 0,0 0,2 0,-1 0,-1 0,1 0,0 0,0 0,1 0,4 0,-5 0,0 0,1 0,-1 0,-2 0,3 0,-1 0,0 0,-1 0,1 0,-2-1,1 1,1 0,-2 0,0 0,0 0,0 0,0 0,-1 0,0 0,1 0,-1 0,1 0,-1 0,1 0,0 0,-1 0,2 0,0 0,-1 0,0 0,0 0,-1 0,1 0,-1 0,0 0,2 0,-2 0,0 0,1 0,0 0,0 0,0 0,-1 0,1 0,-1 0,1 0,1 0,-1 0,0 0,0 0,-1 0,1 0,0 0,1 0,1 0,-1 0,-1 0,2 0,-2 0,0 0,0 0,1 0,-1 0,0 0,0 0,0 0,0 0,0 0,-1 0,1 0,-1 0,0 0,1 0,-1 0,0 0,0 0,1 0,-1 0,0 0,0 0,0 0,1 0,-1 0,1 1,-1-1,1 0,0 0,0 0,-1 0,1 0,0 0,0 0,0 0,0 0</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136 573,'2'0,"-4"0,2 0,1 0,-1 0,1 0,1 0,1 0,1 0,0 0,2 0,-1 0,1 0,0 0,6-1,-6 1,-1 0,0 0,1 0,-1 0,0 0,0 0,-1 0,0 0,-1 0,0 0,0 0,-2 0,0 0,0 0,-1 0</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155 607,'1'-1,"-1"1,0 0,1 0,1 0,0-1,0 1,1 0,6 0,-5 0,1 0,0 0,-1 0,13 0,-11-1,0 1,-1 0,1 0,-2 0,0 0,3 0,-2 0,-3 0,-1 0,-1 0</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152 676,'2'0,"-3"0,5 0,-1-1,0 1,0 0,1 0,0 0,0 0,-1 0,0 0,0 0,0 0,-1 0,1 0,-1 0,-1 0</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860 219,'1'0,"0"0,0 0,3 0,5 0,-4 0,1 0,0 0,-1 0,0 0,0 0,0 0,-1 0,0 1,0 0,-1 0,0-1,-1 1,0-1,-1 0,-1 0,1 0,-1 0,1 0,-1 0,0 0,1 0,-1 0</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36 261,'2'0,"-4"0,2 0,1 0,-1 0,1 0,0 0,1 0,0 0,0 0,2 0,-2 0,1 0,3 0,-3 0,0 0,0 0,-1 0,1 0,-1 0,4-1,-5 1,4 0,-2 0,-1 0,1 0,-1 0,1 0,-1 0,1 0,0 0,0 0,-1 0,1 0,0 0,1 0,0 0,-3 0,0 0,0 0,0 0,-1 0,0 0,0 0,1 0,-1 0,0 0</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228 257,'2'0,"-3"0,1 0,1 0,1 0,0 0,1 0,0 0,0 0,0 0,7 0,-6 0,-1 0,0-1,5 1,-4 0,0-1,2 1,-2-1,0 1,0 0,0 0,0 0,0 0,0 0,0 0,0 0,0 0,-1-1,0 1,2 0,-1 0,-2 0,1 0,-1 0,1 0,-1 0,1 0,-2 0,2 0,0 0,-2 0,-1 0,1 0,-1 0,1 0,-1 0,1 0,0 0,0 0,-1 0,1 0,-1 0,1 0,-1 0,0 0,1 0,-1 0,1 0,-1 0,1 0,0 0,0 0,1 0,-1 0,1 0,0 1,1-1,0 0,0 1,0-1,0 0,2 0,-2 1,0-1,0 0,0 0,0 1,1-1,2 0,-3 0,0 0,-1 0,1 0,0 0,-1 0,0 1,1-1,-1 0,1 0,0 0,-2 0,2 0,-2 0,1 1,0-1,0 0,0 0,1 0,0 0,1 0,-1 0,1 0,0 0,4 0,-4 0,0 0,-1 0,0 0,0 0,0 0,4 0,-4 0,0 0,-1 0,1 0,4 0,-4 0,0 0,-1 0,1 0,0 1,-1-1,1 0,0 0,3 0,-2 0,-1 0,0 0,0 0,1 0,2 0,-5 0,1 0,-1 0,1 0,0 0,-1 0,0 0,-1 0,1 0,0 0,-1 0,0 0,0 0,0 0,1 0,-1 0,1 0,-1 0,0 0,1 0,-1 0,0 0,0 0,0 0,1 0,-1 0,0 0,0 0,1 0,-1 0,0 0,1 0,-1 0,1 0,-1 0,1 0,0 0,0 0,0 0,-1 0,1 0,0 0,1 0,-1 1,0-1,1 0,0 0,-1 0,1 0,0 0,2 0,-2 0,-1 0,1 0,-2 0,2 0,0 0,-1 0,0 0,0 0,0-1,0 1,0 0,-1 0,1 0,-1 0,0 0,0 0,1 0,-1 0,0 0,1 0,-1 0,0 0,1 0,-1 0,0 0,1 0,-1 0,0 0,0 0,1 0,-1 0,0 0,0 0</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346 362,'2'0,"-4"0,2 0,1 0,-1 0,1 0,1 0,1 0,-1 0,-1 0,1 0,0 0,0 0,0 0,2 0,-2 0,1 0,0 0,0-1,0 1,1 0,-1 0,0 0,0 0,1 0,1 0,0 0,-3 0,1 0,-1 0,1 0,-3 0,1 0,-1 0,1 0,-1 0,1 0,-1 0,0 0,0 0,0 0,1 0,-1 0,0 0,0 0,1 0,-1 0</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463 362,'2'0,"-4"0,2 0,-1 0,1-1,0 1,-1 0,1 0,0-1,0 1,0-2,0 0,-1 0,1 0,0 1,-1 0,1 0,0 1,0-1,0 0,0 1,0 0,0-1,0 0,0 1,0-1,0 1,0-1,0 0,0 0,0 0,0 0,0 1,0-1,0 1,0 0,0 0,0-1,1 0,0-1,-1 1,1 0,0 0,-1 1,0-1,0 1,1 0,-1 0,0-1,0 1,1 0,-1 0,1 0,-1 0,0-1,1 1,0 0,0 0,0 0,-1 0,2 0,-1 0,0 0,1 1,0-1,-1 1,0-1,-1 1,0-1,0 0,1 0,-1 0,0 0,0 1,0-1,1 0,-1 0,0 1,0-1,1 0,-1 1,0-1,0 1,1-1,-1 1,0 0,0 0,0 0,0-1,0 1,0-1,0 1,0 0,-1-1,1 1,0-1,0 0,0 0,0 1</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539 362,'2'0,"-4"0,2-1,0 1,0-1,0 1,1-1,-1 0,0 0,0 0,1 0,-1-1,0 1,0 0,1-2,-1 0,1 2,-1 0,1 1,-1-1,1 0,-1 0,1 0,0 1,1-1,-1-1,0 1,1 0,-1-1,0 2,0-1,0 0,0 1,-1-1,2 1,-2-1,2 1,-2 0,1 0,0 0,0 0,0 0,0 1,-1-1,1 0,-1 1,1-1,0 1,-1 0,1-1,-1 1,1 0,-1-1,0 1,0-1,0 1,0-1,0 1,0 0,0 1,0-1,0-1,0 1,0 0,-1 0,1 0,0 0,-1 0,1 0,-1-1,1 0,0 1,0-1,0 0,-1 1</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988 364,'1'0,"-1"0,0 0,0 0,0 0,1 0,-1 0,1 0,0 1,0-1,2 0,0 0,1 0,-1 0,0-1,-1 1,1-1,-1 1,-2 0,1 0,-1 0,0 0,1 0,-1 0,0 0,1 0,-1 0,0 0,1 0,-1 0,1 0,-1 0,1 0,-1 0,1 0,-1 0,0 0,1 0,0 0,-1 0,1 0,1 0,-1 0,-1 0,1 0,-1-1,0 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224 263,'1'0,"1"0,-1 0,1 0,0 0,-1 0,0 0,-1 0,1 0,-1 0,1 0,-1 0,1-1,0 1,1 0,3-1,-1 1,1-1,1 1,-1 0,1 0,-1-1,1 1,-1-1,0 1,0 0,0 0,-1-1,0 1,1 0,0 0,-2-1,11 1,-10 0,0 0,0 0,-1 0,0 0,4 0,-3 0,-2 0,0-1,1 1,0 0,-1 0,3-1,-1 1,-2 0,0 0,0 0,-1 0,1 0,0-1,0 1,-1 0,0 0,-1 0,1 0,-1 0,1 0,-1 0,0 0,0 0,1 0,-1 0,0 0,0 0,0 0,1 0,-1 0,0 0,2 0,-2 1,0-1,1 0,0 0,-1 0,1 0,0 0,1 0,0 0,1 1,-1-1,0 0,1 0,1 0,-1 1,0-1,-1 0,1 0,-2 0,2 0,-1 0,0 0,0 0,0 0,-1 0,0 0,0 0,-1 0,1 0,-1 1,1-1,-1 0,1 0,-1 0,0 0,1 0,-1 0,0 0,0 0,0 0,1 0,-1 0,0 0,0 0,1 0</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469 414,'0'1,"1"-1,-1 0,0 0,1 0,-1 0,1 0,-1 0,1 0,1 0,-1 0,0 0,0 0,-1 0,1 0,0 0,1 0,-1 0,0 0,0 0,0 0,1-1,-2 1,0 0,1 0,-1 0,1 0,1-1,-2 0,1 1,-1 0,2-1,-2 0,2 0,-2 1,0-1,0 1,0 0,1-1,-1 1,1-1,-1 1,0-1,0 1,1-1,-1 1,0-1,0 1,1-1,-1 0,0 1,1-1,-1 0,0 1,0-1,0 0,0 1,0-1,1 0,-1 0,0 0,0 1,0 0,0-1,0 0,0 1,0-1,0 1,0-1,0 0,0 1,0-1,0 0,0 1,0-1,0 1,0-1,-1 1,1-1,0 1,0 0,0 0,-1 0,1-1,0 1,0-1,-1 1,1 0,-1 0,0-1,1 1,-1 0,0 0,0 0,0 0,0 0,0 0,-1 0,1 0,0 0,-2 1,2-1,0 0,0 1,-1-1,1 0,0 1,1-1,-2 1,0 0,1-1,0 1,0-1,0 1,-1 0,-1 1,2-1,0 0,0 0,1-1,0 1,-1-1,1 0,0 1,0-1,0 0</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564 410,'2'0,"-4"0,2-1,0 1,0-1,0 1,0-1,-1 0,1-1,0 1,0 1,0-1,0 0,0 1,-1-1,1 0,0 1,0 0,0-1,0 1,0 0,0 0,0-1,0 1,0-1,0 0,0 1,0-1,0 1,0 0,1 0,-1-1,0 1,0-1,0 1,0-1,1 1,-1 0,0-1,0 1,1 0,-1-1,1 1,-1-1,0 1,1 0,-1-1,0 1,0 0,1-1,-1 1,1 0,-1-1,1 1,-1 0,0 0,1-1,-1 1,1-1,-1 1,1 0,-1 0,1-1,-1 1,1 0,-1 0,0 0,1 0,-1 0,0 0,1-1,-1 1,0 0,1 0,1 0,-2 0,1 0,-1 0,0 0,1 0,-1 0,1 0,0 0,-1 0,0 0,1 0,-1 0,1 0,-1 0,0 0,1 0,-1 0,0 0,1 0,-1 0,1 0,-1 0,0 0,0 0,0 0,1 0,-1 0,0 0,0 1,0-1,1 0,-1 0,0 0,0 0,0 0,1 0,-1 0,0 1,0-1,0 0,1 1,-1-1,0 0,1 0,-1 1,0-1,0 0,0 0,1 1,-1-1,0 0,0 0,0 1,0-1,0 0,0 0,0 0,1 1,-1-1,0 1,0-1,0 1,0 0,0-1,1 1,-1-1,0 1,0-1,0 1,0 0,0-1,0 1,0-1,0 1,0 0,-1 0,1 0,0-1,0 1,-1 0,1-1,0 0,0 0,0 1,0-1,0 0,0 0</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919 421,'2'0,"-4"0,3 0,1 0,0 0,-2 0,1-1,1 1,-1 0,0 0,0 0,-1 0,0 0,1 0,-1 0,1 0,-1 0,1 0,-1 0,0 0,1 0,-1 0,1 0,-1 0,0 0,1 0,0 0,0 0,0 0,-1 0,3 0,-1 0,-1 0,0 0,0 0,1 0,-1 0,1 0,0 0,-1 0,0 0,0 0,0 0,0 0,0 0,-1 0,1 0,0 0,1 0,-1 0,0 0,0 0,0 0,0 0,-1 0,1 0,0 0,0 0,-1 0,1 0,0 0,1 0,-1 0,3 1,-3-1,1 0,0 0,-2 0,1 0,-1 0,1 0,0 0,-1 0,1 0,-1 0,0 0</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48 457,'1'0,"-1"0,0 0,1 0,-1 0,1 0,1 0,-1 0,2 0,-1 0,4 0,-4 0,-1 0,-1 0</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76 538,'2'0,"-4"1,2-1,0 1,0-1,0 1,1-1,-1 0,0 1,1-1,0 1,0-1,0 1,-1-1,1 0,-1 0,0-1,1 1,-1 0,0 0,0-1,0 1,1 0,-1 0,0-1,0 1,1 0,-1 0,1 0,-1 1,1-1,-1 0,0 0,0 0,1 0,-1 0,0 0,1 0,0 0,-1 0,0 0,1 0,0 0,-1 0,1 0,-1 0,0 0,0 0</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159 542,'1'0,"-1"1,1-1,1 0,-1 1,2 0,-1-1,1 1,-1-1,0 0,1 0,-1 0,1-1,-3 1,1-1,0 1,0 0,0 0,-1 0,1 0,0 0,0 0,0 0,-1 0</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191 593,'2'0,"-4"0,3 0,-1 0,1 0,0 0,0-1,2 1,0 0,0 0,0 0,1 0,0 0,0 0,1 0,-1 0,5 0,-1 0,1 0,-2 0,-5 0,1 0,-1 0,0 0,0 0,0 0,-1 0,2 0,-2 0,0 0,-1 0,0 0,0 0,0 0,1 0,-1 0,0 0,0 0</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422 595,'2'0,"-3"0,2 0,0 1,2-1,0 0,1 1,1-1,0 0,0 0,1 1,-1-1,1 1,0-1,8 0,-8 0,0 0,1 0,-1 0,6 0,-2 0,-4 0,-1 0,0 0,-1 0,3 0,-5 0,0 0,-1 0,-1 0</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907 598,'2'0,"1"0,1 0,0-1,0 1,1-1,0 0,0 0,5 1,-6 0,-1-1,-2 1,0 0,0 0,-1 0,0 0</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294 674,'2'0,"-3"0,2 0,0 0,0 0,2 0,0 0,3 0,1-1,-3 1,0-1,0 1,4 0,-1 0,0 0,-4 0,-1 0,4 0,-4 0,-1 0,1 0,-2 0,1 0,0 0,0 0,-1 0,0 0,1 0,-1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104 369,'2'0,"-3"0,1 0,0 0,0 0,1-1,-1 1,1 0,1 0,-1 0,1 0,0 0,1 0,0 0,1-1,0 1,1-1,0 1,0-1,0 1,2 0,-2 0,1 0,-2 0,0 1,0-1,0 0,2 0,-4 0,2 0,-1 0,1-1,0 1,3 0,-4 0,0 0,0 0,0 0,-1 0,1 0,-1 0,1 0,-1 0,0 0,1 0,-1 0,0 0,1-1,-1 1,1 0,4-1,-5 1,1 0,-1 0,0 0,1 0,-2 0,2 0,-1 0,0 0,1 0,-1 0,0-1,1 1,-1-1,3 1,-3 0,-1 0,1 0,0 0,-1 0,2 0,-2 0,1 0,-1 0,1 0,-1 0,1 0,-2 0,1 0,1 0,-1 0,0 0,0 0,1 0,-1 0,0 0,0 0,-1 0,2 0,-2 0,1 0,-1 0,0 0,1 0</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446 677,'2'0,"-3"0,1 0,1 1,2-1,-1 1,-1-1,3 0,-1 0,-3 0,0 0,1 0</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522 678,'2'0,"-3"0,1 0,1 0,-1 0,1 0,-1 0,0 0,1 0,-1 0,0 0,0 0,1 0,-1 0,1 0,0 0,-1 0,0 0</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549 675,'2'0,"-3"0,1 0,0 0,1 0,-1 0,1 0,1 0,-1 1,0-1,-1 0,0 0,1 0,0 0,0 0,-1 0,0 0,0 0,1 0,-1 0,0 0,1 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583 673,'2'0,"-3"0,1 0,1 0,-1 0,1 0,-1 0,1 0,-1 0,1 0,-1 0,1 0,-1 0,0 0,1 0,-1 0,0 0,1 0,-1 0,0 0,0 0,1 0,-1 0,0 0,1 0,-1 0</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665 682,'2'0,"-4"0,4 0,0 0,1 0,1 1,1-1,-1 0,1 0,3 0,-2 0,-4 0,-1 0</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493 416,'-1'0,"1"0,0 0,0 1,0 0,0 1,0-1,3 5,-2-3,2 0,-1 1,1 0,0 0,7 7,-6-6,1 0,-2-1,1 1,0-1,0 0,1 0,2 4,0-1,-3-3,-1-2,0 2,0-1,-1 0,4 6,-3-5,0 0,0-1,0 0,-1 1,1-1,3 5,0 0,-3-4,0 0,2 4,1 0,-1 0,-1-4,-2 0,4 2,-4-4,0 0,0 0,-1-1,0 0,0 1,1 0,-1 0,1 0,-1 0,1 0,-2 0,1-2,0 2,0-1,0 1,2 2,-1-2,-1 0,1-1,-1 1,1-1,-1-1,-1 1,0-1,0 0,1 1,-1-1,0 0,0 1,1-1,-1 0,0 0,0 0,0 0,0 0,0 0,0 0</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678 635,'1'0,"-1"1,0-1,1 1,-1 0,0 0,0-1,1 1,-1-1,0 1,1-1,-1 0,0 1,0-1,0 1,0-1,0 0,0 1,0-1,0 0,0 1,0-1,0 0,0 0,0 1,0-1,0 0,0 0,0 1,0-1,0 0,0 0,0 1,0-1,0 0,0 1,0-1,0 0,0 0,-1 0,1 1,0-1,0 0,0 0,-1 1,1-1,-1 0,1 0,0 0,-1 0,0 0,0 0,0 0,1 0,-1 0,1 1,-1-1,0 0,1 0,0 0,0 1,-1-1,1 0,0 0,-1 0,1 0,0 0,0 0,-1 0,1 0,0 0,0 0,-1 0</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470 393,'-1'0,"1"0,0 0,0 1,-1-1,1 1,-1 0,1 0,0 0,-1 0,1 0,-1 0,1 0,0 1,0-2,0 1,0-1,0 0,0 1,1-1,-1 0</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59 104,'2'0,"-3"0,1 0,0 0,1 0,0 0,1 0,-1-1,1 1,0 0,1 0,0 0,0 0,1 0,0 0,-1 0,0 0,0 0,1 0,0 0,0 0,4 0,0 0,-3 0,-1 0,0 0,-1 0,-1 0,1 0,2 0,-2 0,0 0,0 0,1 0,0 0,0 0,0 0,0 0,0 0,-1 0,1 0,-1 0,0 0,0 0,3 0,-2 1,-1-1,0 0,0 0,0 0,0 0,0 0,0 0,2 0,-3 1,0-1,-1 0,1 0,-1 0,0 0,-1 0,0 0</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132 215,'1'0,"2"1,-1-1,-1 0,5 0,-2 1,0-1,0 0,0 0,3 0,-3 0,0 0,0 0,0 0,0 0,0 0,0 0,-1 0,0 0,0 0,1 0,-1 0,1 0,0 0,1 1,-2-1,0 0,0 0,0 0,0 0,0 0,0 0,4 0,-4 0,0 0,-1 0,2 0,-2 0,0 0,0 0,0 0,1 0,-1 1,3-1,-1 0,0 1,-2-1,1 0,-1 0,2 0,-2 0,2 0,-3 0,-1 0,1 0,0 0,-1 0,0 0,1 0,-1 0,0 0,0 0,1 0,-1 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125 404,'2'0,"-3"0,3 0,-1 0,4 0,-2 0,0 0,1 0,0 0,-1 0,1 1,0-1,0 0,4 0,-5 0,0 0,0 0,1 0,5 0,-5 0,0 0,-1 0,0 0,0 0,0 0,-1 0,0 0,0 0,-1 0,1 0,0 0,0 1,1-1,-1 0,6 0,-7 0,2 0,-2 0,0 0,0 0,-1 0,1 0,0 0,1 0,-1 0,0 0,1 0,0 0,1 0,1 0,-3 0,1 0,-1 0,1 0,0 0,-1 0,2 0,-2 0,1 0,0 0,-1 0,0 0,1 0,-1 0,1 0,-1 0,1 0,-1 0,0 0,1 0,-1 0,0 0,0 0,0 0,0 0,-1 0,1 0,0 0,-1-1,1 1,0 0,-1 0,1 0,-1 0,0 0,1 0,-1 0,0 0,0 0,1 0,-1 0,0 0,0 0,0 0,1 0,-1 0,0 0,1 0,-1 0,0 0,1 0,-1 0,1 0,0 0,0 0,0 0,0 0,2 0,-1 0,-1 0,1-1,-1 1,0 0,1 0,0 0,-1 0,0 0,0 0,0-1,0 1,0 0,-1 0,1 0,-1 0,1 0,-1 0,1 0,-1 0,0 0,1 0,-1 0,1 0,0 0,-1 0,0 0,1 0,-1 0,1 0,0 0,0 0,-1 0,0 0,0 0,1 0,-1 0,1 0,-1 0,1 0,1 0,-1 0,-1 0,2 0,-1 1,1-1,-1 0,1 0,0 0,2 0,-3 1,1-1,-1 0,0 0,0 0,-1 0,0 0,1 0,-1 0,0 0,0 0,-1 0,0 0,1 0,-1 0,0 0,0 0,0 0,1 0,0 0,-1 0,1 0,0 0,-1 0,1 0,-1 0,0 0,0 0,1 0,-2 0,1 0,0 0,0 0,-1 0,0 0,-2-1,1 1,0-1,-1 1,0-1,0 1,2 0,2 0,-1 0,1 0,0 0,-1 0,1 0,0 0,-1 0,1 0,0 0,-1 0,0 0,0 0,-1-1,1 1,-1 0,0 0,0-1,0 1,-1-1,2 1,0 0,0 0,1 0,0 0,0-1,0 1,-1 0,1-1,0 1,0-1,-1 0,0 0,1 1,-1 0,1-1,0 1,-1-1,1 1,-1-1,1 1,0 0,-1 0,1-1,0 1,0-1,0 1,0-1,-1 1,1-1,0 1,0 0,0-1,0 1,0-1,0 1,1 0,-1 0,0-1,0 1,0-1,1 1,-1 0,0-1,1 1,-1-1,1 1,-1 0,1-1,-1 1,1 0,-1 0,0-1,1 1,0 0,2-1,-2 1,-1 0,1 0,1-1,-1 1,0 0,1-1,0 1,1 0,-1-1,-1 1,1-1,-1 1,1-1,-1 1,0 0,0 0,-1 0,1 0,0 0,0-1,0 1,1 0,0 0,0 0,-1 0,0 0,1 0,1 0,0 0,0 1,0-1,1 0,-1 0,-1 0,0 0,-1 0,0 0,0 0,0 0,-1 1,1-1,0 0,-1 0,1 0,0 0,-1 0,0 0,0 0</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164 225,'2'0,"-4"0,2 1,-1 0,1 0,0 0,0 0,-1 1,1 0,-1 0,1-1,0 0,-1 0,1 0,0-1,0 0,0 0,0 0,0 0,1 0,1 0,-1 0,0 0,1 0,-1 0,0 0,0 0,0-1,0 1,0 0,-1 0,1 0,-1 0,0 0,0-1,1 1,-1 0,0 0,0 0</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172 232,'2'0,"-4"1,2-1,0 1,-1 0,1 0,0 0,0-1,0 1,-1 0,1-1,0 1,-1 0,1-1,0 1,0-1,0 1,0-1,0 0,0 1,-1-1,1 0,0 0,0 0</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180 239,'2'0,"-4"0,2 0,1 0,-1 0,0 0,0 0,0-1,1 1,0-1,1-1,-1 1,-1 0,1 1,-1-1,0 1,0 0,1-1,0 0,-1 1,0-1,1 1,-1-1,0 1,0 0,0-1,0 1,0 0,0 0,0 0,0-1,-1 1,1 0,0 0,0 0,-1 0,1 0,-1 0,1 0,-1 0,1 0,-1 0,1 0,-1 0,1 1,0-1,0 0,-1 0,1 1,0-1,0 0,-1 1,1-1,0 0,0 0,0 1,0 0,0-1,0 0,0 1,0 0,0-1,0 1,1-1,-1 0,1 1,-1-1,0 0,1 0,-1 1,1-1,0 1,0 0,1-1,-1 1,0-1,0 0,-1 0,1 1,-1-1,0 0,0 0,0 1,0-1,0 0,0 0,0 0,0 1,0-1,0 0,0 0,-1 1,1-1,0 0,-1 1,0-1,0 0,1 0,-1 1,1-1,-1 0,0 0,0 0,1 0,-1 0,1-1,0 1,-1 0,1 0,0 0,0 0,1-1,-1 1,0-1,0 1,0 0,0-1,1 1,-1 0,0-1,1 0,-1 1,2-1,-1 0,-1 1,1-1,-1 1,1 0,0 0,0-1,0 1,0-1,0 1,-1 0,1 0</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149 311,'2'0,"-3"0,1 0,1 0,0 0,0 1,2-1,-1 0,1 1,-1-1,0 0,3 0,-3 0,-1 0,0 0,-1 1,0-1,0 0,0 0,-1 1,1-1,-1 1,0 0,0-1,1 1,-1 0,1 0,-1-1,1 1,0-1,0 0,0 1,-1-1,1 1,0-1,0 1,-1-1,1 1,0-1,0 0,-1 1,1-1,0 0,0 0,0 1,0-1,0 0,0 0,0 0,0 0,0 0,0 1,0-1,0 0,0 0,-1 1,1-2</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178 317,'2'0,"-4"0,2 0,0 0,1-1,-1 1,0 0,0 0,1-1,-1 1,1 0,0-1,-1 1,1 0,0 0,-1 0,1 0,0 0,0 0,-1 0,1 0,0 1,-1-1,0 0,0 0,0 1,0-1,0 0,0 1,0-1,0 0,-1 1,0 1,0-1,-1 0,1 0,0 0,0 1,-1-1,1 0,0 0,1-1,-1 0,1 0,-1 1,1-1,0 1,-1-1,1 0,0 0,0 0,0 0,0 0,1 0,0 0,1 0,-1 0,2 0,-2 0,1 0,0 0,-1 1,0-1,-1 0,1 0</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45 389,'2'0,"-3"0,1 0,0 0,1 0,-1 0,1 0,0 0,0 0,0 0,0 0,0 0,-1 0,1-1,0 1,-1 0</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74 389,'2'0,"-4"0,2 0,1 0,-1 0,1 0,-1 0,1 0,-1 0,1 0,-1 0,1 0,-1 0,3 0,-1 0,-1 0,0 0,1 0,-1 0,2 0,-1 0,-1 0,0 0,2 0,0 0,0 0,-1 0,0 0,2 0,0 0,-1 0,-2 0,1 0,-1 0,0 0,0 0,0 0,0 0,0 0,2 0,-2 0,0 0,1 0,-1 0,0 0,-1 0,1 0,0 0,2 0,-2 0,1 0,0 0,-1 0,-1 1,1-1,0 0,-1 0,0 0,0 0,1 0,-1 0,0 0,0 0</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82 415,'2'0,"-4"0,2 0,1 0,-1 0,0 0,1 0,1 0,2 0,-2 0,1 0,0 0,1 0,-1 0,0 0,0 0,3 0,-3 0,2 0,-2 0,-2-1,0 1,0 0,-1 0,0 0</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195 502,'1'0,"-1"0,0 0,1 0,-1 0,1 0,-1 0,0 0,0 0,0 0,1 0,-1 0,0 0,0 0,1 0,-1 0,0 0,1 0,-1 0,0 0</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87 534,'1'0,"-1"0,0 0,0 0,1 0,-1 0,0 0,1 0,0 0,-1 0,2 0,1 0,0 0,0 0,4 0,-4-1,1 1,-1 0,0-1,2 0,-2 1,-1 0,1 0,-2 0,1 0,-1 0,1 0,-1 0,1 0,-2 0,2 0,0 0,-1 0,0 0,1 0,-1 0,1 0,1 0,-3 0,1 0,-1 0,0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306 438,'2'0,"-4"0,3 0,-1 0,0 0,0 0,1 0,-1 0,1 0,0 0,-1 0,1 0,-1 0,0 0,0 0,1 0,0 0,-1 0,0 0,0 0,0 0,1 1,-1-1,1 0,-1 0,1 0,0 0,0 0,0 0,-1 0,1 0,-1 0,0 0,1 0,-1 0,0 0,1 0,-1 0,0 0,1 0,-1 0,1 0,-1 0,1 0,-1 0,0 0,2-1,-1 1,0 0,0 0,0-1,-1 1,0-1,0 1,1 0,-1-1,1 1,-1-1,1 0,0 0,0 0,-1 0,1 0,-1 0,0 0,1 1,-1-2,1 0,-1 1,1-2,-1 2,1 0,-1 1,0 0,0-1,0 0,0 1,0-1,0 0,0 1,0-1,0 1,0-1,-1 0,1 1,0-1,-1 1,1 0,-2-2,1 1,0 0,0 0,0 1,0-1,-1 0,1 1,-1-1,0 0,2 1,-2-1,1 1,0 0,0 0,1-1,-1 1,1 0,0 0,-1 0,0 0,1 1,-1-1,0 0,0 1,-1 0,1 0,-1 0,0 0,1 0,0-1,-1 2,0 0,1-2,0 1,-1 1,1-1,0 0,0 0,-2 2,1-1,1 0,0 0,0-1,1 1,-1-1,1 1,0-2,0 2,-1 0,1-2,0 1,-1 2,0-2,1-1,0 1,0-1,0 1,0-1,0 1,0-1,1 1,-1 0,0-1,0 1,1 0,-1-1,0 1,0-1,1 0,-1 1,1-1,-1 0,0 1,0-1,1 0,-1 0,0 0,0 0,0 0,1 0,-1 0,0 0</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76 560,'2'0,"-4"0,2 0,1 0,-1-1,1 1,0 0,0 0,0 0,0 0,1 0,0 0,1 0,-2 0,2-1,-2 1,1 0,0 0,-1 0,-1 0,0 0,1 0,-1 0,0 0</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117 451,'2'0,"-4"0,3 0,-1 0,1-1,-1 1,1 0,-1 0,1 0,0 0,0 0,-1 0,1 0,0 0,0 0,0 0,1 0,-1 0,0 0,0 0,0 0,0 1,-1-1,1 0,0 0,0 0,-1 0,1 0,-1 0,1 0,-1 0,1 0,-1 0,0 0,1 0,-1 0,2 0,-1 0,1 0,-2 0,3 0,-2 0,0 0,0 0,-1 0,1 0,0 0,0 0,-1 0,1 0,-1 0,2 0,-2 0,1 0,0 0,-1 0,0 0,1 0,-1 0,1 0,-1 0,1 0,0 0,-1 0,1 0,-1 0,1 0,-1 0,1 0,-1 0,0 0,1 0,0 0,1 0,-2 0,0 0,1 0,-1 0,0 0,1 0,-1 0,0 0,1 0,-1 0,0 0,0 0,1 0,-1 0,0 0,0 0</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240 449,'1'0,"-1"0,0 0,0 0,0 0,1 0,-1 0,1 0,-1 0,0 0,1 0,-1 0,0 0,1 0,-1 0,1 0,-1 0,0 0,1 0,-1 0,1 0,-1 0,1 0,-1 0,1 0,0 0,-1 0,1 0,0 0,0 0,0 0,1 0,-2 0,1 0,0 0,0 0,0 0,1 0,3 0,-2 0,-1 0,1 0,-1 0,1 0,-1 1,1-1,-1 0,1 1,-1-1,3 0,-3 0,0 0,0 0,1 0,-2 1,0-1,-1 0</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40 444,'2'0,"-4"1,2 1,0-1,0 1,0 0,-1 0,1 0,-1 1,1-1,0 1,0 0,0 0,0 1,0 0,0 0,-1 0,1 0,0-1,-1 0,1 0,-1-1,0 2,1-2,-1 1,1-1,0 1,0 0,0 1,0-2,0 1,0-1,0 0,0 0,0-1,0-1,0 1,0 0,0 0,0 0,0 1,0-1,0 1,0-1,0-1,0 0,0-1,0 1</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38 446,'2'0,"-4"0,2 0,-1 1,1 0,-2 0,1 1,0-1,1 0,-1 0,1 0,-1-1,1 0</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36 450,'2'0,"-3"0,2 0,-1 1,0-1,1 0,-1 0,1 1,0-1,-1 0,1 0,-1 0,0 0,1 0,-1 0,0 1,0-1,0 0,1 0,-1 0,0 0,1 0,-1 1,0-1,1 0</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176 623,'2'0,"-4"0,3 0,-1 0,1 0,-1 0,1 0,0 0,-1 0,1 0,0 0,0 0,0 0,0 0,-1 0,2 0,0-1,-1 1,1 0,0 0,-1 0,0 0,1 0,-1 0,2 0,-1-1,1 1,0 0,2 0,-1-1,0 1,0 0,-1 0,0 0,-1 0,0 0,0 0,-2 0,1 0,0 0,0 0,0 0,0 0,0 0,0 0,1 0,-1 0,0 0,0 0,0 0,0 0,0 0,0 0,1 0,0 0,-1 0,0 0,0 0,0 0,0 0,-1 0,1 0,0 0,0 0,-1 0,2 0,0 0,-1 0,-1 0,1 0,0 0,1 0,-1 0,0 0,0 0,-1 0,1 0,0 0,0 0,0 0,-1 0,1 0,-1 0,1 0,0 0,0 1,1-1,-1 0,0 0,0 0,0 0,-1 0,2 0,-2 0,1 0,0 0,-1 0,1 0,0 1,0-1,-1 0,0 0,1 0,-1 0,1 0,-1 0,0 0,0 0,0 0,1 0,-1 0,0 0,0 0,1 0,-1 0,1 0,-1 0,1 0,-1 0,1 0,-1 0,1 0,-1 0,1 1,0-1,-1 0,2 0,-1 0,0 0,0 0,0 0,0 0,0 0,1 0,-1 0,3 0,-1 0,0 0,1 0,-2 0,0 0,1-1,0 1,-1 0,1 0,-2 0,1 0,0 0,1 0,-1 0,0 0,1 0,-2-1,2 1,-2 0,3 0,-3 0,1 0,-1 0,1 0,0 0,-1 0,1 0,0 0,-1-1,2 1,-2 0,0 0,0 0,0 0,-1 0,0 0,1 0,0 0,0 0,-1 0,0 0,0 0,1 0,-1 0,1 0,-1 0,0 0,1 0,-1 0,0 0,1 0,-1 0,0 0,0 0,0 0,1 0,-1 0,0 0,1 0,-1 0,0 0,1 0,-1 0,0 0,0 0,1 0,-1 0,0 0,0 0,1 0,-1 0,0 0,0 0,1 0,-1 0,0 0,0 0,1 0,-1 0,0 0,0 0,0 0,1 0,-1 0,0 0,0 0,1 0,-1 0,0 0,0 0,1 0,-1 0,1 0,-1 0,1 0,-1 0,1 0,-1 0,2 0,-1 0,0 0,0 0,0 1,0-1,1 0,-1 0,0 0,1 0,-2 0,1 0,0 0,0 0,-1 0,3 1,-1-1,0 0,0 0,0 0,0 0,-2 0,1 0,0 0,-1 0,1 0,-1 0,0 0,1 0,-1 0,0 0,1 0,0 0,-1 0,0 0,0 0,1 0,-1 0,0 0,0 0,1 0,-1 0,1 0,-1 0,1 0,-1 0,0 0,1 0,-1 0,1 0,-1 0,1 0,0 0,-1 0,1 0,0 0,1 0,-1 0,0 0,-1 0,1 0,-1 0,0 0,1 0,-1 0,0 0,1 0</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535 622,'3'0,"-1"0,1 0,0 0,-1 0,3 0,-2 0,-2 0,0 0</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271 658,'2'0,"-4"0,3 0,-1 0,1 0,0 0,0-1,1 1,-1 0,1 0,0-1,1 1,-1 0,1 0,0 0,0 0,-2 0,2 0,-3 0,0 0,1 0,-1 0,0 0,0 0,0 1,0-1,1 0</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167 374,'1'0,"-1"0,0-1,0 1,0 0,1 0,-1 0,0 0,1 0,-1 0,1 0,-1 0,3-1,-1 0,0 1,5 0,-4 0,5 0,-4 1,-1-1,1 1,-1-1,0 1,0-1,-1 1,1-1,1 1,-1 0,1 0,0-1,0 1,1 0,-1 0,1 0,3 1,-4-1,0-1,0 2,-1-1,5 1,0 0,-4-1,1 1,-1 0,-1-1,1 0,3 3,-4-3,2 2,-1-2,0 2,0-2,0 1,0 0,0 0,2 2,2 0,-3-1,-1 0,3 2,0 0,-5-3,1 0,-1 0,0-1,2 4,-3-3,0 0,0-1,0 1,-1-1,1 1,0-1,-1 0,0 0,1 0,-1-1,0 1,0 0,1 0,-1 0,0 0,0 0,0 0,0 0,0 1,0-1,-1 2,1-1,0 0,-1 1,1-1,-1 1,1-2,-1 2,1-1,-1 0,1 1,-1 1,-1 2,0-3,2-1,-2 4,0-3,1 0,-1 0,2-1,-1 0,-1 1,1-1,-1 1,0-1,-1 2,1-2,-1 1,-1 0,1 0,-1 1,1-1,-3 3,3-3,0 0,1 0,0-1,0 1,0-1,1 0,-2 1,2-2,0 0,0 0,0 0,0 0,0 0,0-1,0 2,0-1,-1 0,0 0,-1 1,1 0,-6 3,6-3,0 0,-2 1,2-1,1-1,-2 1,1 0,1-1,0 0,-1 0,2 0,0-1,-1 0,1 1,-1-1,1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285 394,'-1'0,"1"0,0 0,0 1,0-1,0 0,0 0,0 1,-1-1,1 1,0-1,-1 0,1 0,0 0,0 1,0-1,0 0,0 0,0 1,0-1,0 0,0 0,0 0,0 1,0-1,0 0,0 0,0 1,0 0,0-1,0 0,0 0,0 1,0-1,0 0,0 0,0 0,1 1,-1-1,0 0,0 0,0 1,1-1,-1 0,0 0,0 1,1-1,-1 0,0 0,0 0,0 1,1-1,-1 0,0 0,0 1,0-1,0 0,1 0,-1 0,0 0,1 0,-1 0,0 0,0 0,0 0,1 0,-1 0,0 0,1-1,-1 1,1 0,-1 0,0 0,0 0,0-1,0 1,1 0,-1 0,0-1,0 1,1 0,-1-1,0 1,0-1,0 1,0 0,0 0,0-1,0 1,0-1,0 1,0 0,0 0,0-1,0 1,0-1,0 1,0-1,0 1,-1 0,1 0,0 0</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295 625,'0'1,"-1"-1,1 1,-2 1,2-1,-2 2,2-2,0-1,-1 1,1 0,-1 1,1-1,-1 1,1-1,0-1,0 0,0 1,1-1,0 0,0 0,0 0,0 0,0 0,0 0,-1 0,1 0,-1 0,0 0,1 0,-1 0,0 0</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149 311,'2'0,"-4"0,2 0,1-1,0 1,-1 0,1 0,-1 0,0 0,0 0,1 0,-1 0,0 0,0 0,1 0,-1 0,0 0,0 0,1 0,-1 0,0 0,1 0,-1 0,1 0,-1 0,0 0,1 0,-1 0,1 0,-1 0,0 0,1 0,0 0,-1 0,1 0,-1 0,1 0,-1 0,1 0,0 0,0 0,-1 0,0 0,1 0,-1 0,0 0,1 0,-1 0,0 0,0 0,1 0,-1 0,1 0,-1 0,1 1,-1-1,1 0,-1 0,1 0,-1 0,1 0,1 0,-2 0,1 0,-1 0,1 0,0 0,0 0,0 0,1 1,-1-1,1 0,0 0,0 0,0 0,0 0,0 0,-2 0,1 0,-1 0,1 0,-1 1,1-1,-1 0,1 0,-1 0,0 0,1 0,-1 0,0 0,0 0,1 0,-1 0,0 0,1 0,-1 0,0 0,0 0,0 0,1 0</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155 284,'2'0,"-4"0,3 0,-1 0,0 0,1-1,1 1,-1-1,1 1,-1 0,2-1,0 1,0-1,0 1,0 0,1 0,-2 0,1 0,-1 0,1 0,0 1,0-1,0 0,3 0,-3 0,-1 0,1 0,-3 0,0 0</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77 401,'2'0,"-3"0,1 0,0 0,0 0,1 0,-1-1,1 1,1 0,-2 0,2-1,1 1,-2-1,2 1,1-1,0 0,-2 1,1 0,-2 0,1 0,-1 0,1-1,0 1,-1-1,1 1,-1 0,0-1,0 1,-1 0,1 0,0 0,1 0,-1 0,0 0,0-1,0 1,0 0,0 0,0 0,-1 0,1 0,0 0,0 0,0 0,0 0,0 0,0 0,0 0,0 0,0 0,-1 0,1 0,0 0,-1 0,1 0,0 0,0 0,1 0,0 0,-1 0,-1 0,2 0,-1 0,-1 0,1 0,0 0,0 0,0 0,0 0,1 0,0 0,-2 0,2 0,-1 0,1 0,-1 0,3 1,-2-1,-1 0,0 0,0 0,0 0,0 0,-1 0,1 0,0 1,1-1,0 0,2 1,-1-1,-2 0,1 0,1 1,-2-1,1 1,0-1,0 0,0 0,0 0,0 1,-1-1,1 0,0 0,-1 1,1-1,-1 0,1 0,0 0,-1 0,1 0,2 1,-2-1,1 0,-2 0,3 0,0 0,-2 0,0 0,-1 0,-1 0,1 0,0 0,0 0,0 0,-1 0,0 0,0 0,1 0,-1 0,1 0,-1 0,0 0,1 0,-1 0,0 0,1 0,-1 0,0 0,0 0</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317 396,'3'-1,"-1"1,1-1,0 1,1 0,-1 0,4 0,-3 0,4 0,-4 0,-1 0,0 0,4-1,-4 1,0 0,-1 0,1 0,-3 0,1 0,1 0</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82 426,'2'0,"-3"0,1-1,0 1,1 0,-1 0,1 0,2 0,-2 0,2 0,0 0,2 0,0 0,3 0,-5 0,0 0,-1 0,0 0,-1 0,0 0,1-1,2 1,-3 0,1 0,0 0,1 0,-3 0,1 0,-1 0,1 0,-1 0,1 0,-1 0,1 0,-1 0,0 0,0 0,1 0,-1 0,0 0</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127 454,'2'0,"-4"0,3 0,-1 0,1 0,0 0,0 0,-1 0,1 0,0 0,0 0,0 0,0 0,0 0,0 0,1 0,-1 0,1 0,-1 0,1 0,-1 0,0 0,0 0,0 0,0 0,0 0,0 0,-1 0,1 0,-1 0,1 0,0 0,-1 0,0 0,1 0,-1 0,0 0,0 0,0 0,1 0,-1 0,0 0,0 0,1 0,-1 0,0 0,0 0,1 0,-1 0,0 0,1 0,0 0,-1 0,0 0,1 0,0 0,-1 0,0 0,1 0,-1 0,0 0,0 0,0 0</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205 455,'2'0,"-4"0,3 0,-1 0,1 0,0 1,0-1,0 0,2 0,1 0,-1 0,1 0,3 0,-3 0,0 0,0 0,0 0,0 0,1 0,5 1,-6-1,0 0,0 1,-1-1,0 0,-2 0,0 0,0 0</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84 512,'2'0,"-4"0,3 0,-1 0,1 0,1 0,0 0,-1 0,2 0,0 0,1 0,7 0,-7 0,3 0,-4 0,3 0,-4 0,-1 0,1 0,1 0,0 0,-2 1,2-1,-2 0,-1 0,0 0</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62 532,'-1'0,"0"0,0-1,1 1,0 0,-1 0,1-1,-1 0,1 0,-1 0,1 0,-1-2,0 1,0 0,-1-2,1 1,0-1,0 2,0 0,1 0,-1 0,1 0,0 0,-1-1,1 1,-1-1,-2-4,2 4,-1-1,1 0,1 3,0-1,0 0,-1-4,1 3,0 2,0 1,1-1,-1 0,1 0,-1-1,1 1,-1 0,1 1,-1-1,0 0,0 1,1 0,-1-1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337 309,'1'0,"0"0,2 1,0-1,4 2,-1-1,0 0,0 0,0-1,10 1,-8-1,1 0,-1 1,1-1,12 0,-11 0,-1 0,-1 0,0 0,-1 0,1 0,0 0,-1 0,-1 0,0 0,-1 0,0 0,-2 0,1 0,0 0,-2 0,-1 0,-1 0,1 0,-1 0,1 0,-1 0,1 0,-1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291 406,'-1'0,"1"0,0 0,0 1,0-1,0 1,0 0,0 0,0 0,0 0,0 0,0 0,0 0,0 0,0-1,0 0,0 1,0-1,0 2,0-2,0 1,0 0,0-1,0 1,0-1,0 1,0 0,-1-1,1 1,0-1,0 0,0 1,0 0,0-1,0 1,0-1,0 0,0 1,0-1,0 0,0 1,0 0,0 0,0-1,0 2,0-1,0 0,0-1,0 1,0-1,0 0,0 1,0-1,0 1,0-1,0 1,0-1,0 0,0 1,0-1,0 1,0-1,0 0,0 0,0 1,0-1,0 1,0-1,0 0,0 0,0 1,0-1,0 0,0 0,0 0,-1 0,1 0,0 0</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42 440,'2'0,"-4"0,3 0,-1 0,1 0,1-1,-1 1,1 0,0 0,-1 0,-1 0,1 0,0 0,-1 0,0 0,0 0,0 0,0 1,0 1,0-1,0-1,0 1,0 0,-1 0,1-1,0 0</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164 564,'2'0,"-3"0,1 0,1 0,1 0,1 1,0-1,0 0,1 0,0 0,0 0,0 0,6 0,-6 0,1 0,-1 0,0 0,0 0,0 0,1 0,-1 0,0 0,0 1,-1-1,1 0,0 0,2 1,-4-1,1 0,1 0,2 0,-4 0,0 0,1 1,-1-1,-1 0,1 0,0 0,-1 1,1-1,4 0,-6 0,1 0,0 0,1 0,-2 0,1 0,0 0,-1 0,1 0,0 0,-1 0,1 0,-1 0,1 0,-1 0,1 0,0 0,0 0,0 0,0 0,1 0,-1 0,-1 0,1 0,-1 0,0 0,1 0,-1 0,1 0,-1 0,0 0,0 0,0 0,1 0,-1 0,0 0,0-1,1 1,-1 0,0 0,0 0,0 0,1 0,-1 0,0 0,0 0,1 0,-1 0,0 0,0 0,1 0,-1 0,0 0,0 0,1 0,-1 0,0 0,1 0,-1 0,1 0,0 0,0 0,0 0,0 0,2 0,1 0,-3 0,1 0,0 0,-1 0,2 0,-2 0,1-1,-1 1,1 0,-1 0,1 0,0 0,0 0,-1 0,2 0,-2 0,0 0,0 0,0 0,0 0,-1 0,1 0,0 0,0 0,0 0,-1 0,1 0,0 0,-1 0,0 0,1 0,-1 0,0 0,0 0,1 0,-1 0,0 0,0 0,1 0,-1 0,0 0,0 0,1 0,-1 0,0 0,0 0,1 0,-1 0,0 0,0 0,1 0,-1 0,0 0,1 0</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437 572,'2'0,"-3"0,2 0,0 0,1 0,0 0,1 0,1 0,-1 0,1 0,0 0,-1 0,11 0,-10 0,-1 0,1 0,-1 0,-1 0,2 0,-3 0,-1 0,1 0,-1 0,0 0,1 0</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63 599,'2'0,"-3"0,1 0,1 0,2 0,-1 0,1 0,-1 0,3 0,3 0,-6 0,3 0,-1 0,-1 0,-2 0,-1 0,1 0</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146 600,'2'0,"-4"0,3 0,-1 0,0 0,0 0,1 0,-1 0,0 0,0 0,0 0,1 0,-1 0,0 0,1 0,-1 0,0 0,0 0,1 0,-1 0,0 0,1 0,-1 0,1 0,-1 0,1 0,0 0,0 0,0 0,2-1,-1 1,-1-1,1 1,-1 0,1 0,1-1,0 1,0-1,0 1,0 0,1-1,-1 1,0 0,0 0,4-1,-4 1,1 0,-1 0,0 0,-1 0,1 0,0 0,-1 0,0 0,2 0,-1 0,-1 0,1 0,2 0,-3 0,2 0,-2 0,0 0,0 0,-1 0,0 0,-1 0,1 0,-1 0,0 0,0 0,1 0,-1 0,0 0,1 0,-1 0,1 0,-1 0,1 0,-1 0,1 0,0 0,1 0,-1 0,0 1,1-1,-1 0,0 0,0 0,0 0,0 0,-1 0,1 0,-1 0,0 0,0 0,1 0,-1 0</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334 600,'1'0,"-1"0,0 0,1 0,3 0,-2 0,3 0,0 0,-2 0,-1 0,2 0,-2 0,-1 0,0 0,-1 0,0 0</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422 600,'2'0,"-4"0,2 0,1 0,-1 0,1 0,-1 0,1 0,0 0,-1 0,1 0,0 0,0 0,-1 0,1 0,1 0,-1 0,0 0,0 0,3 0,-3 0,0 0,2 0,-2 0,1 0,-1 0,0 0,-1 0,2 0,-1 0,0 0,0 0,0 0,0 0,0 0,0 0,0 0,0 0,-1 0,2 0,-1 0,0 0,0 0,0 0,0 0,-1 0,1 0,-1 0,1 0,0 0,0 0,0 0,-1 0,1 0,0 0,0 0,0 0,0 0,1 0,-2 0,1 0,0 0,0 0,-1 0,1 0,-1 0,0 0,0 0,1 0,-1 0,0 0,1 0,-1 0</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97 482,'2'0,"-4"0,2 1,0-1,0 0,0 0,1 1,-1-1,1 0,-1 1,0-1,1 0,-1 0,1 0,0 0,-1 0,1 0,0 0,-1 0,1 0,-1 0,1 0,0-1,-1 1,1 0,0 0,0 0,0 0,1 0,-1 0,1 0,0 0,1 1,-1 0,-1-1,0 0,0 0,0 0,-1 0,1 0,-1 0,1 0,0-1,0 1,-1-1,0 1,1 0,-1 0,0 0,1 0,-1 0,0 0,1 0,-1 0,1 0,-1 0,1 0</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327 629,'2'0,"-4"0,2 0,1-1,3 1,-3 0,4-1,1 1,-2 0,2 0,-2 0,-2 0,-2 0,2 0,-2 0,1 0,-1 0,0 0</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47 423,'1'0,"-1"0,0 0,1 0,0 0,1 0,-1-1,1 1,1 0,6 0,-7 0,0 0,2 0,-1 0,2 0,-2 0,2 0,1 0,-2 0,-1 0,3 0,-3 0,-1 0,2-1,0 1,1-1,-3 1,1 0,-1 0,1-1,-1 1,0 0,1 0,2 0,-2 0,0 0,-1 0,-1 0,4 0,-4 0,0 0,-1 0,1 0,0 0,0 0,-1 0,1 0,0 0,-1 0,1 0,-1 0,0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284 440,'2'0,"-4"1,2-1,0 1,0 1,0-1,0 0,0-1,0 1,0-1,0 0,1 0,-1 0,0 1,0-1,0 0,1 1,-1-1,0 0,0 0,1 0,-1 0,0 0,1 0,-1 0,1-1,0 1,-1 0,1 0,-1 0,1 0,0 0,0 0,-1 0,0 0,1 0</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206 414,'0'1,"0"-1,1 0,-1 0,1 0,-1 1,1-1,0 1,0-1,0 1,0-1,0 0,0 1,-1-1,1 0,-1 0,1 0,3 1,-2-1,0 0,-1 0,-1 0,1 0,0 0,0-1,0 1,-1 0,1-1,-1 1,1 0,-1 0,1-1,0 0,0 0,0-1,1 1,-1 0,1 0,0-1,-1 2,0-1,0 0,0 0,0 1,1-2,-1 1,3-2,-3 2,1 0,-1-1,0 1,-1 0,1-1,-1 2,0-1,0 0,0 0,0 0,0 1,0-1,0 1,0-1,0 0,0 0,0 1,0 0,-1-1,1 1,-1-1,0 1,1 0,-1-1,0 1,-1-1,2 1,-1 0,0 0,0-1,0 1,-1 0,2 0,-1-1,-1 1,1 0,1 0,-1 0,1 0,0 0,-1 0,0 0,-1-1,1 1,-1 0,1 0,-1 0,1 0,-1 0,1 0,1 0,-1 0,-1 0,1 0,0 1,0-1,-1 1,1-1,0 1,0-1,1 1,-1 0,0-1,1 1,-1 0,1-1,-1 1,1 0,-1 0,0 1,1-1,0-1,-1 1,1 0,0 0,0-1,0 1,0-1,0 1,0-1,0 0,0 0,0 1,0-1,0 0,0 0,0 1</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823 601,'2'0,"-4"1,2-1,0 0,0 0,0 1,-1 0,1-1,0 0,0 1,0-1,0 0,-1 0,1 1,0-1</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768 604,'2'0,"-4"0,2 1,-1-1,1 1,-1 0,1-1,0 1,0-1,-1 0,1 0</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 75,'2'0,"-4"0,2 0,0 0,1 0,-1 0,1 0,0 0,0 0,2 0,-2 0,1 0,0 0,1 0,-2 0,1 0,0 0,1 0,0 0,0 0,-1 0,1-1,5 0,-3 0,-4 1,-1 0,1 0,0 0,-1 0,0 0,0 0,0 0</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128 104,'2'0,"-3"0,1 0,0 0,0 0,1 0,-1 0,0 0,0 0,1 0,-1 0,0 0,1 0,-1 0,0 0,0 0,0 0,1 0,-1 0,0 0,1 0,-1 0,0 0,0 0,0 0,1 0,-1 0,0 0,0 0,1 0,-1 0,0 0,0 0,1 0,-1 0,0 0,0 0,0 0,1 0,-1 0,0 0,1 0,-1 0,0 0,1 0,0 0,-1 0,1 0,-1 0,0 0,1 0,1 0,-1 0,-1 0,0 0,1 0,0 0,0 0,0 0,-1 0,2 0,-1 0,-1 0,1 0,-1 0,1 0,0 0,0 0,-1 0,1 0,0 0,0 0,0 0,-1 0,0 0,1 0,-1 0,0 0,1 0,-1 0,1 0,-1 0,0 0,0 0,0 0,1 0,-1 0,0 0,1 0,-1 0,0 0,1 0,-1 0,0 0,1 0,-1 0,0 0,1 0,-1 0,0 0,0 0,0 0,1 0,-1 0,0 0,0 0,1 0,-1 0,0 0,0 0,1 0,-1 0,0 0,0 0,1 0,-1 0,0 0,0 1,1-1,-1 0,0 0,1 0,-1 0,0 0,0 0,1 0,-1 0,0 0</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139 128,'1'0,"-1"0,0 0,1 0,-1 0,1 0,4 0,0 0,-3 0,0 0,0 0,0 0,0 1,-2-1,1 0,-1 0</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49 274,'1'0,"-1"0,0 0,1 0,0 0,0 0,1 0,-1-1,1 1,1 0,-3 0,3 0,-1 0,-1 0,0 0,0 0,-1 0,1 0,0 0,-1 0,1 0,-1 0,1 0,-1 0,0 0,1 0,-1 0,0 0,0 0,1 0,-1 0,0 0,0 0</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101 270,'2'0,"-4"0,3 0,-1 0,0 0,1 0,-1 0,0 0,1 0,0 1,0-1,-1 0,1 0,0 0,0 0,0 0,0 0,0 0,0 0,-1 0,0 0,1 0</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137 274,'1'0,"-1"0,1 0,0 0,0 0,1 0,-1 0,2 0,-1 0,4 0,-3 0,0 0,0 0,0 0,0 0,1 0,2 0,-4 0,0 0,4 0,-3 0,0 0,0 0,0 0,-1 0,0 0,-1 0,0 0,0 0,-1 0</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248 273,'2'0,"-3"0,1 0,1 0,-1 0,1 0,1 0,-1 0,0 0,1 0,0 0,2 0,-2 0,0 0,2 0,-2 0,0 0,-2 0,1 0,-1 0,0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139 171,'2'0,"-4"0,3 0,1 0,0 0,1 0,1 1,1-1,0 0,2 0,-2 0,0 0,0 0,3 1,-4-1,0 0,0 1,-1-1,1 0,-1 0,3 0,-2 0,1 0,0 0,-1 0,0 0,3 0,-4 0,1 0,0 0,0 0,0 0,-1-1,0 1,0 0,-2 0,3 0,-3 0,1 0,-1 0,1 0,1 0,-1 0,0 0,0 0,0 0,0 1,0-1,0 0,0 1,4-1,-3 0,1 0,0-1,3 1,-1-1,-3 1,0 0,0 0,-1 0,0 0,1 0,-1 0,4 0,-3 0,0-1,0 0,1 1,-1-1,2 1,-3 0,-1 0,1 0,-1 0,0 0,-1 0,5 0,-3-1,1 1,-2 0,1 0,-1 0,-1 0,1 0,0 0,-1 0,1 0,-1 0,1 0,-1 0,0 0,0 0</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291 274,'2'0,"-3"0,2 0,1 1,-1-1,1 0,3 0,-3 0,4 0,-2 0,2-1,-4 1,-1 0,2 0,-1 0,-1 0,1 0,-2 0,1 0,-1 0,1 0,-1 0,0 0,0 0,0 0,1 0,-1 0,0 0,0 0,1 0,-1 0,0 0,0 0,0 0,1 0,-1 0,0 0,0 0,1 0,-1 0,0 0,0 0,1 0</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445 265,'2'0,"-4"0,1 0,1 0,0 1,-1-1,1 1,-1-1,1 0,0 1,0-1,0 0,0 0,0 0,-1 0,1 0,0 0,0 0,0 0,0 0,-1 0,1 0</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408 268,'2'0,"-5"0,3 1,0-1,0 0,0 0,0 1,0-1,0 0,0 1,0-1,-1 0</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81 301,'2'0,"-3"0,2 0,0 0,0-1,0 1,2 0,-2 0,0 0,0-1,2 1,4 0,-5 0,1-1,0 1,2 0,-3 0,-1 0,2 0,-2-1,1 1,0 0,-1 0,3 0,-4 0,1 0,0 0,0 0,0 0,-1 0,1 0,0 0,0-1,0 1,0 0,0 0,0 0,-1 0,1 0,0 0,0 0,0 0,0 0,0 0,0 0,0 0,-1 0,1 0,-1 0,0 0,1 0,-1 0,0 0,0 0,1 0,0 0,-1 0,1 0,-1 0,0 0,0 0,1 0,-1 0,0 0,0 0,1 0,-1 0,0 0,1 0,-1 0,0 0,0 0,1 0,-1 0,0 0,1 0,-1 0,0 0,1 0,-1 0,1 1,0-1,2 0,-2 0,3 0,0 0,-3 0,1 0,-1 0,-1 0,0 0,0 0,1 0,-1 0,0 0,0 0,1 0,-1 0,1 0,1 0,-2 0,1 0,-1 0,0 0,1 0,-1 0,1 0,-1 0,1 0,0 0,0 0,1-1,0 1,-1 0,1 0,-2 0,0 0,1 0,-1 0,0 0,0 0,1 0,-1 0,0 0,1 0,-1 0</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45 335,'0'-1,"1"1,-1 0,1 0,0 0,1 0,0-1,0 1,2-1,3 0,-3 1,-1 0,1 0,-1 0,0 0,0 0,9 0,-8 0,-1 0,1 0,0 0,1 0,0 0,-1 0,2 0,4 0,2 1,-7-1,-1 1,-1-1,1 1,-1 0,-1-1,0 0,-1 0,1 1,-1-1,0 0</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217 386,'1'0,"-1"0,0 0,0 0,1 0,-1 0,1 0,0 0,0 0,0 0,0 0,0 0,0 0,2 0,-3 0,1 0,0 0,0 0,1 0,-1 0,0 0,1-1,-1 1,1 0,0 0,1 0,-1 0,-1 0,1 0,-1 0,0 0,1 0,-1 0,0 0,1 0,0 0,-1 0,1 0,-1 0,0 0,0 0,0 0,2 0,-1 0,0 0,-1 0,1 0,0 0,0 0,3 0,-4 0,0 1,0-1,3 1,-2-1,1 0,-1 0,0 0,0 0,0 0,-2 0,1 0,0 0,0 0,1 0,-1 0,0 0,0 0,0 1,0-1,0 0,0 0,-1 0,1 0,1 0,-1 0,-1 0,1 0,0 0,0 0,1-1,1 1,-2 0,0 0,1 0,-1 0,1 0,-2 0,2 0,0 0,1 0,-1 0,-1 0,1 0,-1 0,0 0,0 0,0 0,0 0,0 0,0 0,0 0,-1 0,1 0,0 0,0 0,0 0,0 0,0 0,0 0,0 0,0 0,1 0,-1 0,-1 0,1 0,0 0,-1 0,1 0,0 0,-1 0,1 0,0 0,0 0,0 0,0 0,0 0,-1 0,1 0,-1 0,1 0,0 0,0 0,0 0,0 0,0 0,0 0,-1 0,1 0,1 1,-2-1,1 0,1 0,-1 0,0 0,0 0,1 1,0-1,-1 0,0 0,0 0,2 0,-2 0,1 1,-1-1,1 0,0 0,-1 0,-1 0,1 0,0 0,-1 0,1 0,-1 0,1 0,-1 0,1 0,-1 0,0 0,0 0,1 0,-1 0,0 1,1-1,-1 0,0 0,1 0,-1 0,0 0,0 0,1 0,-1 0,1 0,-1 0,0 0,0 0,0 0,1 0,-1 0,0 0,0 0,1 0,-1 0</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64 442,'2'0,"-3"0,1 0,0 0,1 0,0 0,1 0,-1 0,4 0,-3 0,2 0,-1 0,0 0,5-1,-1 1,-3-1,-1 1,2 0,-3 0,-1 0,1 0,-1 0,0 0,-1 0,1 0,-1 0,1 0,-1 0,1 0,-1 0,0 0,0 0,0 0</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77 530,'2'0,"-3"0,1 0,0 0,1-1,-1 1,0 0,0 0,1 0,-1 0,0 0,0 0,0 0,1 0,-1 0,1 0,-1 0,1-1,0 1,0 0,0 0,1 0,-1 0,1 0,-1 0,0 0,2 0,-2 0,0 0,0 0,0 0,0 0,0 0,0 0,0 0,1 0,-1 0,1 0,-1 0,0 0,1 0,1 0,0 0,-1 0,-1 0,0 0,2 0,-1 0,-1 0,0 0,-1 0,1 0,0 0,0 0,-1 0,1-1,-1 1,0 0,1 0,0 0,-1 0,0 0,1 0,-1 0,1 0,0 0,-1 0,1 0,-1 0,1 0,-1 0,0 0,0 0,0 0,1 0,-1 0,1 0,-1 0,1 0,-1 0,0 0,1 0,-1 0,1 0,0 0,-1 0,1 0,-1 0,1 0,-1 0,1 0,-1 0,1 0,-1 0,0 0,1 0,-1 0,0 0,0 0,0 0,1 0,-1 0,0 0,1 0,-1 0,0 0,0 0,0 0,1 0,-1 0,0 0,1 0,-1 0,0-1,1 1,-1 0,0 0,0 0,1 0,-1 0,0 0,0 0,1 0,-1 0,0 0,0 0,1 0,-1 0,0 0,1 0,-1 0,0 0,1 0,-1 0,1 0,-1 0,0 0,1 0,-1 0,0 0,1 0,-1 0,1 0,0 0,0 0,-1 0,1 0,1 0,-2 0,1 0,-1 0,1 0,0 0,0 0,0 0,0 0,0 0,0 0,0 0,0 0,0 0,-1 0,1 0,-1 0,1 0,-1 0,0 0,1 0,-1 0,1 0,-1 0,1 0,0 0,0 0,0 0,1-1,0 1,1 0,-2 0,1 0,0 0,-1 0,1 0,0-1,1 1,-2 0,3-1,-1 1,-2 0,0 0,0 0,-1 0,1 0,0-1,-1 1</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53 513,'-1'-2,"1"0,-1 0,1-2,-1 1,0 0,-1 0,0 0,-1-3,2 3,0 1,0-1,1 1,-2-3,0 1,2 2,-1 0,1 0,-1 0,0 0,1 0,-1 0,1 0,-1 0,1-1,-1 0,1 0,-1 0,1 1,0-1,-1 1,0-1,1 1,0 1,-1-1,1-3,0 1,0 2,0 1,1-1,-1 0,1-1,0 1,0 0,-1-1,1 2,-1-1,0 1,0 0,1 1,-1-1,0 1,0 0,0 0,0 0,0-1,0 1,1 0,-1 0,0 0,0 0,0 0</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35 382,'2'0,"-4"0,3 0,-1 0,0 0,1 0,0 0,-1-1,0 1,0 0,1 0,-1 0,0 0,0 0,1 0,-1 0,0 0,0 0,0 0,0 0,0 1,0-1,0 1,1-1,-1 2,0-1,0 0,0 0,0 0,0 0,0 0,0 0,0-1,0 0,0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294 568,'0'3,"1"3,-1-4,0 0,0-1,0-1,0 1,0-1,0 0,0 1,0-1,0 0,0 1,0-1,0 0,0 1,0-1,0 0</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111 618,'2'0,"-4"0,2 0,1 0,-1 0,0 0,1 0,1 0,-1 0,0 0,1 0,0 0,-1 0,1 0,-1 0,0 0,-1 0,1 0,-1 0,0-1,0 1</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55 645,'2'0,"-3"0,1 0,0 0,1-1,1 1,0-1,1 1,0 0,0 0,0 0,0 0,-1 0,0 0,-2 0,1 0,-1 0</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128 644,'2'0,"-1"0,1 0,0 0,1 0,-1 0,0 0,1 0,2 0,-1 0,-2 0,-1 0,1 0,-1 0,-1 0,0 0</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230 646,'2'0,"-4"0,3 0,1 0,-1 0,2 0,-1 0,0 0,2 0,-3 0,0 0</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409 287,'2'0,"-4"0,2 0,2-1,-1 1,-1 0,3 0,-1 0,1 0,0 0,1 0,0-1,1 1,0 0,0 0,0 0,0 0,1 0,0 0,-2 0,1 1,0-1,-2 0,2 1,0-1,-1 1,0 0,3-1,2 0,-4 1,0-1,7 1,-4-1,-1 0,0 0,0 0,0 0,8 0,-9 0,1 0,-1 0,0 0,1 0,2 0,8 0,-8-1,-2 0,1 0,1 1,0-1,-2 0,7 1,-7 1,2-1,-2 0,1 0,6 0,-8 0,0 0,0 0,-1 0,-2 0,1 0,-1 0,1 0,-1 0,1 0,-1-1,1 1,-1 0,5 0,-5 0,0 0,-2 0,1 0,-1 0,0 0,0 0,-1 0,1 0,-1 0,0 0,0 0,1 0,-1 0,0 0,0 0,1 1,-1-1,2 0,-1 0,0 0,1 0,1 0,2 0,-1 1,0-1,-1 0,0 0,-1 0,1 0,-2 1,0-1,0 0,0 0,-1 0</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35 332,'2'0,"-3"0,1 0,1 0,0 0,0 0,0 0,2 0,0 0,-2 0,1 0,0 0,-1 0,4 0,1 0,-4 0,1 0,0 0,4 0,4 0,-5 0,-4 0,0 0,1 0,-2 0,2 0,-2 0,0 0,-1 0,1 0,-1 0,1 0,-1 0,0 0,1 0,-1 0,0 0,1 0,-1 0,0 0,0 0,1 0,-1 0,0 0,1 0,-1 1,5-1,-2 0,0 0,0 0,0 0,1 0,0 0,1 0,0 0,-1 0,4 0,-5 0,1 0,-1 0,0 0,0 1,0-1,1 0,1 0,4 0,-4 0,-1 0,0-1,0 1,0 0,0 0,4 0,-6 0,-1 0,0 0,0 0,-1 0,0 0,0 0,1 0,-1 0,0 0,0 0,0 0,1 0,-1 0,0 0,1 0,-1 0</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874 330,'2'0,"-4"0,2 0,1 0,0 0,1 0,0 0,-1 0,0 0,1 0,-1 0,0 0,1-1,-2 1,1 0,-1 0,1 0,-1 0,0-1,1 1,-1 0,1-1,-1 1,1-1,0 1,0-1,0 1,-1-1,1 1,-1-1,1 0,0 1,-1 0,1-1,-1 1,0-1,0 1,1 0,-1-1,0 1,1-1,0 0,-1 0,1 0,-1 0,0-1,0 1,0 1,1-1,-1 0,0 0,0 0,0-1,-1 1,1 0,0 0,-1 0,1 0,0 0,-1 1,1 0,0-1,0 1,0 0,-1-1,0 1,1-1,-1 1,0 0,0-1,1 1,-1 0,0 0,0 0,0 0,1 0,-1 0,1 0,-1 0,1 0,-1 1,1-1,-1 1,0 0,0 1,0-1,0 1,0-1,1 0,0 1,-1-2,1 2,-1 0,1 1,0-2,0 0,0 0,0-1,0 1,0-1,1 1,-1-1,0 0,1 1,-1-1,0 1,1-1,-1 0,1 1,-1-1,0 0,0 0,1 0,-1 0</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814 377,'2'0,"-4"0,3 0,0 0,3-1,-1 0,1 1,-1 0,1-1,0 1,0 0,-1 0,0 0,1-1,-2 1,0 0,-1 0,-1 0,0 0</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886 374,'2'0,"-4"0,2 0,0 1,1-1,-1 0,1 0,0 0,3 0,-3 0,1 0,0 0,-1 0,-1 0,1 0,0 0,0 0,0 0,-1 0,1 0,-1 0,0 0</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941 379,'1'0,"0"1,0-1,1 0,-1 0,1 0,1 0,-1 0,3 0,-3 0,1 0,0 0,0 0,-1 0,2 0,-2 0,-1 0,-1 0,1 0,0 0,0 0,0 0,-1 0,1 0,0 0,-1 0,1 0,-1 0,0 0,0 0,1 0,-1 0,0 0,1 0,-1 0,0 0,1 0,-1 0,0 0,0 0,1 0,-1 0,0 0,1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40 233,'2'0,"-4"0,2 0,0 0,0 0,1 0,-1 0,1 0,-1 0,0 0,0 0,0 0,1 0,-1 0,0 0,1 0,-1 0,0 0,0 0,1 0,-1 0,0 0,1 0,-1 0,0 0,0 0,1 0,-1 0,0 0,1 0,-1 0,1 0,-1 0,0 0,0 0,0 0,1 0,-1 0,0 0,1 0,-1 0,1 0,-1 0,1 0,-1 0,1 0,-1 0,0 0,0 0,1 0,-1 0,0 0,1 0,-1 0,0 0,1 0,-1 0,1 0,-1 0,0 0,0 0,1 0,-1 0,0 0,0 0,1 0,-1 0,0 0,1 0,-1 0,0 0,0 0,1 0</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229 413,'2'0,"-4"0,2 0,1 0,-1 0,1 0,0 0,0 0,0 0,1 0,0 0,0 0,0 0,-1 0,-1 0,1 0,-1 0</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323 413,'1'0,"-1"0,1 0,0 0,0 0,2 0,-1 0,1 0,-1 0,3 0,-2 0,2 0,2 0,-4 0,-1 0,2 0,-2-1,-1 1,-1 0,1 0,0 0,0 0,-1 0,1 0,-1 0,0 0,1 0,-1 0,0 0,1 0,-1 0,1 0,1 0,-1 0</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114 455,'0'1,"0"-1,1 0,0 0,-1 0,1 0,0 0,0 0,-1 0,1 0,-1 0,0 0,1 0,-1 0,1 0,0 0,0 0,-1 0,0 0,1 0,-1 0,0 0,0 0,0 0</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161 452,'2'0,"-3"0,1 0,0 0,1 0,-1 0,1 0,-1 0,1 0,0 0,1 0,-1 0,3 0,-3-1,1 1,0 0,-1 0,1 0,-1 0,0 0,-1 0,1 0,0 0,0 0,-1 0,0 0,1 0,0 0,-1 0,1 0,-1 0,0 0,0 0,0 0,1 0,-1 0</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67 460,'2'0,"-3"0,1-1,1 1,1-1,0 1,0 0,2-1,0 1,1-1,0 1,0 0,1-1,0 1,12-1,-12 1,7 0,-6 0,-1 0,5 0,0 0,-6 0,-1 0,2 0,0 0,1 0,0 0,0 0,-1 0,0 0,1 0,-1 1,0-1,-2 0,6 0,-3 0,-2 0,0 0,1 0,-2 0,1 1,0-1,-1 1,0-1,-1 1,1-1,-1 1,1-1,4 1,2-1,-3 1,-4-1,1 1,-1-1,7 1,-6-1,1 0,0 0,-1 0,6 0,-5 1,0-1,-1 1,1 0,5-1,-1 0,-4 0,-1 0,1 0,-1 0,1 0,0 0,0 1,0-1,1 0,1 1,5 0,-6-1,1 1,-1 0,1-1,1 0,-1 1,1-1,7 1,-6-1,-2 0,0 0,-1 0,0 0,0 0,2 0,-1 1,-1-1,0 0,0 0,1 1,-1 0,-1-1,1 1,-2-1,1 1,0-1,0 1,0-1,5 0,-5 0,0 0,-1 0,0 0,-1 0,1 0,-1 0,1 0,2 0,0 0,0 0,0 0,1 0,-1 0,1 0,0 0,-1 0,7 0,-5 0,-1 0,-1 0,5 0,0 0,-6 0,0 0,-1 0,1 0,-1 0,3 0,4-1,0 0,-5 0,-2 1,1-1,-1 1,4 0,-4-1,2 1,-2-1,0 1,-1-1,0 1,0 0,-1-1,1 1,-1-1,0 1,1-1,0 1,2-1,-2 0,-2 1,0 0,-1 0,0 0,1 0,-1 0,1 0,-1 0,1 0,-1 0</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377 529,'1'0,"3"-1,-3 1,2 0,-1 0,0 0,0 0,0 0,1 0,0-1,-1 1,0 0,0 0,-1 0,1 0,0 0,2 0,0 0,0 0,-2-1,1 1,-3 0,1 0,0 0,0 0,0 0,-1 0,2 0,-2 0,0-1,1 1,-1 0,0 0</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275 566,'2'0,"-4"0,3 0,-1 0,1 0,-1 0,3 0,1 0,-1 0,2-1,-2 1,0 0,0-1,1 0,3 0,-4 1,0 0,1 0,-1 0,1 0,-2 0,0 0,-1 0,-1 0,1 0,1 0,-1 0,-1 0,1 0,0 0,0 0,1 0,-1 0,0 0,1 0,0 0,0 0,0 0,0 0,0 0,0 0,0 0,0 0,0 0,-1-1,1 1,-1 0,1 0,0 0,-1 0,0 0,-1 0,1 0,-1 0,0 0,0 0,0 0,1 0</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630 567,'1'0,"-1"0,0 0,1 0,0 0,0 0,1 0,-1 0,5 0,-3 0,0-1,0 1,0-1,1 1,-3 0,0 0,0 0,-1 0,0 0</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951 575,'1'0,"-1"0,1 0,0 0,3 0,1 0,-2 0,0 0,0 0,0 0,3 0,-2-1,-1 1,2-1,-1 1,0 0,-1 0,0 0,0 0,-3 0,1 0,0 0,-1 0,0 0,0 0,1 0,-1 0,1 0,-1 0,1 0,-1 0,1 0,-1 0,0 0,0 0,1 0,1 0,1-1,-2 1,2-1,-2 1,0 0,0 0,-1-1,1 1,0-2,0 2,0-1,0 0,0 0,-1 1,1-1,-1 1,1-1,-1 1,0-1,0 1,0-1,1 0,-1 0,0-1,0 0,0 1,0-1,0 1,0 0,0-2,0 2,-1 0,1 0,0 0,-1 0,1 0,-2-1,2 2,-1-1,1 0,-1 1,1-1,-1 1,0-1,0 1,1-1,-1 1,0-1,0 1,1 0,-1 0,0 0,1 0,0 0,-1 0,1-1,-1 1,1 0,-1 0,0 0,0 0,0 0,0 0,0 0,0 0,1 0,0 0,-1 0,1 0,-1 0,1 0,-1 0,1 0,0 0,-1 0,1 0,0 0,-1 0,1 0,-1 0,1 1,0-1,-1 0,1 0,-1 0,1 0,-1 0,1 0,-1 0,1 0,0 0,-1 1,1-1,-1 0,1 0,-1 0,1 0,-1 0,1 1,-1-1,1 0,0 0,0 0,-1 0,1 0,0 1,-1-1,1 0,0 0,0 0,-1 0,1 1,0-1,0 0,-1 1,1-1,0 0,0 1,-1-1,1 0,0 1,-1-1,1 0,0 1,-1-1,1 1,0-1,-1 0,1 1,0-1,0 0,0 0,0 1,0-1,-1 1,1-1,0 1,0-1,0 1,-1-1,1 0,0 2,-1-2,1 1,0-1,-1 1,1 0,0-1,-1 1,1 0,-1-1,1 1,-1 0,1 0,0-1,-1 1,1-1,0 0,0 1,0-1,0 1,0 0,0-1,0 0,0 0,0 1,0-1,0 0,0 0,0 0,0 1,0-1,0 0,0 1,1-1,-1 0,0 0,0 0,0 0,0 1,0-1,0 0,1 1,-1-1,0 0,1 0,-1 0,0 0,0 1,0-1,1 1,-1-1,0 1,1-1,-1 0</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 91,'2'0,"-4"0,3 0,-1 0,0 0,1 0,-1 0,0 0,1 0,0 0,1 0,-1 0,2 0,0 1,0-1,5 0,-5 0,1 0,0 0,-1 0,0 0,4 1,-4-1,-1 0,0 0,1 0,-2 0,2 0,-2 0,2-1,0 1,-1 0,-1 0,2 0,-1 0,0 0,0 0,-1 0,0 0,-1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40 379,'0'1,"0"-1,0 0,1 0,-1 0,2 0,3 1,-3-1,1 0,-1 0,0 0,-2 0,1 0,0 0,-1 0,1 0,-1 0,0 0,1 1,-1-1,0 0,0-1</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147 118,'2'0,"-4"0,4 0,-1-1,1 1,-1 0,1 0,0 0,1 0,3 0,-2 0,1 0,-1 0,0 0,0 0,0 0,-1 0,0 0,0 0,-3 0,1 0,0 0</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89 151,'1'0,"-1"0,1 0,0 0,1 0,1 0,1 0,1 0,0 0,1 0,1 0,5 0,-5 0,0 0,-1 1,0-1,0 0,-1 0,1 1,-1-1,0 1,-2-1,1 0,-2 0,0 0,-1 0,0 0</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53 235,'1'0,"0"-1,0 1,0 0,0 0,3 0,-3 0,1 0,0 0,-1 0,6 0,-5 0,-1 0,-1 0,1 0,-1 0</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152 233,'1'0,"-1"0,1 0,1 0,-1 0,2 0,-1 1,1-1,0 0,2 0,4 0,-4 0,0 0,-1 0,2 0,-2 0,1 0,0 0,-2 0,2 0,1 0,-2 0,0 0,-1 0,0 0,4 0,-4 0,0 0,-1 0,1 0,0 0,-2 0,0 0,-1 0,1 0,-1 0,0 0,0 1,1-1,-1 0,0 0,0 0,1 0,-1 0,0 0,0 0,0 0,1 0,-1 0,0 0,0 0,1 0,0 0,-1 0,1 0,0 0,0 0,0 0,1 0,3 0,0 0,0-1,2 1,-4 0,1 0,-1 0,1 0,0 0,0 0,-1 0,0 0,1 0,0 0,0 0,0 0,1 0,0 0,0-1,1 0,6 1,-9 0,0 0,0 0,1 0,-2 0,0 0,0 0,0 0,-2 0,1 0,0 0</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78 259,'2'0,"-4"0,3 0,-1 0,0 0,0 0,0 0,1 0,0 0,0 1,0-1,3 0,0 0,3 0,-4 0,8 1,-8-1,1 0,0 0,2 1,-3-1,-1 0,1 1,-2-1,0 0,0 0,0 0,-1 0,0 0,1 0</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51 293,'2'0,"-4"0,2 0,1 0,0 0,1 0,3-1,-1 1,0 0,5-1,-5 1,0 0,1 0,-1 0,5 0,0 0,-1 0,-4 0,0 0,-1 0,2 0,-1 0,-1 0,1 0,0 0,0 0,3 0,-4 0,0 0,-1 0,4 1,-3-1,0 0,-1 0,0 0,-1 0,1 0,-1 0,2 0,0 1,-2-1,0 0,0 0,0 0,0 0,-1 0,1 0,-1 0,0 0,0 0,1 0,-1 0,0 0,0 0,1 0,-1 0,0 0</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232 261,'2'0,"-4"1,2-1,0 0,0 1,0-1,-1 1,1-1,0 1,0 0,-1 0,1 0,0 0,0 1,-1-2,1 1,0-1,0 0,0 1,0-1,0 0,0 0,0 0,-1 1,1-1,0 0,0 0,0 0,0 1,0-1</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242 263,'2'0,"-3"0,1 0,0 0,0 0,1 0,-1 0,1 0,-1 0,1 0,-1 0,1 0,-1 0,1 0,-1 0,0 0,0 0,1 0,-1 0,0 1,0-1,0 0,0 1,-1-1,1 1,0 0,-2 1,2 0,-1 0,1-2,-1 1,0 1,1-2</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258 263,'0'1,"0"-1,0 0,-1 1,0 1,0-1,1-1,-1 1,1 0,0 0,-1 0,1-1,0 1,0-1,0 0,0 0,1 1,-1-1,1 0,0 0,0 0,0 0,0 0,0 0,1-1,-1 1,0 0,0-1,0 1,0 0,-1 0,1 0,-1 0,0 0</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265 266,'-1'1,"1"-1,0 1,0 0,-1 0,0 1,1 0,-1-2,1 2,0-1,0-1,0 0,0 1,0-1,0 0,-1 0,1 1,0-2,0 1</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73 227,'-2'1,"2"0,-1-1,1 1,-1-1,0 1,0 0,0 0,1 1,-1-1,0-1,1 1,-1 0,1 0,-1 0,0 2,0 0,1-2,-1 1,1-1,-2 3,1-2,0 1,0 1,0 0,0 0,0-1,0 2,1-3,0-2,0 1,0 0,0 0,0 0,0 1,-1 0,1 1,0 0,0-2,0 1,0-1,0 0,0-1,0 0,0 1,0 0,0 0,0 0,0-1,0 2,0 0,0 0,0 0,0 1,0-1,0 0,0-1,1 0,-1 0,0 0,0-1,1 1,0 1,0-1,0 0,0 0,1 1,-1-2,0 1,1 0,0 0,0 0,0 0,0 0,3 1,-2 0,0-1,-1 0,0-1,-1 1,2-1,1 2,-1-1,0 0,0-1,1 1,-1 0,0-1,0 1,1-1,4 2,-4-2,0 1,0-1,0 0,0 0,-1 0,1 0,-2 0,1 0,0-1,1 1,1-1,-1 1,1 0,1 0,-1 0,0 0,2-1,-1 1,0-1,4-2,0 1,-1 0,-4 0,1 0,2-3,-5 4,2-3,-3 3,1-1,-2 1,3-2,-2 1,0 0,0 0,-1 0,3-3,-3 3,2-4,-1 3,-1 0,-1 0,1 0,-1 0,0 0,0 0,-1-3,1 3,-1-1,0 1,-1 0,1 1,-1 0,0 0,1 0,-2 0,0 0,-1 0,-4-3,3 3,1 0,-1 0,1 1,0 0,0 0,-4-1,3 1,1 0,-1 0,0 0,1 1,-1-1,-1 1,2 0,0 0,-1-1,1 0,-1 0,0 0,-1 0,1 0,1 1,-4-1,2 1,4 0,0 0,-1 0,-1 0,1 0,0 0,0 0,1 0,-1 0,0 0,2 0,-1 0,0 0,1 0,-3 0,3 0,-1 0,0 0,1 0,-1 0,1 0,-2 0,2 0,1 0,-1 0,0 0,1 0,-2 1,-2 0,2-1,1 0,-1 0,1 0,1 1,-1-1,1 0,0 0,-1 0,1 0,0 0,0 0,0 0,-1 0,1 0,0 0,0 0,0 0,0 1,0-1</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280 264,'2'0,"-4"0,2 1,-1 0,1-1,-1 1,1-1,0 0,0 1,0 0,0-1,0 0,0 1,0-1,0 0,0 1,0-1,1 1,-1 0,0-1,1 1,-1-1,0 1,0-1,1 0,-1 1,0-1,0 0,0 1,0-1,0 0,0 0,0 1,0-1,-1 0,1 1,0-1,0 0,-1 1,0-1,1 0,-1 0,1 0,0 0,0 0,0 0,-1 0,1 0,0 0</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281 268,'1'-1,"-1"1,0 0,0 0,1 0,-1 0,0 0,1 0,1 0,-1 0,1-1,-1 1,-1 0,1 0,0 0,-1 0,0 0</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279 321,'1'0,"-1"0,0 0,0 0,2 0,-1-1,0 1,1 0,0-1,1 1,0-1,-1 1,0 0,1 0,-1 0,1 0,-1 0,0 0,-2 0,1 0,-1 0</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45 345,'2'0,"-3"0,2 0,0 0,2 0,3 0,-3 0,0 0,0 0,0 0,1 0,4-1,-5 1,0 0,0 0,-1 0,1 0,0 0,-1 0,3 0,-2 0,1 0,-1 0,1 0,-1 0,-2 0,1 0,0 0,0 0,0 0,3 0,-4 0,2 0,-2 0,2 0,-1 0,0 0,1 0,-2 0,1 0,0 0,-1 0,0 0,2 0,2 0,-2 0,0 0,-2 0,1 0,-1 0,1 0,-2 0,1 1,0-1,1 0,-1 0,-1 0,2 0,-2 0,1 0,0 0,1 0,-1 0,0 0,1 0,-1 0,-1 0,1 0,-1 0,0 0,1 1,-1-1,0 0,1 0</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69 493,'2'0,"-3"0,1 0,0 0,1 0,-1 0,1 0,1 0,-2 0,2 0,-1 0,1 0,-2 0,2 0,0 0,-1 0,0-1,2 1,-2 0,0 0,0-1,0 1,-1 0,1 0,-1 0,1 0,-1 0,0 0,1 0,-1 0,0 0,0 0,1 0,-1 0,0 0,1 0,-1 0,0 0,0 0,1 0,-1 0,0 0,0 0,0 0,1 0,-1 0,0 0,0 0,1 0</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344 491,'2'0,"-4"0,3 0,-1 0,1 0,0 0,1 0,0 0,-1 0,0 0,1 0,-1-1,0 1,0 0,1 0,-1 0,0 0,0 0,1 0,-2 0,2 0,-1 0,0 0,1 0,-2 0,1 0,0 0,0 0,-1 0,0 0,0 0,1 0,-1 0,0 0,1 0,-1 0,0 0,0 0,0 0,1 0,-1 0,0 0,0 0,1 0,-1 0,0 0,0 0,1 0,-1 0,0 0,0 0,0 0,1 0,-1 0,0 0,1 0,-1 0,0 0,1 0,-1 0,1 0,-1 0,0 0,0 0,1 0</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506 490,'2'0,"1"0,-1 0,0 0,0 0,-1 0,0 0,0 0,-1 0,1 0,3 0,-1 1,0-1,-1 0,1 1,0-1,0 0,-1 0,0 0,-1 0,0 0,0 0,-1 0,1 0,0 0,-1 0,1 0,0 0,-1 0,0 0,1 0,-1 0,1 0,0 0,0 0,0 0,-1 0,0 0</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98 519,'2'0,"-3"0,1 0,1 0,-1-1,1 1,0 0,1 0,-1 0,2 0,-1 0,1 0,0 0,4 0,-4 0,1 0,0 0,1 0,-1 0,4 1,-5-1,2 0,-1 0,0 0,1 0,-1 0,1 0,-1 0,1 0,-1 0,0 0,0 0,0 0,0 0,1 0,-1 0,0 0,0 0,-1 0,4 0,-4 0,3 1,-3-1,1 0,-2 0,1 0,-1 0,0 0,0 0,1 0,-1 0,-1 0,0 0,0 0,0 0,1 0,-2 0,1 0,-1 0,1 0,-1 0,0 0,0 0,1 0,-1 0,0 0,0 0,1 0</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323 517,'1'0,"-1"0,1 0,1 0,-1 0,3 0,-1 0,4 0,-3 0,-1 0,2 0,3 0,-4 0,0 0,0 0,0-1,0 1,0 0,-1 0,0 0,0 0,0 0,-1 0,0 0,-1 0,0 0,0 0,-1 0</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89 548,'2'0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 97,'0'1,"0"-1,-2 1,1 1,0 0,0-1,0 1,0-1,0 1,0 0,0 0,-4 5,3-4,0 1,0-2,1 0,0-2,1 1,0-1,-1 1,1-1,0 0,-1 0,1 1,0-1,0 0,0 0,-1 0,1 0</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253 492,'2'0,"-4"0,3 0,-1 0,0-1,1 1,0 0,0 0,8 0,-4 0,5-1,-3 0,-1 1,-1-1,1 1,-1 0,0 0,0 0,-1 0,6 0,-6 0,1 0,1 0,0 0,-1 0,0 0,-1 0,2 1,-1-1,0 0,1 0,-1 0,-1 0,1 0,3 0,-4 0,-1 0,1 0,-1 0,1 0,0 0,0 0,0 0,1 0,-1 0,0 0,0 0,0 0,-1 0,1 1,0 0,4 0,-4-1,-1 1,0-1,0 1,0-1,0 0,0 0,4 0,-4 0,0 0,-1 0,1 0,-2 0,-1 0,1 0,0 0,-1 0,0 0,1 0,-1 0,1 0,-1 0,1 0,-1 0,0 0,0 0,1 0,-1 0,1 0,0-1,0 1,-1 0,2 0,0 0,-1 0,-1 0,1 0,-1 0,0 0,1 0</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96 517,'2'0,"-3"0,1 1,2-1,0 0,2 0,-1 0,1 0,1 0,0 0,1 0,-2 0,6 0,-6 0,0 1,2-1,-1 0,1 0,0 0,-1 0,1 0,0 0,0 0,-1 0,0 0,0 0,-1 0,6 0,-6 0,0 0,0 0,0 0,0 0,-1 0,3 0,-2 0,-1 0,1 0,-1 0,5 0,-5 0,5 0,-5 0,0 0,0 0,-1 0,1 0,1 0,-1 0,2 0,-1 0,1 0,-3 1,2-1,-1 0,0 0,-1 0,1 0,-2 0,2 0,-2 0,-1 0,1 0,1 0,-1 0,1 0,0 0,-1 0,0 0,0 0,-1 0,2 0,-1-1,0 1,-1 0,1 0,-1 0,0 0,1 0,-1 0,1 0,-1 0,1 0,0 0,0 0,1 0,0 0,-1 0,-1 0,1 0,-1 0,1 0,-1 0,1 0,0 0,0 0,-1 0,1 0,0 0,-1 0,1 0,0 0,-1 0,1 0,0 0,0 0,0 0,1 0,0 0,-1 0,0 0,-1 0,0 0,1 0,-1 0,0 0,1 0,-1 0,1-1,0 1,-1 0,1 0</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94 544,'2'0,"-3"0,1 0,1 0,-1 0,2 0,0 0,-1 0,1 0,0 0,-1 0,1 0,-1 0,1 0,1 0,-2 0,1 0,-1 0,2 0,-2 0,0 0,1 0,-1 0,2 0,-2 0,1 0,-1 0,0 0,1 0,-1 0,0 0,-1 0,1 0,2 0,-2 0,0 0,0 0,0 1,0-1,1 0,-2 0,1 0,-1 0,1 0,0 0,0 0,1 0,0 0,0 1,0-1,1 0,-1 0,0 0,-1 0,0 0,-1 0,1 0,-1 0,0 0,1 0,-1 0,0 0,1 0,-1 0,0 0,1 0,-1 0,0 0,0 0</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289 547,'2'0,"-4"0,2 0,1 0,-1 0,0 0,0 0,0 0,1 0,-1 0,0 0,0 0,1 0,-1 0,0 0,0 0,1 0,-1 0,0 0,0 0,1 0,0 0,-1 0,2 0,0 0,-2 0,2 0,0 0,0 0,0 0,1 0,-1 0,1 0,1 0,-1 0,1 0,0 0,-2 0,0 0,2 0,-3 0,0 0,-1 0,1 0,-1 0,1 0,0 1,0-1,1 0,0 0,1 0,1 0,-2 0,0 0,2 0,-3 0,0 0,0 0,-1 0,1 0,0 0,0 0,-1 0,1 0,0 0,0-1,0 1,0 0,1 0,0 0,-2 0,1 0,0 0,0 0,-1 0,0 0,0 0,1 0,-1 0,0 0,0 0,1 0,-1 0,1 0,-1 0,0 0,1 0,-1 0,0 0,0 0,0 0,1 0,-1 0,1 0,0 0,0 0,-1 0,1 0,-1 0,1 0,0 0,-1 0,1 0,1 0,0 0,0 0,0 0,1 0,-1-1,0 1,-1 0,0 0,0 0,0 0,-1 0,0 0,1 0,-1 0,1 0,-1 0,0 0,1 0,-1 0,1 0,-1 0,0 0,1 0,-1 0,0 0,1 0,0 0,-1 0,1 0,0 0,0 0,-1 0,1 0,1 0,-1 0,0 0,0 0,0 0,-1 0,3 0,-1 0,-1 0,1 0,0 0,-1 0,0 0,0 0,0 0,0 0,1 0,-1 0,0 0,0 0,1 0,-1 0,-1 0,1 0,-1 0,1 0,-1 0,1 0,-1 0,1 0,0 0,0 0,-1 0,1 0,-1 0,1 0,-1 0,0 0,1 0,-1 0,0 0,0 0,0 0,1 0</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214 549,'2'0,"-4"0,2 0,0 1,1-1,-1 0,1 1,1-1,-1 0,0 1,0-1,0 0,1 0,0 0,0 0,0-1,1 1,-1-1,4 1,-5-1,0 1,0 0,-1 0,1-1,-1 1,0 0,1 0,0 0,-1 0,1 0,-1 0,1 0,-1 0,1 0,-1 0,0 1,0-1,0 0</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83 580,'1'0,"-1"0,0 0,1 0,0 0,-1 0,2 0,0 0,0 0,0 0,0 0,1 0,1 0,-2 0,0 0,1 0,-2 0,2 0,1 0,1 0,-3 0,1 0,-1 0,1 0,-1 0,0 0,1 1,0-1,0 0,2 1,-3-1,1 0,-2 0,0 0,1 0,-1 0,-1 0,1 0,0 0,0 0,-1 0,1 0,-1 0,1 0,-1 0,1 0,-1 0,1 0,-1 0,1 0,0 0,0 0,0 0,1 0,-1 0,0 0,-1 0,1 0,-1 0,0 0,1 0,-1 0,0 0,1 0,-1 0,0 0,0 0,0 0,1 0,-1 0,0 0,0 0,1 0,-1 0,0 0,1 0,-1 0,0 0,0 0,0 0,1 0,-1 0,0 0,0 0,1 0,-1 0,1-1,0 1,-1 0,0 0,1 0,0 0,0 0,-1 0,1 0,0 0,1 0,0 0,-2 0,1 0,0 0,0 0,0 0,-1 0,3 0,-1 0,-1 0,0 0,-1 0,0 0,1 0,-1 0,0 0,0 0</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237 580,'2'0,"-3"0,2 0,0 0,1 0,0 0,0 0,2 0,1 0,-1-1,-1 1,-1 0,1 0,-2 0,2 0,0 0,-1 0,2 0,-1 0,-1 0,3 0,-4 0,0 0,0 0</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73 593,'-1'0,"1"0,0 1,-1-1,1 0,0 0,-1 1,1-1,-1 0,1 1,-1-1,1 0,0 0,-1 0,0 1,1-1,-1 0,1 1,0-1,-1 0,1 0,-1 0,1 0,0 0,-1 0,1 0,0 0,-1 0,1 0,0 0,-1 0,1 0,-1 0,1 0,0-1,0 1,-1-1,0 0,0-1,-1 0,0 0,-3-4,2 4,1 0,0 0,1 0,0 1,1 0,-1-2,0 1,1 1,0-1,-1 0,1 1,0-1,-1-2,0 2,0-3,0-1,0 3,1 0,-1-1,1 0,-1 1,1 0,-1 1,0-4,0 3,-1-5,2 6,-1-1,1 0,-1-1,1 1,0 1,0-1,0 1,0 0,0 0,-1-1,1 1,0 0,0 1,0-1,0 0,0 1,0 0,0-1,0 1,0-1,1-1,-1 1,0 1,0 0,1 0,-1 0,0-1,1-1,-1 1,1 1,-1-2,0 2,1-1,0-2,1 1,-1-1,-1 3,1-1,-1 0,1 1,0-1,0 0,0 1,0-1,1-1,-2 3,0-1,1 0,-1 0,0 1,1-1,-1 0,1 0,1-2,-1 1,-1 2,0-1,1 0,-1 1,0 0,0-1,0 1,1 0,-1-1,0 1,0 0,1-1,-1 1</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47 387,'0'-1,"0"1,0 0,1 0,0 0,-1 0,1 0,-1 0,1 0,-1-1,1 1,0 0,0-1,-1 1,0 0,1 0,-1 0,0 0,0 0,0 0,0 0,0 1,0-1,0 1,0 0,0 0,0 0,0-1,0 1,0-1,0 1,0-1,0 0,0 0,0 1,0-1,0 0,0 0,0 1,0-1,0 0,0 0,0 0,0 1,0-1,0 0,-1 0,1 1,0-1</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156 660,'1'0,"-1"0,0 0,0 0,1 0,0 0,-1 0,1 0,0 0,0 0,0 0,0 0,0 0,-1 0,2 0,-1 0,-1 0,1 0,0 0,0 0,2 0,-2 0,-1 0,1 0,1 0,0 0,-1 0,1 0,-1 0,0 0,0 0,0 0,0 0,0 0,0 0,0 0,-1 0,1 0,-1 0,1 0,0 0,-1 0,1 0,-1 0,0 0,0 0,0 0,1 0,-1 0,0 0,1 0,-1 0,0 0,1 0,-1 0,0 0,0 0,1 0,-1 0,1 0,-1 0,1 0,-1 0,1 0,-1 0,1 0,0 0,-1 0,1 0,-1 0,1 0,0 0,0 0,0 0,-1 0,1 0,-1 0,1 0,-1 0,1 0,0 0,-1 0,0 0,1 0,-1 0,0 0,0 0,0 0,1 0,-1 0,0 0,0 0,1 0,-1 0,0 0,0 0,0 0,1 0,-1 0,1 0,-1 0,1 0,-1 0,1 0,-1 0,1 0,-1 0,0 0,1 0,0 0,0 0,-1 0,2 0,-1 0,5 0,-4 0,0 0,1 0,-1 0,2 0,-2 0,-1 0,2 0,-1 1,0-1,1 0,-2 0,2 0,-1 0,1 0,0 0,-2 0,2 0,2 0,-2 0,-1 0,0 0,2 0,-1 0,-1 0,0 0,3 0,-2 0,-1 0,0 0,0 0,0 0,-1 0,1 0,1 0,-1 0,-1 0,1 0,0 0,0 0,0 0,-1 0,1 0,0 0,-1 0,0 0,0 0,-1 0,1 0,-1 0,2 0,-2 0,1 0,-1 0,1 0,-1 0,1 0,0 0,-1 0,0 0,1 0,-1 0,0 0,1 0,-1 0,0 0,1 0,-1 0,0 0,1 0,0 0,0 0,-1 0,1 0,0 0,0 0,1 1,-1-1,3 1,-2-1,1 0,0 0,4 0,-4 0,1 0,3 1,-4-1,-1 1,1-1,3 1,-3-1,0 0,0 0,-1 0,2 0,1 1,4 0,-5 0,-1-1,1 0,1 1,-2-1,-2 0,1 0,-1 0,0 0,0 0,0 0,0 1,1-1,-2 0,1 0,0 0,0 0,0 0,0 0,0 0,1 0,-1 0,0 0,0 0,0 0,-1 0,1 0,0 0,-1 0,0 0,0 0,1 0,-1 0,0 0,0 0,1 0,-1 0,0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24 118,'2'0,"-3"0,1 0,0 0,3 0,-3 0,2 0,0 0,1 0,-1 0,0 0,-1 0,1 0,-1 0,1 0,-2 0,2 0,0 0,-1 0,3 0,-3 0,1 0,-2 0</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76 696,'-1'0,"2"0,-1 0,1 0,0 0,1 0,1 1,1-1,1 0,0 0,-1 0,6 0,-6 0,-1 0,-2 0,0 0</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81 210,'2'0,"-3"0,1 0,1 0,0 0,0 0,3 0,-2 0,3 0,-1 0,0-1,0 1,4-1,-5 1,0 0,5 0,-4 1,-1-1,1 1,-1-1,2 0,2 0,-3 0,0 0,5 1,0-1,-5 1,0-1,1 0,-1 0,0 0,0 0,-1 0,-1 0,-1 0,0 0,0 0,0 0,-1 0,0 0</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67 263,'2'0,"-4"0,3 0,-1 0,1 0,0 0,1 0,0 0,1 0,1 0,0 0,0 1,1-1,-1 0,0 0,-1 0,0 0,-1 0,-1 0,-1 0,1 0,-1 0,0 0,1 0</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77 659,'2'0,"-4"0,3 0,-1 0,2 0,0 0,1 1,3-1,-1 0,0 0,1 0,4 0,-5 0,6 0,-2 0,-1 0,-4 0,-1 0,-1 1,0-1,1 0,-3 0,0 0,1 0</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72 316,'2'0,"-4"0,4 0,0 0,1 0,0 0,1 0,1 0,-1 0,1 0,0 0,-1 0,3 0,-3 0,0 0,1 0,-1 0,-1 0,4 0,0 1,-1-1,-3 0,0 0,0 0,1 0,-1 0,-1 1,0-1,0 0,0 0,-1 0,0 0,-1 0,1 0</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78 352,'2'0,"-4"0,2 0,1 0,2 0,-1 0,4 0,-1-1,-1 0,0 1,1-1,-2 1,2-1,0 1,0 0,0 0,-1 0,2 0,-1 0,1-1,0 0,-1 1,1 0,-1 0,1 0,-2 0,0 0,0 0,-1 0,0 0,-1 0,0 0,-2 0,1 0,0 0,-1 0,0 0,1 0</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88 407,'2'0,"-4"0,3 0,-1 0,1 0,0 0,2 0,-1 0,0 0,1 0,0 0,4 0,-4 0,0 0,0 0,0 0,-1 0,0 0,1 0,0 0,-1 0,0 0,0 0,-1 0,1 0,1 0,-1 1,-1-1,1 0,0 0,0 0,0 0,-1 0,2 0,-2 0,1 0,0 0,-1 0,1 0,-1 0,1 0,0 0,2 0,-2 0,1 0,-1 0,1 0,-1 0,5 1,-1-1,1 0,-3 0,0 0,-1 0,0 0,0 0,0 0,0 0,-1 0,0 0,2 0,-1 0,-2 0,1 0,0 0,-1 0,1 0,-1 0,-1 0,1 0,-1 0,1 0,0 0,0 0,-1 0,0 0,1 0,-1 0,1 0,-1 0</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88 469,'2'0,"-4"0,2 0,0 0,1 0,0 0,-1 0,1 0,0 0,1 0,0 0,5 0,1-1,-1 1,0 0,-4 0,0 0,0 0,-1 0,1 0,0 0,2 0,-1 0,-2 0,1 0,-1 0,-1 0,1 0,0 0,-2 0,2 0,-1 0,1-1,-1 1,1 0,-1 0,1 0,-1 0,0 0,0 0,-1 0,0 0,0 0,1 0,-1 0,0 0,0 0,0 0,1 0,-1 0,0 0</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202 309,'2'0</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229 329,'2'0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70 352,'0'1,"0"-1,0 2,0-1,0 0,1 1,-1 0,0-1,0 1,0 0,0-1,-1 0,1 0,0-1,0 1,0 0,-1-1,1 1,0-1,0 1,0-1,-1 1,1-1,0 1,0-1,-1 0,1 0,0 1,-1-1,1 0,-3 1,1-1,2 0,-1 0,0 0,0 0,1 0,0 0,0 0,-1 0,1 0,-1 0,0 0,0-1,1 1,0 0,-1 0,1 0,-1 0,1 0,0-1,-1 1,1 0,-1 0,1 0,-1-1,1 1,-1 0,1 0,0-1,-1 1,1 0,-1 0,1-1,0 1,-1 0,1 0,0-1,0 1,-1 0,1-1,0 0,-1 0,1 1,-1-1,1 0,0 1,0-1,-1 0,0-2,1 2,-1-1,0 1,0-3,0 2,1 0,-1 1,1-1,-1 0,0-1,1-1,-1 0,0 1,1-1,0 1,-1 0,1 0,-1-4,1 3,-1 0,1 0,-1 0,1 1,-2-3,2 4,0 0,0 0,-1 1,1-1,0 0,0 1,0-4,0 2,0 0,0 0,0 1,0 0,1-5,-1 6,0-1,0 0,0 1,0 0,0-1,1-3,0 3,-1 0,0-1,1 1,-1 0,0 1,0-1,0 1,1-2,-1 0,1 1,0 0,0-1,-1 2,2-3,0 2,-2 1,0 0,1 0,-1 0,1 0,-1 0,1-1,0 1,0-1,0 1,-1 0,2-2,-1 2,-1 0,0 0,1 0,-1 1,0 0,1-2,-1 2,0-1,0 1,1 0,-1-1,0 1</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228 444,'-1'0,"1"1,0-1,0 1,-1 0,1 0,0 1,0 0,0-1,0 0,0 0,0 1,1-2,-1 0,2 0,-2 0,1 0,0 0,-1-1,1 1,-1 0,1-1,-1 0,0 0,1-2,-1 2,0 0,-1 0,1 1,-1 0,1 0,0 0,0 0,-1 0,1 0,-1 0,1 0,0 0,0 0,1 0,-1 0,0 0</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236 449,'1'0,"-1"0,1 0,-1 0,0 0,2 1,0-1,3 0,-4 0,-1 0,1-1,-1 1,0 0</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248 443,'0'1,"-1"0,1-1,-1 1,1 0,-1 0,1 0,-1 1,1-1,-1 0,1-1</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264 440,'0'1,"0"-1,0 0,0 1,-1 1,1-1,0 0,0 0,0 0,0 0,0 0,0 0,-1-1,1 1,0-1,0 1,0-1</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275 477,'2'0,"-4"1,2-1,-1 1,1 0,0-1,0 1,0 0,0 0,0-1,0 0,1 1,-1-1,1 0,-1 0,2 0,-1 0,0 0,0 0,-1-1,1 1,-1 0,1-1,-1 1,0-1,1 0,-1-1,0 1,-1 0,1 1,0 0,0 0,0 0,0 0,-1 0,1 0</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291 478,'2'0,"-4"0,2 0,0 0,1 0,-1 0,1 0,0 0,-1 0,0 0,1 0,1-1,-2 1,2 0,-1 0,0 0,-1 0,1 0</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298 474,'2'0,"-4"0,1 1,1 0,0 0,-1 0,1 0,0 0,-1 0,1 0,0-1,0 1,0-1</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316 469,'0'1,"0"-1,0 1,0 0,0-1,-1 1,1 3,-1-3,1 1,0-1,-1-1,1 1</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73 563,'2'0,"-5"0,3 0,0 0,0 0,-1 0,1 0,0 0,-1-1,1 0,-1 0,-1 0,1 0,1 0,-1 0,0-1,0 1,0-3,1 1,-1 1,1 0,0 1,0-1,-1 0,1 0,-1 0,1 1,0-1,0 0,0-1,0 0,0-1,-2-3,2 4,-1 0,0 1,1-1,-1 0,1 1,-1 0,0-3,0 3,0 0,0-2,0 3,1-1,-1 1,1-1,0 0,-1 1,1 0,0 0,0 0,-1 1,1-3,0 2,0 0,0 0,0-1,0-1,0-1,0 2,1-1,-1 1,1-2,1 2,0-3,0 0,-1 4,-1 0,1 1,-1-1,0 0,0 1,1-1,-1 1,0-1,0 1,1 0,-1-1,0 1,0 0,0 0,1-1,-1 1,0 0</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59 416,'2'0,"-4"0,2-1,0 1,1 0,-1 0,1 0,1-1,-1 1,0 0,-1 0,1 0,-1 0,0 0,1 0,-1 0,0 0,0 1,0 0,0 0,0-1,0 1,0 1,0-1,0 1,-1-2,1 1,0-1,0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116 350,'0'-1,"0"1,0 0,0 0,1 0,1 0,-1 0,0 0,0 0,0 0,0 0,0 0,4 0,-3 0,1 1,-1-1,0 0,-1 0,0 0,1 0,-1 0,1 0,0 0,-1 0,2 0,0 0,1 0,4 0,-4 0,0 0,2 0,-2 0,4 0,-5 0,0 0,0 0,0 0,-1 0,1 0,1 0,-3 0,3 0,-4 0,2 0,-1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46 172,'2'0,"-4"0,2 0,1 0,-1 0,0 0,0 0,0 0,1 0,-1 0,1 0,-1-1,0 1,0 0,0 0,1 0,-1 0,0 0,0 0,0 1,1-1,-1 0,0 0,0 1,0-1,0 0,0 0,0 0,0 1,0-1,0 1,0-1,0 0,0 0,0 1,0-1,0 1,0-1,0 1,0-1,0 0,0 0,0 0,0 1</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270 443,'1'0,"-1"0,0 0,0 0,0 0,1-1,0 1,-1 0,1 0,-1 0,0 0,1 0,0 0,-1 0,1 0,-1 0,0 0,0 0</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273 436,'2'0,"-4"1,2-1,0 1,0-1,0 1,0 0,0-1,0 1,0 0,0-1,0 1,0-1,0 0,0 0,-1 1,1-1,0 0,0 0,0 1,0-1,0 0,0 0,0 0,0 1</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283 438,'0'1,"0"-1,0 1,0-1,0 1,0-1,0 0,0 1,0 0,0-1,0 1,0 0,0-1,0 0,0 1,0-1,0 0,0 0,0 1,0-1,0 0,0 0,0 1,0-1,0 0,0 0,0 0,0 1</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325 480,'2'0,"-3"0,1 0,1-1,0 1,1 0,-1 0,-1 0,1 0,-1 0,1 0,-1 0,0 0</inkml:trace>
</inkml:ink>
</file>

<file path=ppt/ink/ink6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333 475,'0'1,"0"-1,0 0,-1 1,1 0,0 0,0-1,0 1,0-1,0 1,0 0,0-1,0 0,0 1</inkml:trace>
</inkml:ink>
</file>

<file path=ppt/ink/ink6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341 474,'1'0,"-1"0,0 0,0 0,1 0,-1 0,1 0,-1 0,0 0,1 0,-1 0,1 1,-1-1,0 0,1 0,-1 0,0 0,0 1,0-1,0 0,0 0,0 0,0 1,0-1,0 0,-1 1,1-1,0 0,0 1,-1-1,1 0,-1 1,1-1,0 1,-1-1,0 1,1-1,0 0,-1 1,1-1,1 0,-1 0,1 0,1 1,-1-1,3 1,-3-1,0 0,-1 0</inkml:trace>
</inkml:ink>
</file>

<file path=ppt/ink/ink6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301 445,'2'0,"-4"0,2 0,0 0,1 0,-1 0,1 0,1 0,0 0,-1 0,0 0,0 0,-1 0,0 0,1 0,-1 0</inkml:trace>
</inkml:ink>
</file>

<file path=ppt/ink/ink6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307 439,'2'0,"-5"1,2 1,0-1,1 0,-1 0,1 0,0-1,0 1,0-1,0 0,0 0,0 0</inkml:trace>
</inkml:ink>
</file>

<file path=ppt/ink/ink6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321 433,'2'0,"-4"0,2 0,0 1,0-1,0 1,0-1,0 1,0 0,0 0,0 2,0-2,0 0,0 0,0 0,-1-1,1 1</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360 475,'0'1,"0"-1,1 0,-1 0,1 0,0 0,0 0,-1 0,1 0,0 0,0 0,0 0,-1 0,1 0,-1 0,1 0,-1 0,0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395 173,'2'0,"-4"0,3 0,-1 0,0 0,1 0,0 0,0 0,4 0,-3 0,1 0,-1 0,1 0,0 0,0 0,0 1,1-1,2 1,-3-1,-1 1,1-1,-2 0,1 0,0 0,-1 0,1 0,1 0,-1 0,1 0,1 1,-1-1,2 0,-2 0,-2 0,0 0,0 0,1 1,-1-1,1 1,0-1,0 1,1-1,0 0,0 0,-1 0,0 0,-2 0,1 0,-1 0</inkml:trace>
</inkml:ink>
</file>

<file path=ppt/ink/ink6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367 472,'2'0,"-4"0,2 1,0-1,0 2,0-2,0 1,0-1,0 1,0 0,-1-1,1 1,0-1</inkml:trace>
</inkml:ink>
</file>

<file path=ppt/ink/ink6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375 468,'2'0,"-3"0,1 0,0 0,1 0,-1 0,0 0,1 0,-1 0,0 0,0 0,0 1,1-1,-1 0,0 0,0 0,1 0,-1 0,0 1,0-1,0 0,0 0,0 1,0-1,1 0,-1 0,0 1,0-1,0 0,0 1,-1-1,1 1,0-1,-1 1,1-1,-1 0,1 0,0 1,0-1,-1 0,1 0,-1 0,1 1,0-1,0 0,0 0,0 0,1 0,-1 0,0 1,2 0,2 0,-3 0,1 0,-1-1,0 1,0-1,-1 0,0 0,-1 1,1-1,0 0,-1 1,1-1,-1 1,-1 0,1 0,0 0,0-1,0 1,-1 0,2-1,-1 0</inkml:trace>
</inkml:ink>
</file>

<file path=ppt/ink/ink6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93 519,'2'0,"-3"0,1 0,0 0,1 0,0 0,1 0,0 0,1 0,0 0,1 0,-1 0,1 0,-1 0,4 1,-4-1,3 0,-4 0,2 0,-1 0,1 0,-1 0,3 0,-3 0,1 0,3 0,-3 0,0 0,0 0,0 0,0 0,-1 0,2 0,0 1,-1-1,-1 0,1 0,0 0,-1 0,1 0,-1 0,1 0,-1 0,0 0,0 0,-1 0,0 0,-1 0,0 0,-1 0,0 0,1 0,0 0</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407 473,'2'0,"-4"0,3 0,-1 0,2 0,0 0,1 0,-1 0,1 0,-2 0,1 0,-1 0,-1 0,1 0,-1 0</inkml:trace>
</inkml:ink>
</file>

<file path=ppt/ink/ink6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421 466,'2'0,"-4"1,1-1,1 1,0-1,0 1,-1 0,1 0,0 0,0 0,0-1,0 1,0 0,-1-1,1 1,0-1,0 0,0 0,0 1,0-1</inkml:trace>
</inkml:ink>
</file>

<file path=ppt/ink/ink6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445 462,'2'0,"-4"1,2-1,0 0,0 1,0-1,0 1,0-1,0 1,-1-1,1 1,0 0,0-1,0 1,0 0,-1 0,1-1,0 1,0 0,-1-1,1 0,0 0,0 1</inkml:trace>
</inkml:ink>
</file>

<file path=ppt/ink/ink6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464 457,'2'0,"-5"0,3 0,0 1,-1-1,1 1,0-1,-1 0,1 1,-1 0,1-1,0 1,0 0,-1 0,1-1,-1 1,1 0,0-1,0 1,-1 0,1-1,0 0,-1 1,1 0,0-1,0 0,-1 1,1 0,0-1,0 1,-1-1,1 0,0 1,0-1,0 0,0 1,0-1,0 0,0 1,0-1,0 0,0 0,0 1,0-1,0 1,0-1,0 0,0 1,0-1,0 1,0-1,0 1,0-1,0 0,1 0,-1 1,0-1,0 0,1 0,-1 0,0 0,0 0,1 0,-1 0,0 0,0 0,0 0,1 0,-1 0,1 0,-1-1,1 1,-1 0,0 0,1-1,-1 1,0 0,0 0,1-1,-1 1,0 0,1-1,-1 1,0 0,1-1,-1 1,0 0,0-1,1 1,-1 0,0-1,0 1,0 0,0 0,0-1,0 1,0 0,0-1,0 1,0 0,0-1,0 1,0 0,0 0,0-1,0 1,0 0,0-1,0 1,0 0,0 0,-1-1,1 1,0 0,-1 0,1 0,-1-1,1 1,0 0,-1 0,1 0,-1 0,1 0,-1 0,1 0,0 0,-1 0,1 1,0-1,-1 0,1 0,0 0,0 0,0 0</inkml:trace>
</inkml:ink>
</file>

<file path=ppt/ink/ink6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436 485,'2'0,"-4"0,3 0,0 0,0 0,0 0,1 0,-1 0,1 0,-2 0,1 0,0 0,0 0,-1 0,1 0,-1 0,0 0,1 0,-1 0,1 0,0 0,-1 0,1 0,-1 0,0 0</inkml:trace>
</inkml:ink>
</file>

<file path=ppt/ink/ink6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257 503,'-1'0,"1"0,0 0,1 0,-1 1,0-1,0 0,1 1,0-1,0 1,1 0,0-1,0 1,0-1,-1 1,0-1,0 0,-1 0,0 0,0 0,0 0,0 1,0-1,0 0,-1 0,1 0,0 1,-1-1,1 0,-1 1,0 0,0-1,-1 1,1 0,1-1,-1 1,1-1,-1 0,1 1,0-1,0 0,-1 0,1 0,0 1,0-1,0 0,0 0,0 0,-1 0,1 1</inkml:trace>
</inkml:ink>
</file>

<file path=ppt/ink/ink6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284 501,'0'1,"0"-1,0 2,-1-1,1 0,-1 1,1-1,-1 2,0-1,1 0,0 0,-2 0,2-2,0 1,0-1,0 0,0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380 504,'2'0,"0"0,-1 0,1 0,0 1,1-1,-1 0,0 0,0 1,0-1,2 0,0 0,-2 0,0 0,-1 0,0 0,0 0,0 1,1-1,-1 0,-1 0,1 0,0 0,0 1,0-1,0 0,-1 1,1-1,-1 0,1 2,-1-2,1 1,-1-1,1 1,-1 1,1-1,0 2,0 0,0 0,0-1,-1 1,0-2,1 1,-1-1,1 0,-1 1,2 1,0 1,-1 0,1 1,-1-2,1 1,-1-1,0 1,0-2,0 0,1 1,0 2,-2-2,0-1,0 3,-1-3,1-2,0 1,-1 1,1 0,0 1,-1 7,0-5,0 1,0-2,0 0,0-1,0-1,0 0,1-2,-1 1,0-1,1 1,-1-1,0 0,1 1,-1-1,1 0,0 0,0 0,0-1</inkml:trace>
</inkml:ink>
</file>

<file path=ppt/ink/ink6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290 512,'2'0,"-4"1,2-1,0 1,1-1,-1 0,0 1,0-1,1 0,-1 0,0 0,0 0,1 0,-1 0,0 0,1 0,-1 0,0 0,1 0,-1-1,0 1,1 0,-1 0,1 0,-1 0,0-1,0 1,0 0,1-1,-1 1,0-1,0 1,0 0,0-1,0 1,0 0,0 0,0 0,0 0,-1 0,1 0,0 0,-1 0,1 0,0 0</inkml:trace>
</inkml:ink>
</file>

<file path=ppt/ink/ink6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302 504,'2'0,"-3"0,1-1,0 1,0 0,1 0,0 0,-1 0,1 0,-1 0,0 0,1 0,-1 0,1 0,-1 0,1 0,-1 1,0-1,0 0,1 0,-1 0,0 0,0 1,0-1,0 0,1 1,-1-1,0 1,0-1,0 2,0-2,-1 0,1 1,0-1,-1 1,1-1,-1 1,1 0,-1 0,0 0,0-1,1 1,0-1,-1 1,1-1,-1 1,1-1,0 0,0 0,1 0,0 1,1-1,0 0,0 0,2 0,-3 0,0 0,-1 0</inkml:trace>
</inkml:ink>
</file>

<file path=ppt/ink/ink6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107 551,'2'0,"-4"0,3 0,-1 0,1 0,-1 0,1 0,-1 0,0 0,0 0,0 0,1 0,-1 0,0 0</inkml:trace>
</inkml:ink>
</file>

<file path=ppt/ink/ink6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60 396,'2'0,"-4"0,3 0,-1 1,1 0,0 0,1 1,3 2,-3-2,0-1,0 1,-2-2,1 1,0-1,-1 0</inkml:trace>
</inkml:ink>
</file>

<file path=ppt/ink/ink6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440 478,'2'0,"-4"0,2 0,-1-1,1 1,0-1,-1-1,0-1,0 2,1-1,-1 0,1 2,0-1,0 0,0 0,0 1,0-1,0 1,1-1,-1 0,0 0,2 0,-2-1,1 0,1 0,-2 1,1 0,-1 1,1-1,0 0,-1 1,1-1,-1 1,1-1,-1 1,1 0,-1-1,1 1,0 0,-1 0,0 0,1 0,-1 0,1 0,1 0,-2 0,1 0,0 0,1 0,2 1,-2-1,0 0,0 1,1 0,-1 0,0-1,-1 1,1 0,-2-1,1 1,0-1,0 2,1-1,-2 0,1-1,-1 1,1-1,-1 0,0 1,0-1,0 1,0-1,1 1,-1-1,0 1,0-1,0 1,1 0,-1 0,0-1,0 0,0 1,0-1,0 1,0-1,0 0,0 1,-1 3,1-3,0 0,-1 1,0 0,0 1,0-2,1 0,-1-1,1 1,-1 0,1 0,-1-1,1 1,-1-1,1 0,-1 0,1 1,-1-1,1 0,-1 0,-1 1,0-1,1 0,1 1,-1-1,0 0,0 0,0 0,1 0,0 0,0 0,-1 0,1 0,-1 0,1 0,-1 0,1 0,-1 0,0 0,1 0,-1 0,1 0,-1 0,1 0,0 0,-1 0,1 0,0 0,0 0,-1 0,1 0,0 0,0 0,-1 0,1 0,0 0,0 0,-1 0,1 0,0 0,-1 0,1 0,0 0</inkml:trace>
</inkml:ink>
</file>

<file path=ppt/ink/ink6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78 611,'2'0,"-3"0,1 0,0 0,1 0,1 0,0 0,4 1,-2-1,-1 0,-1 0,0 0,-1 0,0 0,0 0,-1 0</inkml:trace>
</inkml:ink>
</file>

<file path=ppt/ink/ink6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344 549,'0'1,"0"-1,-1 1,0 0,1 0,0-1,-1 1,1 0,-1 0,0 1,0-1,1 1,-1-1,0 0,1 0,-1-1,1 0</inkml:trace>
</inkml:ink>
</file>

<file path=ppt/ink/ink6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378 542,'-1'1,"-1"0,1 0,0 1,-1 0,0 1,-2 2,2-2,0 0,-1 0,1 1,0-1,0-1,1 1,1-2,0-1,0 1,0-1,1 0,-1 0,0 0,1 0,0 0,0 0,0 0,0-1,0 1,0-1,0 0,0 0,0 0,-1 1,1-1,-1 1,0 0,0-1,0 1,0 0,-1-1,1 1,-1 0,1 0,-1 0,0-1,0 1,1 0,0 0,0 0,-1 0,1 0</inkml:trace>
</inkml:ink>
</file>

<file path=ppt/ink/ink6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409 452,'0'1,"0"-1,0 0,0 0,0 1,0-1,1 0,0 0,0 0</inkml:trace>
</inkml:ink>
</file>

<file path=ppt/ink/ink6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418 451,'2'0,"-3"0,1 0,0 0,1 0,-1 0,1 0,-1 0,0 0,1 0,-1 0,0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339 209,'2'0,"-5"1,3-1,0 0,0 1,0 0,-1-1,1 1,0 0,-1 0,1 1,0-2,-1 2,1-1,0-1,0 0,0 0,0 1</inkml:trace>
</inkml:ink>
</file>

<file path=ppt/ink/ink6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434 447,'1'0,"-1"0,0 0,0 0,1 0,0 0,0 0,0 0,-1 0</inkml:trace>
</inkml:ink>
</file>

<file path=ppt/ink/ink6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113 531,'2'0,"-4"0,2-1,1 1,-1 0,1 0,0 0,-1 0,2 0,1 0,-3 0,2 0,0 0,-1 0,0 0,1 0,-1 0,3 0,-3 0,1 0,0 0,1 0,-2 0,3 0,-1 0,-1 0,1 0,0 0,0 1,-1-1,0 1,0-1,1 0,-1 0,1 0,1 0,-1 0,-2 0,2 0,-2 1,2-1,-1 1,0-1,0 0,0 0,1 1,0-1,0 0,-1 0,1 0,-2 0,1 0,0 0,1 0,-1 0,0 0,0 0,3 0,-3 0,4 0,-4 1,0-1,0 0,0 0,-1 0,0 0,1 0,-2 0,2 0,-1 0,0 0,-1 0,1 0,-1 0,0 0,1 0,-1 0,0 0,0 0,1 0</inkml:trace>
</inkml:ink>
</file>

<file path=ppt/ink/ink6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105 223,'-1'0,"2"0,-1-1,0 1,1 0,0-1,0 1,1 0,7-1,-4 0,0 0,0 1,0-1,0 1,-1 0,0 0,0 0,0 0,-1 0,1 0,0 0,0 0,0 0,0 0,-1 0,1 0,0 0,-1 0,0 0,1 0,2 0,-4 0,-2 0,1 0,0 0,0 0,0 0,0 0,-1 0,0 0,1 0,-1 0,1 0,-1 0,1 0,-1 0,0 0,0 0,1 0,-1 0,1 0,1 0,-1 0,2 0,-1 0,1 0,-1 0,0 0,-2 0,1 0,3 0,-3 0,1 0,-1 0,1 0,0 0,-1 0,1 0,-2 0,1 0,-1 0,1 0,-1 0,0 0,0 0</inkml:trace>
</inkml:ink>
</file>

<file path=ppt/ink/ink6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124 249,'2'0,"-4"0,2 0,1 0,3-1,-1 0,1 1,3-1,-3 0,0 1,1-1,-1 1,6 0,-5 0,1-1,1 1,0-1,-1 1,1-1,-1 1,0 0,0 0,4 0,-1 0,-5 0,1 0,-1 0,0 0,-1 0,2 0,-1 0,-3 1,1-1,-1 0,0 0,1 0,-2 0,0 0,0 0,1 0,-1 0,0 0,0 0</inkml:trace>
</inkml:ink>
</file>

<file path=ppt/ink/ink6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115 337,'1'-1,"0"1,0 0,3 0,-2 0,4 0,-2 0,1 0,6-1,-1 1,-6 0,1 0,0 0,-1 0,0 0,0 0,3 0,-3 0,1 0,-4 0,1 0,-1 0,0 0,0 0,0 0,-1 0</inkml:trace>
</inkml:ink>
</file>

<file path=ppt/ink/ink6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142 355,'2'0,"-4"0,3 0,0 0,0 0,0 0,2 0,0 0,1 0,1 0,0 0,-1 0,0 0,1 0,0 0,5 0,-6 0,1 0,0 0,2 0,-1 0,-1 0,0 0,4 0,-5 0,0 0,-2 0,1 0,-2 1,0-1,0 0,0 0,-1 0</inkml:trace>
</inkml:ink>
</file>

<file path=ppt/ink/ink6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240 424,'0'1,"0"0,-1 0,0 1,0 0,0-1,1 1,0-1,0-1,0 1,0-1,0 0,0 0,0 0,1 0,0 0,2-2,-1 1,-1 0,0 0,-1 1,1-1,-1 1,0 0,0-1,0 1,0-1,0 1,-1 0,1-1,0 1,-1 0</inkml:trace>
</inkml:ink>
</file>

<file path=ppt/ink/ink6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248 427,'2'0,"-3"0,1 0,1 0,0 0,-1 0,1 0,0 0,1 0,1 0,-1 0,-1 0,-1 0,0 0</inkml:trace>
</inkml:ink>
</file>

<file path=ppt/ink/ink6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260 423,'2'0,"-4"1,1 0,1 0,-1 1,1-1,0-1,0 0,-1 0,1 1,0-1,0 0</inkml:trace>
</inkml:ink>
</file>

<file path=ppt/ink/ink6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268 422,'2'0,"-4"0,2 1,0 0,0 0,0 0,0 1,0-1,0 1,-1 0,1-2,0 1,0-1,0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689 629,'2'0,"-4"0,2 0,0 0,-1 0,1 0,-1 0,1 0,-1 0,1 0,0 0,-1 0,1 0,0 0,-1 0,1 0,0 0,0 1,-1-1,1 0,0 1,0-1,0 0,-1 1,1-1,0 0,0 0,0 1,0-1,-1 0,1 1,0 0,-1 1,0-1,0 1,1-2,0 1,0-1,0 1,0-1,0 0,0 0,0 0,1 1,-1-1,1 0,-1 0,1 0,-1 0,0 0,1 0,-1 0,0 0,1 0,-1 0,0 0,0-1,1 1,-1 0,0 0,0 0,0 0,1-1</inkml:trace>
</inkml:ink>
</file>

<file path=ppt/ink/ink6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302 510,'2'0,"-4"0,2 1,-1 0,1-1,0 1,0 0,-1 0,1 0,0-1,0 2,0-2,0 0,0 0,1 0,-1 0,0 0,1 0,-1 0,1 0,0 0,-1 0,0 0,1 0,-1 0,0 0,0-1,1 1,-1-1,0 1,0-1,0 1,0 0,0 0,0 0,0-1,0 1,0 0,0 0,0 0,-1 0,1 0,0 0,0 0,-1 0</inkml:trace>
</inkml:ink>
</file>

<file path=ppt/ink/ink6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310 515,'1'0,"0"0,0 0,0 0,-1 0,1 0,-1 0,0 0,0 0,0 0,1 0,-1 0,1 0,-1 0,1 0,-1 0</inkml:trace>
</inkml:ink>
</file>

<file path=ppt/ink/ink6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316 510,'0'1,"0"-1,0 1,-1-1,1 1,0 0,-1 0,1 0,0 0,0 0,0-1,0 1</inkml:trace>
</inkml:ink>
</file>

<file path=ppt/ink/ink6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322 513,'2'0,"-4"2,1 0,1 0,0-1,0 0,0 0,0 0,0-1,0 2,0-1,0-1,0 0,0-1</inkml:trace>
</inkml:ink>
</file>

<file path=ppt/ink/ink6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279 426,'2'0,"-4"0,2 0,1 0,-1 0,0 0,0 0,0 0,1 0,-1 0,0 0,1 0,-1 0,1 0,0 0,0 0,-1 0,1 0,-1 0,0 0,1 0,-1 0,1 0,1 0,0 0,-1 0,1 0,-1 0,0 0</inkml:trace>
</inkml:ink>
</file>

<file path=ppt/ink/ink6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295 420,'-1'1,"1"0,0 0,-1 0,1 1,-1 0,1-2,0 2,0 0,0-1,0 0,-1 0,1 0</inkml:trace>
</inkml:ink>
</file>

<file path=ppt/ink/ink6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313 416,'2'0,"-4"1,1 0,1 0,0 1,-1-1,1 1,0 0,-1-2,1 2</inkml:trace>
</inkml:ink>
</file>

<file path=ppt/ink/ink6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338 510,'2'0,"-4"0,2 0,1 0,-1 0,0 0,0 0,1 1,-1-1,1 0,0 0,1 0,1 0,1-1,-3 1,0 0,-1-1</inkml:trace>
</inkml:ink>
</file>

<file path=ppt/ink/ink6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349 506,'0'1,"-1"1,0 0,1-1,-1 0,1 1,-1-1,1 1,0-1,0-1,0 0,0-1,0 1</inkml:trace>
</inkml:ink>
</file>

<file path=ppt/ink/ink6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361 504,'1'0,"-1"0,1 0,-1 0,0 0,1 1,-1-1,0 0,1 2,-1-2,0 0,0 1,0-1,0 1,0-1,-1 0,1 1,-1-1,1 1,-1 0,0 0,1-1,-1 1,1-1,0 1,0-1,1 0,0 0,-1 1,2-1,-1 0,0 0,0 0,-1 0,0 0,0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688 637,'0'1,"0"-1,0 1,0 0,0 0,-1 0,1-1,0 0,0 1,1 0,-1-1,0 1,0-1,1 0,0 0,0 0,-1-1,0 1,1 0,-1 0,1-1,0 1,-1 0,0 0,0-1,1 1,-1 0,0 0,0-1,0 1,0-1,0 1,0-1,0 1,0 0,0-1,0 1,0 0,-1 0,1-1,0 1,0 0</inkml:trace>
</inkml:ink>
</file>

<file path=ppt/ink/ink6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242 477,'1'0,"-1"0,1 0,-1 0,1 0,0 0,0 0,1 0,0 0,1 0,0 0,3-1,-3 1,-1 0,-2 0,1 0,-1 0,1 0</inkml:trace>
</inkml:ink>
</file>

<file path=ppt/ink/ink6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381 513,'2'0,"-4"0,3 0,-1 0,1 0,0 0,2 0,-3 0,1 0,1 0,-1 0,0 0,0 0,1 0,0 0,0 0,0 0,-1 0,-1 0</inkml:trace>
</inkml:ink>
</file>

<file path=ppt/ink/ink6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395 508,'0'1,"0"1,1 3,-1-1,0-1,0-2,0-1,0 1,-1-1,1 0,0-1</inkml:trace>
</inkml:ink>
</file>

<file path=ppt/ink/ink6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418 506,'-1'1,"1"2,-2 3,0-2,2-3,-1 0,1-1,0 0,0 1,0-1</inkml:trace>
</inkml:ink>
</file>

<file path=ppt/ink/ink6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425 515,'0'2,"0"1,0-1,0-1,0-1,1 0,-1 0,0 0,1 0,-1 0,0 0,0 0,1 0,-1 0,1 0,1-1,-2 0,1 1,0-1,0 0,0 0,-1 1,0 0,1 0,-1 0,0-1,0 1,0 0,-1 0,1-1,-1 1,0-1,1 1,0 0,-1-1,1 1,-1 0,1 0,-1 0,1 0</inkml:trace>
</inkml:ink>
</file>

<file path=ppt/ink/ink6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404 497,'2'0,"-4"1,3-1,0 2,1 0,0 0,0-1,0 1,0-1,0 2,0-2,0 1,0 0,0-1,2 3,-2-2,0-1,-2 0,1-1,-1 1,0-1,0 0,1 0,-1 1,0-1,0 0,0 0,1 0,-1 1,0-1,0 0,0 0,1 0,-1 0,0 0</inkml:trace>
</inkml:ink>
</file>

<file path=ppt/ink/ink6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115 529,'2'0,"-5"0,3 1,-1-1,1 0,0 0,-2 0,1 0,0 0,0 0,0 0,-1 0,0 0,0-1,-1 0,0 0,-1 0,1 0,1 0,0 0,1 1,0 0,0-1,1 1,0-1,0 1,0 0,0-1,0 0,-1 1,1-1,0 0,0 0,-1 0,1-1,-1 0,1 0,-1 1,0-2,0 2,0-2,0 1,0-1,0 1,0-1,0 0,-3-5,3 5,0 0,0 1,1 0,-1-1,1 0,-1 1,0-1,1-1,-1 1,1 0,-1 0,1 1,-1-1,1 1,0 0,-1 1,1-2,0 2,0-2,0 1,1-3,-1 3,0 1,1-2,-1 2,1-2,-1 1,1 0,0 1,-1-2,1 1,1-1,-1 1,1 0,-1-1,0 1,1 0,-1 0,0-1,1 1,-1 0,1 0,-1 0,1 0,-2 1,1 1,-1 0,0-1,0 1,0 0,1 0,-1 0,1 0,0-1,-1 1,1 0,-1 0,1 0,-1 0,0 0,0-1,0 1,0 0,0 0,1 0,-1 0</inkml:trace>
</inkml:ink>
</file>

<file path=ppt/ink/ink6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83 365,'2'0,"-4"0,3 0,-1 0,0 0,1 0,-1 0,0 0,1 0,-1 0,0 1,0-1,1 0,-1 0,0 0,0 1,0-1,0 0,0 0,1 1,-1-1,0 2,0-2,0 1,0 0,0 0,-1-1,1 1,-1 1,1-1,-1 0,1-1,0 0,0 0</inkml:trace>
</inkml:ink>
</file>

<file path=ppt/ink/ink6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331 430,'1'-1,"0"1,-1 0,4 0,-3 0,0 0,1 0,-1 0,0 0,-1 0,0 0,1 0,-1 0,0-1</inkml:trace>
</inkml:ink>
</file>

<file path=ppt/ink/ink6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342 421,'2'0,"-4"1,2 0,0-1,0 2,0-1,0 1,0-1,0-1,-1 1,1-1,0 1,0-1,0 1,0-1,0 1</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697 636,'0'1,"0"-1,0 0,0 1,0-1,0 1,0 0,0-1,0 1,0-1,0 1,0-1,1 0,-1 0,0 0,0 1,0-1,0 0,0 0,0 0,0 1,0-1,1 0,-1 0,0 0,0 0,1 0,-1 0,1-1,-1 1,0-1,0 1,1 0,-1-1,0 1,0-1,0 1,1-1,-1 1,0 0,0 0,0 0,0 0,0 1,-1 0,1-1,0 1,0 0,0-1,0 0,0 0,0 1,0-1,0 0,0 0,1 0,-1 0,0 0,1 0,-1-1,0 1,0-1,1 1,-1-1,0 1,1 0,-1 0,0-1,0 1,1 0,-1 0,0 0,0 0,0 1,0 0,0 0,0 0,0 0,0 0,0-1,1 0,-1 0,1 0,-1-1,1 1,-1-1,0 1,1-1,-1 1,0 0,0 0,0 0,1 0,-1 1,0-1,0 0,0 0,0 0,0 0,0 0</inkml:trace>
</inkml:ink>
</file>

<file path=ppt/ink/ink6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470 457,'2'0,"-4"0,2 1,0 0,0 0,0 1,0-2,0 1,0-1,0 1,0-1,0 0,0 1,1-2,-1 1,0-1,1 1</inkml:trace>
</inkml:ink>
</file>

<file path=ppt/ink/ink6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477 457,'1'0,"-1"1,0 0,0 0,0 0,0 1,0-1,0 0,0 0,0 1,1-2,-1 1,0-1,0 0,0 1,0-1,0 0,0 0,0 1</inkml:trace>
</inkml:ink>
</file>

<file path=ppt/ink/ink6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449 518,'2'0,"-4"0,3 0,0 1,1-1,-1 0,3 0,-1 0,-1 0,0 0,-1-1,0 1,-1 0,0 0,0 0,0-1</inkml:trace>
</inkml:ink>
</file>

<file path=ppt/ink/ink6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462 513,'0'1,"0"-1,-1 2,1-1,0 0,0 0,0-1,0 0,0 1,0-1,0 0,0 0,0 0</inkml:trace>
</inkml:ink>
</file>

<file path=ppt/ink/ink6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475 512,'2'0,"-4"1,2 0,0 0,0 0,0 0,-1 0,1 0,0 0,0 0,0 0</inkml:trace>
</inkml:ink>
</file>

<file path=ppt/ink/ink6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482 508,'2'0,"-4"1,2 0,0 0,0 0,-1-1,1 1,0 0,0-1,0 1,0 0,0-1,0 0,0 1,0-1,0 1,0-1,0 0,0 1,0-1,0 0,0 0,-1 0,1 1</inkml:trace>
</inkml:ink>
</file>

<file path=ppt/ink/ink6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468 530,'1'0,"-1"0,0 0,0 0,1 0,-1 0,0 0,0 0,1 0,-1 0,1 1,-1-1,1 0,0 0,4 2,-4-2,-1 0,0 0,1 0</inkml:trace>
</inkml:ink>
</file>

<file path=ppt/ink/ink6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461 507,'2'0,"-4"0,2 1,1-1,-1 1,1 0,0 1,1 0,-1 0,0 0,2 0,-2 0,0 0,1-1,-2 0,1 0</inkml:trace>
</inkml:ink>
</file>

<file path=ppt/ink/ink6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77 533,'2'0,"-4"0,1 0,1 0,0 0,0 0,-1 0,1-1,0-1,-1 1,0-2,-1-3,-2-2,2 3,-1 0,1 1,-1-1,2 2,-1-1,0 1,1 0,0 1,1-1,-1-1,0 1,0-3,0 4,1-1,-2-1,2 1,0 1,0-1,0-1,0 0,1 0,0 0,-1 0,1 0,0 1,-1 1,1-1,0 1,0 0,1-2,-1 2,1-1,-1 1,0 1,0 0,1-1,-2 1,2-1,-1 1,0 1,0-1,0 1,0-1,0 0,0 0,0 1,-1 0,1-1,-1 1,0 0,0-1,1 1,-1 0,0 0,0 0,0-1</inkml:trace>
</inkml:ink>
</file>

<file path=ppt/ink/ink6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73 381,'0'-1,"1"1,-1 0,0 1,1-1,0 1,0-1,1 2,0 0,-1-1,0-1,-1 0,0 1,0-1,0 0,0 0,0 1,0-1,0 1,-1-1,1 0,0 1,-1 0,1-1,-1 1,0 0,1-1,0 1,0-1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721 638,'2'0,"-4"0,3 0,-1 0,0 0,1 0,-1 0,1 0,-1 0,1 0</inkml:trace>
</inkml:ink>
</file>

<file path=ppt/ink/ink6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389 502,'2'0,"-4"0,2 0,0 0,0 0,0 0,0-1,0 1,0 0,0-1,0 0,0 1,0-1,0 1,0-1,-1 1,1 0,0 0,0 0,0 0,-1 0,0 0,1 0,0 1,-1-1,0 1,1-1,-1 1,0 1,0 0,0-1,1-1,0 1,0 0,0 0,0-1,1 0,-1 0,0 0,0 0,1 0,0 0,0 0,0 0,0 0,-1-1,2 1,-2-1,0 1,1 0,-1-1,0 2,-1 0,1 0,-1 0,0 1,1-1,-1 1,1 0,-1-1,1 1,0-1,0-1,0 1,0-1,0 1,0-1,0 0,0 1,0-1,0 0,0 0</inkml:trace>
</inkml:ink>
</file>

<file path=ppt/ink/ink6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371 512,'2'0,"-4"0,2 0,1 0,-1 0,0 0,1 0,-1 0,0 0,1 0,-1 0,1 0,1-1,-2 1,1 0,0 0,-1 0</inkml:trace>
</inkml:ink>
</file>

<file path=ppt/ink/ink6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374 506,'2'0,"-4"1,1 0,1 0,-1 2,1-2,0 0,-1 0,1-1,0 0,0 1,0 0,0-1</inkml:trace>
</inkml:ink>
</file>

<file path=ppt/ink/ink6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499 516,'1'0,"-1"0,0 0,0 0,1 0,-1 0,0 0,0 0,1 0,0 0,2 0,-1 0,-1 0</inkml:trace>
</inkml:ink>
</file>

<file path=ppt/ink/ink6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506 510,'2'0,"-5"1,3-1,0 2,0 0,-1-1,1-1,0 1,0 0,0 0,0 0,0-1,0 1,0-1,0 0,0 0,1 0</inkml:trace>
</inkml:ink>
</file>

<file path=ppt/ink/ink6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516 512,'2'0,"-4"1,2 0,0 0,0 1,0 0,0-1,0 1,0-1,-1 1,1-1,0-1,0 0</inkml:trace>
</inkml:ink>
</file>

<file path=ppt/ink/ink6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525 515,'2'0,"-4"0,3 0,-1 0,0 0,1 0,-1 0,0 0,0 0,1 0,-1 0,0 0,0 1,0-1,0 0,0 1,0-1,-1 1,0 1,1-1,-1-1,1 0,-1 1,1-1,-1 1,1-1,0 0,0 0,1 0,-1 0,1 1,-1-1,1 0,-1 0,1 0,-1 0,0 0,1 0,-1 0,0 0,0 0,1 0,-1 0,0 0,0 0,0 0,0 0,1-1</inkml:trace>
</inkml:ink>
</file>

<file path=ppt/ink/ink6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535 518,'1'0,"-1"0,0 0,1 0,0 0,0 0,0 0,0 0,1 0,-2 0,0 0,0 0,1 0,-1 0,1 0,0 0,1 0,0 0,-2 0,1 0</inkml:trace>
</inkml:ink>
</file>

<file path=ppt/ink/ink6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549 510,'2'0,"-4"1,1 0,1 0,0 1,-1-1,1 0,0 1,-1-1,1 1,0 0,-1-1,1 0,0 0,1-1</inkml:trace>
</inkml:ink>
</file>

<file path=ppt/ink/ink6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560 511,'0'1,"0"0,0 0,0 0,-1 1,1 0,-1 0,1-1,0 1,-1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718 643,'1'0,"-1"0,0 0,0 0,1 0,-1 1,1-1,-1 0,4 0,-3 0,-1 0,1 0,-1 0,0 0,1 0,-1-1</inkml:trace>
</inkml:ink>
</file>

<file path=ppt/ink/ink6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571 507,'2'0,"-4"0,2 0,0 0,1 0,-1 0,0 1,1-1,-1 1,0-1,0 1,0 0,0-1,-1 1,1 0,-1 0,0-1,1 1,-1-1,0 1,1-1,-1 0,1 0,1 1,-1-1,1 1,1 0,-2-1,1 0,-1 0,0 1,0-1,0 2,0 2,0-3,0 0,0 0,0-1,0 1,0-1,-1 0,1 0,0 1,-1-1,0 1,1-1,-1 0,1 1</inkml:trace>
</inkml:ink>
</file>

<file path=ppt/ink/ink6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103 585,'2'0,"-4"0,3 0,-1 0,1 0,1 0,-1 0,2 0,-2 0,1-1,0 1,-1 0,1 0,0 0,1 0,0 0,1 1,2 0,-2-1,0 0,-1 1,1-1,-2 0,0 0,-2 0</inkml:trace>
</inkml:ink>
</file>

<file path=ppt/ink/ink6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234 587,'2'0,"-4"0,3 0,0 0,3 0,-1 0,2 0,0 0,1 0,-1 0,4 0,-4 0,2 0,-5 0,1 0,3 0,-3 0,1 0,3 0,-3 0,-3 1,-1-1</inkml:trace>
</inkml:ink>
</file>

<file path=ppt/ink/ink6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392 589,'1'0,"-1"0,0 0,3 0,2-1,0 1,-3 0,1 0,-2 0,-1 0</inkml:trace>
</inkml:ink>
</file>

<file path=ppt/ink/ink6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26 277,'2'0,"-4"0,3 0,-1 0,2 0,-1 0,2 0,-1 0,1 0,0 0,1 1,-1-1,1 0,6 0,-7 0,2-1,-4 1,0 0,0 0,-1 0,0 0,0 0,1 0</inkml:trace>
</inkml:ink>
</file>

<file path=ppt/ink/ink6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132 279,'1'0,"-1"0,1 0,-1 0,1 0,0 0,0 1,1-1,0 0,1 0,-1 0,0 0,1 0,0 0,0 0,0 0,0 1,1-1,-2 0,0 0,-1 0,0 0,-1 0,1 0,-1 0</inkml:trace>
</inkml:ink>
</file>

<file path=ppt/ink/ink6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268 286,'1'0,"-1"0,1 0,1 0,9 0,-7 0,0 0,0 0,0 0,0 0,0 0,1 0,-2 0,-2 0,1 0,-1 0,-1 0,0 0</inkml:trace>
</inkml:ink>
</file>

<file path=ppt/ink/ink6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521 397,'2'0,"-4"0,3 0,0 0,0 0,0 0,2 0,1 0,3 0,-3 0,0-1,1 1,0 0,1-1,-2 1,6-1,-4 1,0 0,-1 0,0 0,0 0,-1 0,3 0,0 0,-3 0,-1 0,-1 0,1 0,0 0,0 0,0 0,-1 0,-1 0,1 0,-1 0,0 0,-1 0,2 0,-1 0,-1 0,1 0,0 0,-1 0,1 0,-1 0,1 0,-1 0,0 0,0 0,0 0,1 0,-1 0,0 0,0 0,1 0,-1 0,0 0,1 0,-1 0,0 0,1 0,-1 0,1 0,-1 0,0 0,1 0,-1 0,1 0,-1 0,0 0,0 0,0 0,1 0,-1 0,0 0,1 0,-1 0,1 0,-1 0,0 0,1 0,-1 0,0 0,0 0,1 0,-1 0,0 0,0 0,0 0,1 0,-1 0,1 0,-1 0,1 0,0 0,0 0,0 0,-1 0,2 0,-1 0,0 0,0 0,1 0,0 0,-1 0,2 0,-1 0,2-1,-2 1,0 0,0 0,-1 0,3 0,-1 0,0 0,-1 0,1 0,0 0,-1 0,1 0,1 0,-1 0,-1-1,0 1,2-1,-2 1,0 0,1 0,-2 0,1-1,0 1,-2 0,2-1,-1 1,1 0,-2 0,4 0,-3 0,1 0,0 0,-1 0,2 0,-2 0,1 0,0 0,-1 0,1 0,0 0,1 0,-2 0,2 0,-1 0,0 0,-1 0,1 0,-1 0,0 0,1 0,0 0,0 0,0 0,-1 0,0 0,0 0,0-1,0 1,-1 0,1 0,-1 0,1 0,0 0,-1 0,1 0,-1 0,1 0,0 0,-1 0,0 0,1 0,-1 0,1 0,-1 0,1 0,0 0,-1 0,0 0,0 0,1 0,-1 0,0 0,1 0,-1 0,1 0,-1 0,0 0,2 0,-1 0,0 0,-1 0,1 0,0 0,0 0,0 0,1 0,1 0,-1 0,0 0,0 0,-1 0,1 0,0 0,3 0,-3 0,0 0,0 0,-1 0,1 0,1 0,-1 0,0 0,0 0,0 0,0 0,0 0,2 0,-2 0,0 0,0 1,0-1,1 0,-1 0,1 1,-1-1,0 0,1 0,-1 0,0 0,0 0,0 0,0 0,0 1,-1-1,1 0,0 0,0 1,0-1,3 0,-1 0,-1 0,0 0,0 0,0 0,-1 0,0 0,1 1,-1-1,1 0,5 0,-5 0,-2 0,1 0,-1 0,0 0,0 0,-1 0</inkml:trace>
</inkml:ink>
</file>

<file path=ppt/ink/ink6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62 426,'2'0,"-3"0,1 0,2 0,1 0,1 0,1 0,0 0,3 0,0 0,-1 0,1 0,-1 0,0 0,1 0,-2 1,0 0,-1-1,-1 1,1-1,2 1,-5-1,0 0,-1 0,-1 0,1 0</inkml:trace>
</inkml:ink>
</file>

<file path=ppt/ink/ink6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100 477,'2'0,"-3"0,2 0,0 0,0 0,8-1,-6 1,5-1,1 0,-5 0,0 1,-1-1,1 1,0 0,0 0,-1 0,1 0,3-1,-3 1,-1 0,-1 0,0-1,1 1,-1 0,0 0,0 0,0 0,0 0,1 0,0 0,6 0,-4 0,-3 0,0 0,0 0,3 0,-3 0,2 0,-1 0,0 0,0 0,0 0,-1 0,0 0,3 0,0 0,-2 0,1 0,-1 0,1 0,3 0,0 1,-4-1,0 0,1 0,0 0,3 0,-3 0,-1 0,1 0,-1 0,2 0,-2 0,3 1,0-1,0 0,-4 0,1 0,0 0,0 0,1 0,-2 0,0 0,0 0,-1 0,1 0,-1 0,2 0,-1 0,0 0,-1 0,-1 0,1 0,0 0,-1 0,1 0,-1 0,1 0,-1 0,0 0,0 0,0 0,1 0,-1 0,0 0,0 0,1 0,-1 0,1 1,-1-1,0 0,1 0,2-1,0 1,0-1,0 1,-1 0,1 0,0 0,1 0,7 0,-7-1,7 1,-5 1,0-1,1 1,-1 0,-1-1,1 1,-2-1,2 1,-2-1,1 1,-1-1,0 0,4 0,-5 0,0 0,0 0,0 0,0 0,0 0,1 0,-2 0,0 0,1 0,1 0,-1 0,1 0,0 0,0 0,-1 0,0 0,1 0,-1 0,1 0,-2 0,0 0,3 0,-3 0,0 0,0 0,-1 0,0 0,1 0,1 0,-1 0,-1 0,1 0,0 0,0 0,0 0,3 0,-2 0,1 0,0 0,-4 0,2 0,-1 0,0 0,0 0,0 0,-1 0,1 0,-1 0,1 0,-1 0,1 0,-1 0,0 0,0 0,0 0,1 0,-1 0,0 0,0 0,1 0,-1 0,0 0,0 0,1 0,-1 0,0 0,0 0,1 0,-1 0,-1 0,1 0,0 0,1 0,-1 0,1 0,0 0,0 0,3 0,0 0,-1-1,1 1,-1 0,0 0,-1 0,1 0,3 0,-2 1,0-1,0 1,0-1,0 1,5-1,-5 1,5 0,-5-1,1 1,1 0,-1-1,0 0,0 0,0 0,-1 0,5 0,-3 0,-3 0,-1 0,0 0,1 0,1 0,-1 0,0 0,0 0,0-1,3 0,-4 1,1 0,-1 0,2 0,-1 1,0-1,3 0,-2 0,1 0,-1 0,-1-1,1 0,0 1,3 0,0 0,-4 0,1 0,-1-1,2 1,-1-1,-1 1,2-1,-3 1,0 0,0 0,1 0,-1 0,1 0,0 0,1 0,-1 0,0 0,0 0,1 0,-3 0,0 0,-1 0,1 0,0 0,-1 0,1 0,-1 0,1 0,-1 0,0 0,1 0,-1 0,0 0,0 0,0 0,1 0,-1 0,0 0,1 0,-1 0,1 0,0 0,-1 0,1 0,1 0,-1 0,0 0,2 0,0 0,1 0,-3 0,2 0,-2 1,0-1,0 0,0 0,-1 0,1 0,-1 0,1 0,0 0,-1 0,1 0,-1 0,1 0,-1 0,0 0,0 0,0 0,1 0,-1 0,0 0,0 0,1 0,-1 0,1 0,-1 0,0 0,1 0,-1 0,1 0,0 0,0 0,-1 0,1 0,0 0,0 0,0 0,-1 0,0 0,1 0,-1 0,0 0,1 0,-1 0,1 0,-1 0,0 0,1 0,-1-1,0 1,1 0,-1 0,0 0,0 0,1 0,0 0,-1 0,0 0,1 0,-1 0,0 0,0 0,0 0,1 0,-1 0,0 0,0 0,1 0,-1 0,0 0,0 0,0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733 638,'0'1,"0"0,-1 2,1-1,0 0,0-1,0 0,0 0,0 0,0-1,0 1</inkml:trace>
</inkml:ink>
</file>

<file path=ppt/ink/ink6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412 561,'2'0,"-3"0,1 0,1 0,0 0,1 0,1 0,1 0,1 0,0 0,5 0,-4 0,4 0,-5 0,-1 0,2 0,-2 0,1 0,0 0,0 0,0 0,0-1,-1 1,0 0,-2 0,1 0,-2 1,0-1,0 0,-1 0</inkml:trace>
</inkml:ink>
</file>

<file path=ppt/ink/ink6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560 559,'2'0,"-3"0,2 0,1 0,0 0,1 0,0 0,4 0,-3 0,0 0,-1 0,2 0,-1 1,0-1,0 0,-1 1,0 0,-1-1,0 0,-1 0,0 0,-1 0,0 0</inkml:trace>
</inkml:ink>
</file>

<file path=ppt/ink/ink6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 58,'2'0,"-4"0,2 0,1 0,-1-1,1 1,1 0,0 0,4-1,-3 0,1 1,0 0,0 0,0 0,0 0,-1 0,0 0,0 0,0 0,-2 0,1 0,-1 0,-1 0,1 0</inkml:trace>
</inkml:ink>
</file>

<file path=ppt/ink/ink6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 88,'1'0,"0"0,-1 0,2 0,0 0,1 0,0 0,0 0,0 0,0 0,0 0,1 0,-2 0,0 0,-2 0,1 0,-1 0,1 0,-1 0,0 0,0 0,0 0,1 0,-1 0,0 0,1 0</inkml:trace>
</inkml:ink>
</file>

<file path=ppt/ink/ink6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147 198,'1'0,"-1"0,1 0,0 0,2 0,-1 0,2 0,0 0,1 0,-1 0,2 0,-1 0,2-1,5 0,-7 1,1 0,-1 0,2 0,0 1,1-1,-1 0,8 0,-3 0,-3 0,-5 1,-2-1,0 0,-1 0,1 1,-1-1,0 0,-1 0</inkml:trace>
</inkml:ink>
</file>

<file path=ppt/ink/ink6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109 230,'2'0,"-3"0,1 0,1 0,1 0,-1 0,-1 0,1 0,0 0,-1 0</inkml:trace>
</inkml:ink>
</file>

<file path=ppt/ink/ink6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235 230,'0'-1,"0"0,0 0,0 0,0 1,0-1,0 1,0 0,0 0,-1 0,1 0,0 0,-1 0,1 0,-1 0,0 0,0 1,0-1,0 0,1 1,-2 0,0 1,2-1,-1-1,0 2,1-1,0 0,0 0,0 0,1-1,0 1,-1 0,1-1,1 1,-2-1,2 1,0-1,-1 0,-1 0,1-1,0 1,-1 0,0 0,0-1,0 1,0-2,0 1,1 1,-1-1,0 1,0-1,0 1,0 0,0 0,0 0,0 1,0-1,0 1,-1-1,1 1,0-1,0 1,0-1,0 0,0 0,0-1</inkml:trace>
</inkml:ink>
</file>

<file path=ppt/ink/ink6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245 216,'1'0,"-1"1,0 0,0 0,0 1,-1 0,1 1,-1-1,1 0,-1 3,0-3,1-1,0-1,-1 1,1 0,-1 0,1-1,0 1,-1-1,1 1,0-1,0 0,0-1,0 1,0 0,1-1,-1 1,0 0,0-1,1 1,-1-1,0 1,2-1,-1 0,-1 1,1-1,0 0,-1 1,0 0,1 0,-1 0,0 0,1 0,-1 0,1 0,-1 1,0-1,0 0,0 1,0-1,0 1,0 0,0 1,0-1,-1 0,1-1,0 0,-1 1,1-1,-1 0,1 1,-1-1,1 0,-1 0,1 1,-2-1,2 0,0 1,-1-1</inkml:trace>
</inkml:ink>
</file>

<file path=ppt/ink/ink6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267 229,'2'0,"-4"0,1 0,1 0,-1 1,0-1,0 0,1 1,-1-1,0 1,1-1,0 1,-1-1,1 0,0 1,-1 0,1-1,0 2,0-1,0-1,0 0,0 1,0 0,0-1,1 0,-1 1,0-1,1 0,-1 0,0 0,0 0,1 0,-1 0,0-1,0 1,0 0</inkml:trace>
</inkml:ink>
</file>

<file path=ppt/ink/ink6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293 230,'2'0,"-4"0,1 0,1 0,0-1,0 1,-1 0,1 0,0 0,0 0,-1 1,1-1,-1 1,0-1,0 1,0-1,1 1,-1-1,1 1,-1 0,0-1,1 1,0-1,0 1,0 0,0-1,0 0,0 0,0 1,0-1,0 0,0 0,1 0,-1 0,1 0,-1 0,1 0,0 0,-1 0,0 0,1 0,-1 0,0 0,0-1,1 1,-1 0,0-1,0 1,1-1,-1 1,1 0,-1-1,0 1,0 0,1 0,-1 0,0 0,0 1,0-1,0 0,0 0,0 1,0-1,0 1,0-1,-1 1,1-1,0 0,0 1,0-2,0 1,0 0,1 0,-1 0,0-1,0 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502 155,'2'0,"-3"0,1 0,0 0,0-1,1 1,0-1,0 0,0 1,-1-1,1 1,-1 0,0 0,1-1,-1 1,0 0,0 0,-1 0,1 0,0 0,0 0,0 0,-1 0,1 1,-1-1,1 1,-1-1,0 1,-1 0,1-1,1 1,-1-1,1 0,0 1,-1-1,1 1,0-1,-1 0,1 1,0-1,0 1,-1-1,1 1,0-1,0 0,0 0,0 1,0-1,0 0,0 1,0-1,0 0,0 1,0-1,0 0,0 0,0 0,0 1,1-1,-1 0,0 0,1 0,-1 0,0 0,0 0,1 0,-1 0,0 0,0 0,0 0,1 0,-1 0,1 0,-1 0,0 0,0 0,0 0,1 0,-1 0,0-1</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607 319,'2'0,"-4"0,2 0,0 1,-1 0,1-1,0 0,0 1,0 0,-1 0,1-1,0 1,0-1,0 1,-1-1,1 1,0-1,0 1,0-1,-1 1,1 0,0-1,-1 1,1 0,0-1,-1 1,1-1,-1 1,0-1,1 1,-1-1,1 0,0 1,-2-1,2 0,-1 0,1 0,-1 0,1 0,-1 0,1-1,-2-1,0-1,0 1,-1-2,0 2,0-1,0 0,0 0,0 1,0-1,1 0,1 1,-1-2,-1 0,1 0,0-2,-1 1,-1-4,3 5,0 0,0 1,1 0,-1 0,1 2,0-1,0 1,0-2,0 2,0-1,0-2,0 3,1 0,-1 0,0 0,0 0,1 1,-1-1,1 0,1-1,-1 1,0 0,1-1,-1 1,0 0,1-1,-2 2,1 0,-1-1,0 1,0 0,1 0,1-2,-1 2,-1-1,0 1,1 0,-1 0,0-1,1 1,-1 0,0 0</inkml:trace>
</inkml:ink>
</file>

<file path=ppt/ink/ink7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305 217,'2'0,"-4"1,2 0,0-1,-1 2,1-1,0 1,0-1,-1 2,0-1,1 0,-1 0,1 0,-1 0,1 0,0-1,-1 1,0-1,1-1,0 1,0-1,0 0,0 1,0-2,0 1,0 0,0 0,0 0,0-1,0 1,0 0,1-1,-1 1,1-1,0 0,0 1,-1 0,1-1,0 1,2-1,-2 1,0-1,-1 1,1 0,-1 0,0 1,0 0,1-1,-1 0,0 1,0-1,0 1,0-1,0 1,0-1,-1 0,1 1,0 0,0-1,-1 1,1-1,-1 1,1-1,0 0,0 0,-1 0,1 0,0 0,0 1,-1-1,1 0,-1 0,1 0,0 0,0 0,0-1,0 1,1 0</inkml:trace>
</inkml:ink>
</file>

<file path=ppt/ink/ink7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331 236,'0'-1,"0"1,0 0,0 0,1 0,-1-1,0 1,0 0,0 0,0-1,0 1,0 0,-1 0,1-1,0 1,-1 0,1 0,0-1,0 1,0 0,-1 0,1 0,0 0,-1 0,1 0,0 0,-1 1,1-1,0 0,-1 0,0 1,1-1,-1 0,1 0,0 1,-1-1,1 1,-1 0,1 0,0-1,-1 1,1-1,0 0,0 1,1 0,-1 0,0-1,0 0,1 1,0-1,0 0,-1 0,1 0,0-1,-1 1,0 0,1-1,-1 1,0 0,1 0,-1-1,1 1,-1-1,1 0,-1 1,0 0,0 0,0 1,0-1,0 1,0-1,0 1,0-1,-1 1,1 0,0 0,0-1,0 0,0 1,0-1,0 0,0 0,0 0,1-1,-1 1,0 0</inkml:trace>
</inkml:ink>
</file>

<file path=ppt/ink/ink7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355 229,'2'0,"-5"0,3 0,0 1,-1-1,0 0,1 1,0-1,0 0,-1 0,1 1,0-1,0 0,0 1,-1-1,1 1,0-1,0 0,-1 1,1 0,0 0,0 0,-1-1,1 0,0 1,0-1,0 0,0 1,0-1,0 0,0 0,0 1,0-1,1 0,-1 0,1 0,0 0,-1 0,1 0,-1 0,0 0,0 0,1 0,-1 0,0 0,0 0,1 0,-1 0,0 0</inkml:trace>
</inkml:ink>
</file>

<file path=ppt/ink/ink7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376 212,'2'0,"-4"1,2-1,0 1,0 0,0 0,0 0,-1 1,1 0,0-1,-1 2,1-1,0-1,-1 3,1-2,-1-1,1 0,-1-1,1 0,0 0,0 1,0-1,0 0,0 0,0 0,-1 1,1-1,0 0,0 0,0 0,0 0,0 1,-1-1,1 1,0-1,0 1,0-1,-1 0,1 0,0 0,0 1,0-1,0 0,0-1,0 1,1-1,-1 1,0 0,0-1,1 1,-1-1,0 1,1-1,-1 1,0 0,1-1,-1 1,1-1,-1 1,1-1,-1 1,0 0,1 0,-1 0,0 0,1 0,-1 0,0 0,0 0,1 0,-1 0,1 0,-1 0,0 0,0 0,0 1,0-1,0 1,0-1,0 2,-1-1,1-1,0 0,0 1,0-1,0 0,0 0,0 1,0-1,0 0,-1 1,1-1,0 1,-1-1,1 1,-1 0,0-1,1 1,0-1,-1 0</inkml:trace>
</inkml:ink>
</file>

<file path=ppt/ink/ink7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396 237,'1'0,"-1"0,0 0,0-1,0 1,0 0,0 0,0-1,0 1,1 0,-1 0,0-1,-1 1,1 0,0-1,-1 1,1-1,0 1,0 0,-1 0,1 0,0 0,0 0,-1 0,1 0,-1 0,1 0,-1 1,0-1,1 0,-1 0,0 1,1-1,-1 1,1-1,-1 0,1 1,-1-1,1 1,-1-1,1 1,0 0,0-1,0 1,0-1,0 0,0 1,0-1,0 1,0-1,0 0,1 1,-1-1,0 0,0 0,1 0,-1 0,1 0,-1 0,1 0,-1 0,1 0,-1 0,1 0,-1 0,0-1,0 1,1-1,-1 1,1 0,0-1,-1 0,1 1,-1 0,1-1,-1 1,0 0,0-1,1 1,-1 0,0 0,-1 1,1-1,0 1,0-1,0 1,-1 1,0 0,1-1,0 1,-1-1,1-1,0 1,0-1</inkml:trace>
</inkml:ink>
</file>

<file path=ppt/ink/ink7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223 259,'2'0,"-4"0,2 0,1-1,0 1,0 0,6 0,-4-1,1 1,1 0,1 0,-1 0,0 0,0 0,0 0,1 0,-1 0,0 0,0 0,-1 0,0 0,2 1,-1-1,0 0,0 0,0 0,6 0,-7 0,3 0,-3 0,2 0,-1 0,0 0,6-1,-7 0,1 1,3-1,-1 2,-5-1,0 1,1-1,-2 0,1 0,-1 0,0 0,-1 0,1 0,0 0,-1 0,0 0,0 0,1 0</inkml:trace>
</inkml:ink>
</file>

<file path=ppt/ink/ink7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45 314,'2'0,"-3"0,1 0,0 0,2 0,-1 0,0 0,2 0,-2 0,-1 0,1 0,0 0,-1 0,0 0,0 0,1 0,-1 0,1 0,0 0,-1 0,1 0,-1 0,1 0,-1 0,1 0,0 0,0 0,-1 0,2 0,1 0,-1 0,-1 0,1-1,2 1,-2 0,4-1,-3 1,0 0,-2 0,1 0,0 0,-1 0,2 0,0 0,-1 0,-1 0,0 0,0 0,0 0,-1 0,1 0,-1 0,0 0,0 0</inkml:trace>
</inkml:ink>
</file>

<file path=ppt/ink/ink7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51 374,'2'0,"-4"0,3 0,-1 0,0 0,1 0,-1 0,1 0,2 0,0 0,-1 0,4 0,-2 0,-1 0,0-1,-3 1,1 0,-1 0,1 0,0 0,-1 0,1 0,-1 0,0 0,1 0,-1 0,1 0,-1 0,1 0,-1 0,1 0,-1 0,1 0,0 0,0 0,-1 0,2 0,0 0,-1 0,2 0,-1 0,0 0,5-1,2 1,-5-1,0 1,-1 0,0 0,0 0,0 0,1 0,3 0,-4 0,1 0,1 0,-2 0,-2 0,3 1,-2-1,0 0,-1 0,1 0,-1 0,0 0,3 0,-4 0,2 0,0 0,-1 0,2 0,-1 0,0 0,-1 0,0 0,0 0,1 0,-1 0,1 0,0 0,-1 0,1 0,0 0,1 0,-1 0,0 0,0 0,0 0,3 0,-3 0,0 0,3 0,-3 0,1 0,-2 0,1 0,1 0,-3 0,1 0,2 0,-2 0,0 0,-1 0,1 0,1 0,-2 0,1 0,-1 0,1 0,-1 0,1 0,-1 0,1 0,-1 0,1 0,-1 0,0 0,0 0,1 0,-1 0,0 0,1 0,-1 0,0 0,1 0,-1 0,2 0,-1 0,0 0,-1 0,1 0,0 0,0 0,0 0,1 0,0 0,0 0,2 0,-3 0,1 0,0 0,0 0,0 0,1 0,-2 0,0 0,0-1,-1 1,1 0,-1 0,1 0,-1 0,0 0,0 0,1 0</inkml:trace>
</inkml:ink>
</file>

<file path=ppt/ink/ink7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314 355,'2'0,"-4"0</inkml:trace>
</inkml:ink>
</file>

<file path=ppt/ink/ink7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314 351,'2'0,"-4"-1,2 1,0 0,0-1,0 1,0-1,0 0,0 0,-1 0,1 0,-1 0,0 0,0 0,0 0,1 1,-1 0,0 0,1 0,0 0,-1 1,0-1,1 1,0-1,0 1,-1-1,1 0,0 1,0-1,0 1,0-1,0 1,1-1,-1 1,1-1,-1 0,2 0,-1 0,0 0,0 0,-1-1,1 1,-1 0,0 0,1 0,-1-1,0 1,1 0,-1 0,0 0,0 0,0 1,0 1,-1-2,1 1,0-1,0 1,0 0,0 0,-1 0,1 1,0-2,0 1,0-1,-1 0,1 0,0 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562 211,'2'0,"-4"0,3 0,-1 0,0 0,1 0,0 1,0-1,-1 0,0 0,1 0,-1 0,0 0,1 0,-1 0,0 0,0 0,1 1,-1-1,1 0,-1 0,0 0,0 0,0 0,1 0,-1 0,0 0,0 0,1 0,-1 1,0-1,1 0,-1 0,0 0,1 0,-1 0,0 0,0 1,0-1,0 0,0 1,0-1,0 1,0-1,0 1,0 0,0 0,0-1,0 1,0-1,0 0,0 0,0 1,0-1,0 0,0 1,0-1,0 1,0-1,0 0,0 1</inkml:trace>
</inkml:ink>
</file>

<file path=ppt/ink/ink7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319 352,'1'0,"0"-1,1 1,-1 0,0 0,0 0,0 0,-1 0,0 0,1 0,-1 0,0 0</inkml:trace>
</inkml:ink>
</file>

<file path=ppt/ink/ink7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336 344,'0'1,"0"-1,0 1,0 0,0 1,0-2,0 1,0-1,0 1,0 0,0-1,0 1,0-1,0 0,-1 1,1-1,0 1,0-1,0 0,0 0,0 0</inkml:trace>
</inkml:ink>
</file>

<file path=ppt/ink/ink7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225 203,'0'1,"-1"-1,1 0,0 1,0 0,0-1,0 1,0-1,0 1,0-1,0 1,0 0,0-1,1 0,-1 0,0 0,1 0,-1 0,0 0,1 0,-1 0,1 0,-1 0,1 0,-1 0,0-1,1 1,-1 0,0 0,1-1,-1 0,0 1,0 0,0 0,0 0,0 0,0-1,0 1,-1 0,1 0</inkml:trace>
</inkml:ink>
</file>

<file path=ppt/ink/ink7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244 203,'0'1,"0"-1,0 0,0 1,-1-1,1 1,0 0,0 0,0 0,0-1,0 0,0 1</inkml:trace>
</inkml:ink>
</file>

<file path=ppt/ink/ink7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261 205,'2'0,"-4"0,2 0,1 0,-1 0,0 0,0 0,1 0,-1 0,0 0,1 1,-1-1,0 0,0 0,0 0,0 1,0-1,0 0,0 1,0-1,0 1,0-1,-1 0,1 0,0 1,0-1,-1 0,1 1,0-1,1 0,-1 0,0 0,1 0,-1 0,1 0,0 1,0-1,-1 0</inkml:trace>
</inkml:ink>
</file>

<file path=ppt/ink/ink7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406 197,'0'-1,"0"1,0 0,0 0,0-1,0 1,0 0,0 0,-1 0,1-1,0 1,-1 0,1 0,0 0,-1 0,1 0,0 0,0 0,-1 0,1 0,-1 0,1 0,0 0,-1 0,1 0,0 0,-1 0,1 0,0 0,0 1,0-1,0 0,0 0,0 0,-1 1,1-1,0 0,0 0,0 1,0-1,0 0,0 1,0-1,0 1,0-1,0 0,0 0,0 1,0-1,1 0,-1 0,0 0,0 1,0-1,0 0,1 0,-1 1,0-1,0 0,0 1,0-1,0 0,1 0,-1 1,0-1,0 0,0 0,0 1,0-1,0 0,1 1,-1-1,0 0,0 1,0-1,0 0,0 0,0 0,0 1,0-1,0 0,0 1,0-1,0 0,0 0,0 0,0 1,0-1,0 0,0 1,0-1,0 0,0 1,-1-1,1 0,0 0,0 0,0 0,-1 1,1-1,0 0,-1 0,0 0,1 1,0-1,-1 0,1 0,0 0,0-1,0 1,0 0,0 0,0-1,0 1,0 0,0 0,0-1,0 1,0 0,0-1,0 1,0 0,0 0,1 0,-1-1,0 1,0 0,0 0,1-1,-1 1,0 0,0 0,1-1,-1 1,1-1,-1 1,1-1,-1 1,0 0,0 0,1-1,-1 0,1 0,0 1,-1 0,1-2,-1 2</inkml:trace>
</inkml:ink>
</file>

<file path=ppt/ink/ink7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396 215,'1'0,"-1"0,1 0,1 0,-1 0,2 0,0 0,-1 0,0 0,-1 0,0 0,-1 0,-1 0,1 0,0 0,-1 0,1 0,0 0,-1 0,1 0,-1 0,1 0,-1 0,1 0,-1 0,0 0,1 0,-2-1,2 1,0 0,0 0,0 0,-1 0,1 0,-1 0,1 0,-1 0,0 0,1 0,0 0,-1 0,1 0,0 0,-1 0,1 0,0 0,0 0,-1 0,1 0,0 0,-1 0,1 0,-1 0,1 0,0 0,0 0,-1 0,1 0,0 0,0 0,0 0,0 0,1 0,0 0,-1 0,0 0,1 0,-1 0,1 0,0 0,0 0,-1 0,1 0,-1 0</inkml:trace>
</inkml:ink>
</file>

<file path=ppt/ink/ink7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223 217,'2'0,"-4"0,2 0,1 0,-1 0,1 0,-1 0,1 0,-1 0,0 0,1 0,-1 0,0 0,1 0,-1 0,0 0,0 0,0 0,1 0,-1 0,0 0,0 0</inkml:trace>
</inkml:ink>
</file>

<file path=ppt/ink/ink7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113 423,'2'0</inkml:trace>
</inkml:ink>
</file>

<file path=ppt/ink/ink7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105 303,'0'1,"0"-1,1 0,-1 0,1 0,0 0,0 0,2 0,-2 0,0 1,1-1,0 0,2 0,-1 0,1 0,-1 0,1 1,-1-1,1 0,-2 0,0 0,0 0,-2 0,0 0,1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691 652,'2'0,"-4"0,2 0,1 0,0 0,1 1,-1-1,2 1,-1-1,0 1,0-1,0 0,0 0,0 1,-1-1,2 0,-2 0,1 0,-1 0,-1 0,1 0,-2 0,1 0,0 0</inkml:trace>
</inkml:ink>
</file>

<file path=ppt/ink/ink7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238 132,'-1'0,"1"0,0 0,0 1,0 0,0 0,0 1,0 6,0-5,0 0,0 0,0 0,0-2,0 1,0-1,0 0,0 0,0-1,0 1,0-1,0 1,0 0,0-1,0 1,-1 0,1 0,0 0,0-1,0 2,0-1,0-1,0 0</inkml:trace>
</inkml:ink>
</file>

<file path=ppt/ink/ink7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234 169,'2'0,"-4"1,2-1,0 1,0 0,0 0,0 1,0-1,0-1,0 1,0 0,0-1,0 0,0 0,1 0,-1 0,1 0,0-1,-1 1,1-1,-1 1,0 0,1-1,-1 1,0 0,0-1,1 0,-1 1,0 0,0 0,0-1,0 1,0 0</inkml:trace>
</inkml:ink>
</file>

<file path=ppt/ink/ink7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 94,'2'0,"-4"1,2-1,-1 2,1-1,-2 2,1 0,0 0,0-1,1 0,-1 0,1 0,-1 0,1-1,0-1,0 2,0-2,0 0,0 1,0-1,0 0,0 1,0-1,1 0,-1 0,0 0,0 0,1 0,-1 0,1 0,0-1,-1 1,1-1,-1 1,1-1,-1 1,0 0,1-1,-1 0,1 0,-1 1,0 0,0 0,0 0,0 0,0 0,1 1,-1 0,0 0,0 0,0-1,0 1,1 0,-1-1,0 0,0 1,1-1,-1 0,0 0,0 0,0 0,1 0,-1 0,0 0,1-1,-1 1,1 0,-1 0,0-1,0 1,0 0,0 0,0-1,0 1,0-1,0 1,0 0,0-1,0 1,0 0,0 0,0 0,0-1,0 1,0 0,0 0,0 0,0 0,0-1,1 1,-1 0,0 0,0 0,1 0,-1 0,0 0,1 0,-1 0,0 0,1 0,-1 0,0 0,0 0,0 1,1 0,-1-1,0 1,1-1,-1 1,0-1,0 0,1 0,-1 0,0 0,0 0,0 0,1 0,-1 0,0 0,0 0,1-1,-1 1,0 0,0 0,0-1,1 1,-1 0,0 1,0-1,1 1,-1-1,0 0,0 0,1 1,-1-1,0 0,0 0,0 0,1 0,-1 0,0 0,0 0,1-1,-1 1,1-1,-1 1,1-1,-1 1,0 0,0 0,0-1,1 1</inkml:trace>
</inkml:ink>
</file>

<file path=ppt/ink/ink7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413 108,'0'1,"0"-1,0 1,0-1,0 1,0-1,0 1,0 1,0 0,0 0,0 0,0 0,0 1,0 1,0-2,0 0,0-1,-1 1,1 0,0 1,0-1,0 0,-1-1,1 0,0 0,0 0,0 0,0-1,-1 1,1-1,0 1,0-1,0 1,0-1,0 0,0 1,0-1,0 0</inkml:trace>
</inkml:ink>
</file>

<file path=ppt/ink/ink7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405 148,'0'1,"1"0,-1-1,0 1,0 0,0-1,1 1,-1 1,1-1,-1 0,0-1,0 1,0-1,0 0,0 0,1 0,-1-1,2-1,-1 1,0 1,0-1,0 0,0 1,-1 0,0-1,1 1,-1 0,0 0</inkml:trace>
</inkml:ink>
</file>

<file path=ppt/ink/ink7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400 74,'2'0,"-4"0,2 1,0-1,0 0,0 1,0 0,0 0,0 0,0 1,0 0,0 1,0-1,-1 1,0 3,1-3,-1-2,1 0,0 0,0-2,0 1,0 0,1-1,-1 1,0-1,1 0,-1 0,1 1,-1-1,0 1,1-1,-1 1,0 0,1 0,-1 0,0 0,0 0,0 1,1 2,0-2,0 2,0-2,-1 1,1-2,-1 1</inkml:trace>
</inkml:ink>
</file>

<file path=ppt/ink/ink7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82 455,'1'0,"-1"0,0 0,1 0,-1 0,1 0,1 0,-2 0,2 0,0 0,-1 0,3 0,-3 0,1 0,-1 0,-1 0,1 0,0 0,1 0,0 0,0 0,1 0,0 0,-1 0,1 0,-2 0,1 0,-2 1,1-1,-1 0,0 0,1 0,-1 0,0 0,0 0,1 0,-1 0,0 0,1 0,-1 0</inkml:trace>
</inkml:ink>
</file>

<file path=ppt/ink/ink7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180 455,'2'0,"-4"0,3 0,-1 0,1 0,-1 0,5 1,-2-1,0 0,0 0,0 0,1 0,-1 0,0 0,-1 0,1 0,-2 0,2 1,-2-1,1 0,0 1,-1-1,0 0,0 0,-1 0,1 0,-1 0,1 0,-1 0,1 0,-1 0,0 0,0 0</inkml:trace>
</inkml:ink>
</file>

<file path=ppt/ink/ink7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236 229,'2'0,"-4"0,2 1,0-1,0 1,-1-1,1 1,0 0,0 0,0-1,0 1,0 0,0 0,0-1,0 1,0-1,0 0</inkml:trace>
</inkml:ink>
</file>

<file path=ppt/ink/ink7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72 484,'1'0,"-1"0,0 0,0 0,2 0,-2 0,1 0,1 0,-1 0,1 0,0 0,-1 0,1 0,-1 0,1 0,0 1,-1-1,2 0,-2 0,2 0,-2 0,-1 0,1 0,-1 0,2 0,-1 0,-1 0,0 0,0 0,1 0,-1 0,0 0,1 0,-1 0,0 0,1 0,-1 0,1 0,-1 0,1 0,1 0,-1 0,-1 0,1 0,0 0,0 0,3 0,-2 0,-1 0,3-1,-1 1,-1 0,-2 0,1 0,0 0,0 0,0 0,0 0,0 0,0 0,0 0,0 0,-1 0,1 0,-1 0,1 0,-1 0,1 0,-1 0,1 0,-1 0,2 0,-1 0,-1 0,1 0,-1 0,1 0,0 0,0 0,0 0,0 0,-1 0,1 0,-1 0,1 0,-1 0,1 0,-1 0,1 0,-1 0,1 0,0 0,0 0,-1 0,0 0,1 0,-1 0,1 0,-1 0,1 0,0 0,0 0,1 0,-2 0,2 0,-1 0,0 0,0 0,0 0,-1 0,2 0,1 1,0-1,-1 0,0 0,1 0,-1 0,0 0,-1 0,1 0,0 0,-2 0,1 0,-1 0,0 0,0 0,1 0,-1 0,1 0,-1 0,0 0,1 0,-1 0,1 0,1 0,1 0,0 0,-1 0,3 0,-3 0,0 0,1 0,-1 0,1 0,-1 0,1 0,0 0,0 0,1 0,0 0,-2 0,-1 0,-1 0,0 0,1 0,-1 0,0 0,0 0,1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715 656,'2'0,"-5"0,1 1,0-1,1 1,-2 0,2-1,-2 1,2 0,-1-1,0 0,-2 0,0 0,1 0,2 0,-1 0,-2 1,-1-1,3 0,-1 0,0 0,-3-1,1 0,3 1,0 0,-3-1,2 1,-4-2,4 1,1 0,-1 1,0-1,1 0,0 0,1 0,-1 0,0 0,1 1,-2-2,1 1,0 0,0 0,0 0,2 1,-3-2,2 2,1-1,-1 0,1 0,-1 0,0 0,0-2,-1 1,1 0,0 0,1 2,-1-2,0 1,1 0,0 0,-1 0,0-1,0 0,1-1,-1-1,0 1,-1 0,1 1,0 0,1 0,-1 1,1 0,0 0,0-1,0 1,0 0,-1-1,1 0,0 0,0-2,0 2,-1 0,1-5,0 4,0 1,0-1,0 1,1-2,-1 0,1 0,0-3,0 3,-1-1,1-3,-1 5,1-1,0-3,0 4,0 0,-1 0,1 2,0-2,0 2,-1-1,1 1,0-2,1 1,-1-1,1 1,0 0,0 0,0 1,-1-1,0 2,0-1,0-1,1 1,-1 0,0 0,1-1,0 0,0 1,0-1,0 0,0 1,1 0,-1 0,0 0,0 0,0 0,1 0,-1 0,1 0,0 0,0 0,5 0,-4-1,2 1,-2 1,1-1,-1 0,0 0,3 0,-3 0,-1 1,-1 0,0 0,1 0,-1-1,0 1,0 0,1-1,-1 1,0 0,1 0,-1 0,0 0,0 0,0 0,-1 1,1-1,-1 1,0-1,-1 0,1 0,-1 0,1 2,0-1,0-1,-1 1,0-1,0 0,0 0,1 1,-1-1,0 0,0 0,0 1,0-1,0 1,0 0,0 0,0-1,0 1,0-1,0 0,0 1,0-1,0 1,0-1,0 1,0-1,0 0,0 0,0 1,0-1,0 0,0 0,0 0,0 0</inkml:trace>
</inkml:ink>
</file>

<file path=ppt/ink/ink7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69 512,'2'0,"-3"0,2 0,0 0,2 0,0 0,-1 0,1 0,3 0,-4 0,0 0,-1 0,0 0,2 0,-2 0,0 0,-1 0,1 0</inkml:trace>
</inkml:ink>
</file>

<file path=ppt/ink/ink7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63 565,'2'0,"-4"0,2 0,1 0,-1 0,0 0,1 0,-1 0,1 0,0 0,1 1,1-1,-2 0,0 0,0 0,0 0,1 0,-1 0,1 0,0 0,0 0,0 0,-1 0,1 0,0 0,-2 0,2 0,-1 0,1 0,-1 0,2 0,-1 0,0 0,0 0,-1 0,0 0,-1 0,1 0,-1 0,0 0,0 0,1 0,-1 0</inkml:trace>
</inkml:ink>
</file>

<file path=ppt/ink/ink7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258 148,'-1'0,"1"1,0-1,0 1,0 1,0 0,1 1,-1-1,1 0,-1-1,1 1,-1 0,0-2,0 1,0 0,0 0,0 0,0-1,0 0</inkml:trace>
</inkml:ink>
</file>

<file path=ppt/ink/ink7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254 162,'0'1,"0"-1,0 0,0 1,0-1,0 1,0-1,0 1,0 0,0 0,1 0,-1 0,0-1,0 1,0 0,0 0,0-1,0 1,0-1,0 0,0 1,0-1,0 0,0 0,0 1,0-1,0 0,0 0,0 1,0-1,0 0,0 0,0 0,0 0,1 0,-1 0,0 0,0 0,1 0,-1 0,0-1,1 1,0 0,-1-1,1 0,0 1,-1 0,0 0,1-1,-1 1,0-1,1 1,-1 0,0 0,0 0,1 0,-1-1,0 1,0 0,1 0,-1 0,0 0,0 0,0 0,0 0,0 0</inkml:trace>
</inkml:ink>
</file>

<file path=ppt/ink/ink7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374 135,'2'0,"-3"1,1-1,0 0,0 0,0 0,0 1,0-1,0 0,0 1,0-1,0 1,0 0,0-1,0 5,0-3,-1 1,1-1,0-1,-1 0,1 1,0-2,0 1,0-1,0 0,0 0</inkml:trace>
</inkml:ink>
</file>

<file path=ppt/ink/ink7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370 150,'0'1,"0"-1,0 1,0 0,0 0,0 0,1 3,-1-3,0 0,0 0,0-1,0 0,1 0,-1 0,0 0,0 0,1-1,-1 1,0 0,1 0,-1-1,1 1,-1 0,0 0,0-1,1 1,-1 0,0 0,0 0,0 0,0 0</inkml:trace>
</inkml:ink>
</file>

<file path=ppt/ink/ink7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364 192,'1'0,"1"0,-1 0,0 0,-1 0,1 0,-1 0,1 0,-1 0,0 0,1 0,-1 0,0 0,1 0,-1 0,0 0,1 0,-1 0,0 0,1 0,-1 0,0 0,1 0,0 0,-1 0,1 0,-1 0,0 0,0 1,0-1,0 0,0 1,-1-1,1 0,0 1,-1 0,1-1,0 1,-1 0,1 0,0 0,0 0,-1 0,1-1</inkml:trace>
</inkml:ink>
</file>

<file path=ppt/ink/ink7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73 593,'3'0,"4"1,-4 0,-1-1,0 0,0 0,-1 0,0 0,-1 0,0 0</inkml:trace>
</inkml:ink>
</file>

<file path=ppt/ink/ink7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52 603,'2'0,"-5"1,3-1,-1 0,1 0,-1 0,1 0,-1 0,0 0,1-1,-1 1,0-2,-1 0,0 0,1-2,-1 1,1 1,-1-1,1 0,-1 1,1 0,0 0,0 2,1-1,-1 0,0-1,1 1,0-1,-1 0,0 1,1-1,0 0,-1 1,0-2,1 2,0-1,-1-1,1 2,-1-2,1 1,-1 0,1 0,-1 0,1 1,0-1,0 1,-1 0,1 1,0-2,0 1,0-1,-1 2,1-2,0 0,0 0,0 1,0 0,0-1,0 1,0 0,0 1,0-2,0 0,0 1,0-1,0 0,0 1,0 0,0-1,0 1,0 0,0 0,0 1,0-1,0-1,0 0,1 2,-1-2,1-1,-1-1,0 4,0-1,1-2,-1 2,1-1,-1 0,1 0,-1 0,0 1,1-1,0 0,-1 2,1-1,-1 0,1-1,-1 2,1-1,0-2,0 2,0-1,0-1,0 1,0 1,-1 0,0 0,1 0,0 0,-1 0,0 0,1 0,-1 1,0-1,0 0,1 1,-1-1,0 1,1-1,-1 0,1 0,-1 1,0-1,1 0,-1 0,1 0,-1 0,0 0,1 1,-1-1,0 0,1 0,-1 1,0-1,0 1,1-1,-1 1,0 0,0-1,0 1,0 0,0-1,1 1,-1-1,0 1,0 0,0 0,0-1</inkml:trace>
</inkml:ink>
</file>

<file path=ppt/ink/ink7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43 420,'2'0,"-4"0,2-1,0 1,0 0,0 0,1 0,-1-1,0 1,1 0,-1 0,1 0,-1 0,1 0,1-1,0 1,0 0,-1-1,0 1,0 0,-1 0,0 0,0 1,0-1,1 2,-1-1,0 0,0-1,0 1,0 0,0 0,0-1,0 1,0 0,0-1,0 0,0 0,0 1,0-1,0 0,0 0,0 1,0-1</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740 441,'2'0,"-4"0,2 0,0 1,0 0,0 0,0-1,0 1,0-1,0 1,1-1,-1 0,0 0,0 0,0 1,0-1,0 0,0 1,0-1,0 1,0-1,0 0,0 0,0 0,0 1,0-1,0 0,0 1,0-1,0 0,0 1,0-1,0 0,0 0,0 1,0-1,0 0,0 0,0 0,-1 0,1 0,0 0,-1 0,1 0,-1 0,1 0,0 0,-1 0,0 0,1 0,-2 0,1 0,0 0,-2 0,2 0,0 0,1 0,-1 0,1 0,0 0</inkml:trace>
</inkml:ink>
</file>

<file path=ppt/ink/ink7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107 425,'2'0,"-3"0,1 0,1 0,1 0,-1 0,2 0,-1 0,1 0,6-1,-5 1,0 0,-1 0,-1 0,1 0,8 0,-8 0,1 0,-1 0,0 0,1 0,5 0,-6 0,0 0,1 0,-1 0,0 0,0 0,-1 0,0 0,-1 0</inkml:trace>
</inkml:ink>
</file>

<file path=ppt/ink/ink7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107 401,'2'0,"-4"1,2 0,0 0,0 1,0 1,0-1,0 2,0 0,0-3,0-1,0 0,0 0</inkml:trace>
</inkml:ink>
</file>

<file path=ppt/ink/ink7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110 398,'2'0,"-3"0,2 0,0 0,1 0,1 0,-1 0,4 0,-3 0,4 0,-4 0,-1 0,2 0,-2 0,1 0,0 0,3-1,-4 1,0 0,2-1,-1 1,0 0,-1 0,1 0,-1 0,0 0,0 0,0 0,0 0,0 0,1 0,1 0,-1 0,0 0,1 0,1 1,-3-1,-1 0,0 0,0 0,-1 0,1 0,1 0,1 0,-3 0,1 0,-1 0,0 0,1 0,-1 0,0 1,0 0,0 0,0 0,0 0,0 2,-1-1,1 0,-1 0,1 0,0-1,-1 3,1-3,0 1,-1-1,1-1,0 0</inkml:trace>
</inkml:ink>
</file>

<file path=ppt/ink/ink7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52 653,'0'-1,"1"1,-1 0,0 0,0 0,1 0,0 0,0 0,1 0,0-1,1 1,0 0,0-1,0 1,0 0,0-1,-1 1,0-1,1 1,0-1,0 1,0 0,0-1,0 1,4 0,-3 0,-1 0,-1 0,0 0,1 0,0 0,0 0,0 0,0 0,0 0,1 0,-1 0,0 0,0 0,3-1,-3 1,0-1,1 1,-2 0,-1 0,-1 0,0 0</inkml:trace>
</inkml:ink>
</file>

<file path=ppt/ink/ink7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62 507,'2'0,"-4"0,2 0,-1-1,1 1,0-1,0 1,0 0,0-1,0 1,0-1,0-1,0 1,0-1,1 1,-1 0,0 0,0 1,0 0,0 0,0-1,0 1,0 0,1 0,-1-1,0 1,1-1,-1 0,0 1,1 0,-1-1,1 1,0 0,-1 0,1-1,0 1,0-1,0 0,-1 1,2-1,0 0,-1 1,0-1,0 1,0 0,0-1,0 1,1 0,-1 0,0-1,0 1,0 0,1 0,-1 0,0 0,0 0,0 0,0 0,-1 1,1-1,0 0,0 0,1 0,-1 0,1 0,0 0,-1 0,1 0,0 0,-1 0,-1 0,2 0,1 1,-2-1,2 0,-1 0,-2 1,1-1,2 0,-1 1,0-1,2 1,-1-1,-2 0,0 0,-1 0,0 0,1 1,-1-1,1 0,-1 1,1-1,0 0,0 1,-1-1,0 0,0 0,0 0,1 1,-1 0,0-1,0 1,0-1,0 0,0 1,0-1,0 0,0 1,0-1,0 1,0 0,0-1,0 1,0-1,-1 0,1 0,0 1,0-1,-1 1,1-1,0 0,-1 1,0 0,0 0,0-1,1 1,-1-1,1 0,0 0,-1 1,1-1,-1 0,0 1,1-1,-1 0,1 0,-1 1,0-1,-1 0,1 1,0-1,1 0,-1 1,0-1,0 0,0 1,-2-1,1 0,1 0,0 0,0 0,0 1,1-1,-1 0,0 0,0 0,0 0,-1 0,0-1,0 1,-1 0,1-1,-1 1,1 0,0 0,2 0,-1 0,0 0,0 0,1 0,-1 0,1 0,0 0,-2-1,0 1,2 0,-2 0,1-1,-1 1,-3-2,3 2,-1-1,1 1,2 0,-1 0,1-1,0 1,0 0,0 0,0 0,-1 0,1 0,0-1,0 1,0 0,-1 0,1 0,0 0,0-1,0 1,0 0,0-1,0 1,0 0,0-1,0 1,0 0,0 0,0 0,1-1,-1 0,0 1,0-1,1 1,-1 0,0-1,0 1,0 0,0-1,1 1,-1 0,0 0,0-1,0 1,1 0,-1-1,0 1,1-1,-1 1,0 0,0 0,0-1,1 1,-1 0,0 0,0 0,0 0,0 0,1 0,-1 0,0-1,1 1,-1 0,0 0,0 0,1 0,-1 0,0 0,1-1,-1 1,0 0,1 0,-1 0,0 0,1 0,-1 0,0 0,1-1,0 1,-1 0,1 0,1 0,-1 0,0 0,-1-1,1 1,-1 0,1 0,-1 0,1 0,1 0,-1 0,0 0,0 0,-1 0,1 0,0 0,0 0,0 0,0 0,0 0,1 0,-2 0,2 0,-1 0,-1 0,1 0,-1 0,1 0,-1 0,1 0,0 0,-1 0,1 0,-1 0,1 0,-1 0,0 0,0 0,1 0,0 0,0 1,0-1,1 0,-1 0,1 1,0-1,-1 0,0 0,0 0,-1 0,0 0,0 0,0 0,1 0,-1 0,0 0,0 0,1 1,-1-1,0 0,1 0,-1 0</inkml:trace>
</inkml:ink>
</file>

<file path=ppt/ink/ink7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808 230,'0'-1,"1"1,0 0,0 0,0 0,2 0,0 0,1 0,1 0,0 0,0 0,1 0,-2-1,1 0,0 1,0-1,-1 1,-1 0,0 0,-1 0,1 0,-2 0,1 0,-1 0,1 0,-1 0,-1 0,2 0,-2 0,1 0,-1 0,0 0,1 0,-1 0,0 0,0 0</inkml:trace>
</inkml:ink>
</file>

<file path=ppt/ink/ink7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202 274,'0'1,"0"-1,1 0,-1 0,3 0,0 0,1 0,0 0,2 0,-1 0,2 0,0 0,-1 0,1 0,-1 0,5 0,1 0,-7 0,0 1,0-1,-1 1,1 0,-1-1,-1 0,0 0,-1 1,1-1,-2 0,0 0,-1 0,1 0</inkml:trace>
</inkml:ink>
</file>

<file path=ppt/ink/ink7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625 272,'1'0,"-1"0,1 0,-1-1,1 1,1 0,0 0,0 0,0 0,1 0,1 0,6-1,-3 1,-1 0,0 0,0 0,0 0,-1 0,4 1,0 0,-4 0,0-1,0 0,2 0,3 0,-4-1,0 0,-1 1,0-1,0 1,-1 0,2 0,0 0,6-2,-6 2,0-1,-1 1,-1 0,3 0,-4 0,1 0,-3 0,1 1,0-1,2 0,-2 0,2 0,-2 1,0-1,0 0,-1 0,0 0,2 0,-3 0,1 0,0 0,0 0,0 0,0 0,0 0,-1 0,2 0,-1 0,0 0,-1 0,1 0,-1 0</inkml:trace>
</inkml:ink>
</file>

<file path=ppt/ink/ink7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284 324,'1'0,"1"-1,-1 1,2 0,-1 0,1 0,1 0,-1 0,1 0,-1 0,1 0,0 0,5-1,-1 0,-5 1,4 0,-3 0,0 0,-1 0,1 0,-1 0,2 0,-1 0,0 0,-1-1,0 1,0 0,0 0,1 0,-1 0,-1 0,1 0,0 0,0 0,0 0,-1 0,1 0,-1 0,0 0,1-1,-2 1,2 0,-2-1,2 1,-1 0,4-1,-4 1,-1 0,0 0,0 0,-1 0,0 0,1 0,-1 0,1 0,-1 0,0 0,1 0,0 0,-1 0,0 0,0 0,1 0,-1 0,0 0,0 0,0 0,1 0,-1 0,0 0,0 0,1 0,-1 0,0 0,0 0,1 0,-1 0,0 0,1 0,-1 0,1 0,-1 0,0 0,1 0,0 0,0 0,0 0,1 0,0 0,1-1,1 0,-1 1,0-1,-1 1,1-1,2 1,-3 0,-1 0,-1 0,1 0,0 0,0 0,0 0,0 0,0 0,0 0,-1 0,1 0,-1 0,1 0,-1 0,0 0,1 0,-1 0,0 0,0 0,0 0,1 0,-1 0,0 0</inkml:trace>
</inkml:ink>
</file>

<file path=ppt/ink/ink7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353 358,'2'0,"-4"0,2 0,0 0,1 0,0 0,0 0,0 0,-1 0,3 0,-2 0,0 0,0 0,0 0,-1 0,1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741 644,'0'1,"0"-1,0 0,-1 1,1-1,0 0,0 0,0 1,0-1,0 0,0 0,0 1,0-1,0 0,0 0,0 1,0-1,0 0,0 0,0 0,0 1,0-1,0 0,0 0,0 0,1 0,-1 0,1 0,-1 0,0 0,1 0,-1 0,0 0,0 0,0 0,1 0,-1 0,0 0,0-1,1 1,-1-1,1 1,-1 0,0-1,1 1,-1-1,1 1,-1 0,0 0,0 0,0-1,0 1,0 0,0-1,0 1,0 0,0-1,0 1,-1-1,0 0,1 1,-1 0,1 0,0 0,0 0,0 0,-1 0,1 0,0 1,0-1,-1 0,1 0,0 0,0 0,-1 0</inkml:trace>
</inkml:ink>
</file>

<file path=ppt/ink/ink7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384 358,'2'0,"-3"0,2 0,-1 0,1 0,1 0,0 0,-1 0,0 0,2 1,-3-1,1 0,-1 0,1 0</inkml:trace>
</inkml:ink>
</file>

<file path=ppt/ink/ink7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423 357,'2'0,"-3"0,2 0,0 0,-1 0,1 0,0 0,1 0,-1 0,1 0,0 0,1 0,-1 0,1 0,-2 0,1 0,-1 0,0 0,-1 0,0 0</inkml:trace>
</inkml:ink>
</file>

<file path=ppt/ink/ink7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510 358,'2'0,"-3"0,2 0,0 0,-1 0,2 1,1-1,-1 0,0 0,-1 0,0 0,0 1,0-1,0 0,-1 0,0 0</inkml:trace>
</inkml:ink>
</file>

<file path=ppt/ink/ink7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883 364,'2'0,"-3"0,1 0,0 0,0 0,1 0,-1 0,0 0,1 0,-1 0,1 0,0 0,0 0,9 0,-7-1,2 0,1 1,-2-1,1 0,-1 1,-1-1,2 1,-2 0,-2 0,1 0,-1 0,0 0,1 0,-2 0,1 0,0 0,0 0,-1 0,0 0,1 0,-1-1,0 1,1 0,-1 0,1 0,-1 0,0 0</inkml:trace>
</inkml:ink>
</file>

<file path=ppt/ink/ink7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974 358,'2'0,"-2"0,1 0,-1 0,1 0,0 0,0 0,0 0,0 0,0 0,1 0,-1 0,0 0,0 0,1 0,-2 0,1 0</inkml:trace>
</inkml:ink>
</file>

<file path=ppt/ink/ink7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328 513,'2'0,"-4"0,3 0,-1 0,1 0,0 0,2 0,0 0,0 0,2 0,0 0,0 0,0 0,1 0,-1 0,1 0,0 0,0 0,-1 0,0 0,0 0,0 0,0 0,4 1,-4-1,-1 0,2 0,4 0,-6 0,1-1,0 1,0 0,1 0,-2 0,6 0,-4 0,6-1,-6 0,4 0,0 1,-2 0,-5 0,0 0,-2 0,1 0,0 0,-2 0,1 0,0 0,-1 0,0 0,0 0,1 0,-1 0</inkml:trace>
</inkml:ink>
</file>

<file path=ppt/ink/ink7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593 503,'1'0,"-1"0,0 0,0 0,2 1,-1-1,2 0,0 0,1 0,1 0,0 0,-1 0,1 1,1-1,0 1,-2 0,1-1,0 0,-1 0,2 0,-1 0,0 0,6 0,-6 0,1 0,0 0,7 0,-8 0,1 0,0 0,-1 0,1 0,-1 0,0 0,1 0,0 0,-1 0,5 0,-6 0,-1 0,1 0,0 0,3 0,-3 0,0 0,1 0,-1 0,0 0,-1 0,1 0,0 0,3 0,-4 0,0 0,1 0,-1-1,0 1,0 0,3-1,-3 1,1 0,-1 0,0 0,0-1,3 0,-2 0,-1 1,1-1,-1 1,0 0,3 0,-5 0,1 0,0 0,1 0,0 0,1-1,2 0,-3 1,0 0,-2 0,0-1,0 1,-1 0,1 0,-1 0,0 0,0 0,0 0</inkml:trace>
</inkml:ink>
</file>

<file path=ppt/ink/ink7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90 552,'2'0,"-4"-1,3 1,-1 0,1 0,1 0,-1 0,2 0,0-1,1 1,0 0,8-1,-6 1,8-1,0 1,0 0,-8 0,0 0,0 0,-1 0,0 0,-2 0,1 0,-3 0,-1 0,1 0</inkml:trace>
</inkml:ink>
</file>

<file path=ppt/ink/ink7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605 696,'0'-1,"0"1,1 0,-1 0,1 0,0-1,1 1,0 0,2 0,1 0,-1 0,1 0,3-1,-5 0,1 1,-1-1,0 1,-1-1,0 1,2 0,-2 0,0-1,2 1,-1 0,1 0,0 0,1-1,0 1,-2-1,1 1,0 0,1 0,-1 0,0 0,-1 0,1 0,3 0,-1 0,-4 0,1 0,2 0,-3 0,-1 0,0 0,0 0,0 0,1 0,-1 0,1 0,2-1,-2 1,-1 0,1 0,0 0,-1 0,1 0,3 0,-2 0,1 0,-1 0,3-1,-3 1,0 0,0 0,0 0,-1 0,1 0,2 0,-3 0,1 0,-1 0,1 0,-1 0,0 0,0 0,0 0,1 0,-1 0,3 0,-3 0,1 0,-1 0,0 0,2 0,-2 0,0 0,-2 0,1 0,0 0,0 0,-1 0,1 0,-1 0,0 0,0 0,1 0,-1 0,0 0,1 0,-1 0,1 0,0 0,1 0,3 0,-2 0,1 0,0 1,0-1,0 0,1 0,3 0,-4 0,0 0,0 0,0 0,0 0,-1 1,2-1,-4 1,1-1,-1 0,0 0,-1 0,1 0,-1 0,0 0</inkml:trace>
</inkml:ink>
</file>

<file path=ppt/ink/ink7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 55,'2'0,"1"-1,-1 0,0 1,-1 0,1 0,0 0,2 0,-1 0,0 0,-1 0,1 0,0 0,-1 0,0-1,0 1,-1 0,0 0,1 0,-1 0,1 0,-1 0,2 0,0 0,-1 0,1 0,-1 0,0 0,1 0,1 0,-2 0,-1 0,0 0,0 0,0 0,1 0,0 0,-1 0,1 0,1 0,-2 0,1 0,-2 0,2 0,0 0,3 1,-2 0,0-1,-1 0,1 0,-2 0,1 0,0 0,-2 0,0 0,1 0,0 0,-1 0,1 0,0 0,0 0,-1 0,0 0,1 0,-1 0,0 0,0 0,1 0,0 0,0 0,0 0,0 0,1 0,-1 0,-1 0,0 0,0 0,1 0,-1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753 642,'2'0,"-4"1,1-1,1 0,0 0,0 1,0-1,-1 1,1-1,0 0,0 1,0-1,0 0,0 0,0 1,0-1,0 0,0 1,0-1,0 0,0 0,0 1,0-1,0 0,0 0,0 1,0-1,0 0,0 0,0 0,1 0,-1 0,0 0,0 0,1 0,-1 1,1-1,-1 0,1 0,-1 0,0 0,1 0,-1 0,0 0,0 0,1 0,-1 0,0 0,1 0,-1 0,1-1,-1 1,0 0,1 0,-1-1,0 1,0 0,1 0,-1 0,0-1,0 1,0 0,0 0,0-1,0 1,0 0,0 0,0 0,0-1,0 1,0 0,0-1,0 1,0-1,-1 1,1 0,0 0,0-1,-1 1,1 0,0 0,-1 0,1 0,0 0,0 0,0 0,-1 0,1 0,0 0</inkml:trace>
</inkml:ink>
</file>

<file path=ppt/ink/ink7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 88,'2'0,"-4"0,3 0,0 0,-1 0,1-1,3 1,-1 0,0 0,1-1,4 1,-5 0,1 0,-1 0,0 0,2 0,-2 0,0 0,0 0,1 0,0 0,0 0,0 0,-1-1,-1 1,0 0,-1 0,0 0,0 0,-1-1,1 1,-1 0,1 0,-1 0,0 0,1 0</inkml:trace>
</inkml:ink>
</file>

<file path=ppt/ink/ink7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89 114,'2'0,"-3"0,3 0,0 0,1 0,1 0,1 0,0 0,1 0,1-1,-1 1,9 0,-7 0,-1 0,8 0,-11 0,-3 0,0 0</inkml:trace>
</inkml:ink>
</file>

<file path=ppt/ink/ink7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123 196,'2'0,"-4"0,2 0,1 0,0 0,3 0,-2 0,0 0,1 0,2 0,-4 0,3 0,-2 0,-1-1,0 1,0 0,0 0,0 0,2 0,-2 0,1 0,0 0,-1 0,2 0,-2 0,0 0,1 0,-1 0,0 0,0 0,0 0,1 0,0 0,-1 0,0 0,1 0,-1 0,2 0,-2 0,2 0,-1 0,1 0,-1 0,0 0,0 0,0 0,0 0,0 0,-1 0,1 0,0 0,0 0,-1 0,2 0,-2 0,2 0,-1 0,1 0,-1 0,0 0,1 1,0-1,0 0,5 0,-6 0,0 0,-1 0,1 1,0-1,-1 0,2 0,-2 0,2 0,-2 1,2-1,-2 0,2 0,0 0,-1 0,-1 0,1 0,-1 1,2-1,-1 0,-1 0,1 1,-1-1,1 0,0 0,1 1,0-1,-1 0,1 1,0-1,1 0,-3 0,0 0,-1 0,1 0,-1 1,1-1,1 0,-1 0,1 0,-1 0,1 0,-1 0,1 0,-1 0,0 0,0 0,-1 0,1 0,-1 0,0 0,0 0,1 0,-1 0,0 0,1 0,-1 0,1 0,-1 0,1 0,-1 0,0 0,0 0,1 0</inkml:trace>
</inkml:ink>
</file>

<file path=ppt/ink/ink7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393 201,'1'0,"-1"0,2 1,-1-1,2 0,0 0,-1 0,1 0,2 1,-2-1,-2 0,0 0,-1 0</inkml:trace>
</inkml:ink>
</file>

<file path=ppt/ink/ink7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121 253,'1'0,"-1"0,0 0,0 0,1 0,-1 0,1 0,1 0,1 1,-1-1,1 0,0 0,1 1,-1-1,1 0,-1 0,0 0,0 0,-1 0,2 0,-1 0,0 0,0 0,0 0,1 0,1 0,-1-1,3 1,-4 0,0 0,-1 0,1-1,-1 1,0 0,1 0,1 0,-1 0,1 0,3 0,-4 0,1 0,-2 0,0 0,-1 0,1 0,1 0,0 0,0 0,0 0,0 0,-1 0,1 0,-2 0,0-1,0 1,-1 0,1 0,-1 0,1 0,-1 0,1 0,-1 0,0 0,1 0,-1 0,1 0,1 0,0 0,0 0,1 0,0 0,0 0,1 1,0-1,-1 1,0-1,-1 0,0 0,0 0,1 0,-2 0,1 0,-1 0,0 0,1 0,-2 0,1 0,-1 0,0 0,1 0,0 0,1 0,-1 0,0 0,1 0,-1 0,0 0,-1 0,1 0,0 0,-1 0,1 0,0 0,-1 0,0 0,1 0,-1 0,0 0,1 0,-1 0,1 0,-1 0,0 0,0 0,1 0,-1 0,0 0,1 0,-1 0,1 0,0 0,0 0,-1 0,1 0,-1 0,2 0,-1 1,-1-1,1 0,0 0,-1 0,1 0,0 0,0 0,1 0,-2 0,1 0,1 0,0 0,-2 0,1 0,0 0,-1 0,0 0,1 0,-1 0</inkml:trace>
</inkml:ink>
</file>

<file path=ppt/ink/ink7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377 260,'2'0,"-4"1,3-1,-1 0,2 1,0 0,0 0,0-1,2 1,-1-1,-1 0,3 0,-4 0,1 0,0 0,0 0,0 0,0-1,1 0,0 0,2 0,-3 0,1 1,-1-1,1 0,4 1,-4 0,-1 0,0 0,0 0,1 0,-3 0,1 0,0 0,0 0,0 0,0 0,0 0,-1 0,1 0,-1 0,0 0,0 0</inkml:trace>
</inkml:ink>
</file>

<file path=ppt/ink/ink7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31 280,'2'0,"-4"0,2 0,1 0,-1 0,1 1,0-1,0 0,0 0,2 0,-1 0,0 1,0-1,0 0,-1 0</inkml:trace>
</inkml:ink>
</file>

<file path=ppt/ink/ink7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84 307,'2'0,"-4"0,3 0,-1 0,0 0,1 0,1 0,-1 0,2 0,-1 0,1 0,0 0,1 0,0 0,-1 0,0 0,0 0,-1 0,3 0,-4 0,1 0,-1 0,0 0,0 0,0 0,0 0,0 0,0 0,-1 0,1 0,1 0,-1 0,-1 0,1 0,-1 0,0 0,0 0,1 0,-1 0,0 0,0 0,1 0,-1 0,0 0,0 0,1 0,-1 0</inkml:trace>
</inkml:ink>
</file>

<file path=ppt/ink/ink7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211 312,'2'0,"-3"0,1 0,0 0,0 0,0 0,1 0,-1 0,0 0,0 0,1 0,-1 0,0 0,0 0,1 0,-1 0,0 0,0 0,1 0,0 0,-1 0,1 0,0 0,1 0,-1 0,0 0,0 0,1 0,-1 0,-1 0,2 0,0 0,0 0,0 0,-1 0,1 0,-1 0,1 0,0 0,1 0,0 0,-1 0,0 0,2 0,-2 0,0 0,1 0,-1 0,0 0,0 0,0 0,-1 1,1-1,0 0,-1 0,1 0,-1 0,2 0,-1 0,1 0,-1 0,1 0,0 1,3-1,0 1,-2-1,-1 0,8 0,-7 0,0 0,-1 0,0 0,-1 0,0 0,0 1,-2-1,1 0,-1 0,1 0,-1 0,1 0,-1 0,0 0,0 0,1 0,-1 0,0 0,1 0,-1 0,0 0,0 0,1 0,-1 0,1 0,-1 0,1 0,-1 0,1 0,0 0,0 0,0 0,-1 0,2 0,-1 0,-1 0,1 0,1 1,0-1,-2 0,2 0,0 0,-1 0,1 0,0 0,-1 0,1 0,-1 0,0 0,0 0,0 0,0 0,0 1,-1-1,1 0,0 0,2 0,-2 0,0 0,0 0,0 0,0 0,0 0,0 0,-1 0,1 0,-1 0,1 0,-1 0,0 0,1 0,-1 0,1 0,0 0,-1 0,1 1,-1-1,1 0,-1 0,1 0,-1 0,1 0,0 0,-1 0,0 0,1 0,-1 0,0 0,0 0,0 0,1 0,-1 0,0 0</inkml:trace>
</inkml:ink>
</file>

<file path=ppt/ink/ink7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78 367,'2'0,"-3"0,1 0,0 0,1 0,0 0,-1 0,2 0,0 0,5 0,-3 0,-1 0,2 0,-4 0,1 0,-1 0,-1 0,2 0,1 0,-2 0,0 0,1 0,0 0,-2 0,1 0,0 0,-1 0,1 0,0 0,0 0,1 0,-1 0,0-1,0 1,1 0,0 0,-1 0,1 0,0 0,1 0,0 0,-2 0,1 0,-2 0,1 0,0 0,-1 0,0 0,0 0,1 0,-1 0,0 0,1 0,-1 0,0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835 515,'2'0,"-4"0,2 0,1 0,1 0,0 0,3 0,-1 0,1 0,-2 0,1 0,-1 0,3 1,-2-1,-1 1,1-1,0 1,0-1,1 0,1 0,-3 0,1 0,-1 0,0 0,0 0,-1 1,-1-1,-1 0,1 0,-1 0,1 0,-1 0,1 0,-1 0,0 0,0 1,0-1,0 0,1 0,-1 0,0 0,0 1,0-1,0 0,0 0,0 1,0-1,1 1,-1 0,0 0,0 0,0 0,0 0,0-1,0 1,0 0,0 1,0 0,0 0,1 0,-1 3,0-3,-1 0,1 1,-1 0,1 0,-1 0,1 0,0-1,-1 4,1-2,0 2,0-3,0-1,-1 2,1-1,0 1,1-1,-1 1,0 0,1 0,-1 0,0-2,0 0,0-1,0 0,0-1,0 1,0 0,1 3,-1-3,0 1,0-1,0 0,0 0,0-1,0 1,1 1,0 2,0-1,0 1,-1-2,1 0,-1-2,0 1,0-1,0 0,0 1,1-1,-1 2,1 2,-1-2,1-1,-1-1,0 1,-1-1,1 0,0 0,-1 0,0 0,0 1,-1-1,0 0,0 0,-1 0,0 0,-1 0,0 0,-2 0,1 1,0-1,1 0,1 0,-1 0,2 1,0-1,1 0,0 0,-3 0,2 0,0 0,-2 0,0 1,1-1,0 0,0 1,0-1,1 0,0 0,1 0,-2 0,0 0,0-1,-1 1,0 0,1 0,1 0,-1 0,2 0,0 0,0 0,1 0,-1-1,-2 1,-3-2,4 2,1 0,0 0,0 0,0 0,0 0,1 0,-1 0,1 0,-1 0,0 0,0 0,0 0,-2 0,2 0,-1 0,0 0,1 0,0 0,0 0,0 0,1 0,-1 0,0 0,0 0,0 0,1 0,0 0,0 0,-1 0,1 1,0-1,-3 0,-4 1,4-1,0 1,0 0,0 0,1-1,0 1,1-1,1 0,0 0,0 0,0 1,1-1,-1 0,0 0,0 1,0-1,0 0,0 0,0 0,0 1,0-1,0 0,0 1,0-1,0 1,1 0,-1 3,1 0,-1-4,0 1,0 0,0-1,0 0,0 0,-1 1,1-1,0 0,0 1,-1-1,1-1,0 1,0-1</inkml:trace>
</inkml:ink>
</file>

<file path=ppt/ink/ink7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338 372,'2'0,"-3"0,2-1,3 1,-1 0,3 0,-2 0,4 0,-3 0,-1 0,-1 0,0 0,0 0,2 0,-3 0,1 0,0 0,-1 0,3 1,-2-1,-1 0,-2 0</inkml:trace>
</inkml:ink>
</file>

<file path=ppt/ink/ink7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43 403,'2'0,"-4"0,3 0,-1 0,1-1,0 1,1 0,0 0,1-1,2 1,-2 0,4 0,-3 0,-1-1,-1 1,1 0,0 0,1 0,0 0,-2 0,1 0,1 0,0 0,-1 0,0 0,0 0,2 0,-3 0,-2 0,1 0</inkml:trace>
</inkml:ink>
</file>

<file path=ppt/ink/ink7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33 482,'2'0,"-3"0,1 0,0 0,1 0,1 0,-1-1,1 1,0 0,1 0,-1 0,0 0,4 0,-3 0,-1 0,1 0,2 0,-3 0,0 0,-1 0,1 0,-1 0,1 0,0 0,-1 0,1 1,-1-1,0 0,0 0,0 0,-1 0</inkml:trace>
</inkml:ink>
</file>

<file path=ppt/ink/ink7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116 484,'2'0,"-4"0,3 0,-1 0,0 0,1 0,3 0,-3 0,4 0,0 0,-2 0</inkml:trace>
</inkml:ink>
</file>

<file path=ppt/ink/ink7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51 566,'1'0,"-1"0,0 0,0 0,1 0,-1 0,2 0,-1 0,2 0,0 0,-1 0,0 0,1 0,-2 0,1 0,1 0,-2 0,-1 0,0 0,1 0,-1 0,0 0</inkml:trace>
</inkml:ink>
</file>

<file path=ppt/ink/ink7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96 566,'2'0,"-4"0,3 0,-1 1,0-1,1 0,-1 0,1 0,0 0,0 0,0 0,0 0,0 0,3 0,-2 0,1 0,0 0,-1 0,1 0,-1 0,0 0,2 0,-3 0,1 0,2 1,-3-1,1 0,0 0,-1 0,0 0,0 0,0 0,0 0,-1 0,1 0,-1 0,0 0</inkml:trace>
</inkml:ink>
</file>

<file path=ppt/ink/ink7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91 657,'-1'0,"2"0,-1 0,0 0,5-1,-4 1,1 0,-1-1,1 1,0 0,-1 0,1 0,-2 0,0 0</inkml:trace>
</inkml:ink>
</file>

<file path=ppt/ink/ink7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116 654,'2'0,"-3"0,1 0,1 0,0 0,0 0,-1 0,1 0,1 0,0 0,-1 0,1 0,-1 0,1 0,1-1,-1 1,0 0,-1 0,0 0,0 0,-1 0,1 0,-1 0,1 0,-1 0,0 0,0 0,1 0,-1 0,0 0</inkml:trace>
</inkml:ink>
</file>

<file path=ppt/ink/ink7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202 651,'2'0,"-4"0,3 0,-1 0,2 0,-1 0,1 0,-1 0,0 0,1 0,-1 0,1 0,0 0,-2 0,1 0,0 0,0 0</inkml:trace>
</inkml:ink>
</file>

<file path=ppt/ink/ink7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71 733,'-1'0,"2"0,-1 0,1 0,0 0,0 0,1 0,0 0,1 0,1 0,-1 0,2 0,1 0,-3 0,-1 0,1 0,0 0,1 0,-2 0,0 0,1 0,-2 0,1 0,0 0,-1 1,0-1,1 0,1 0,-1 0,-1 0,1 0,-1 0,5 0,-4 0,-1 0,1 0,0 0,-1 0,1 0,0 0,0 0,0 0,-1 0,0 0,0 0,2 0,-2 0,0 0,0 0,-1 0,1 0,1 0,0 0,-1 0,0 0,1 0,-2 0,1 0,0 0,0 0,-1 0,1 0,-1 0,2 0,0 0,-1 0,0 1,1-1,-1 0,0 0,0 0,1 0,-1 0,1 0,-1 0,1 0,-1 0,1 0,-1 0,6 0,-5 0,0 0,1 0,-2 0,2 0,-1 0,0 0,-1 1,1-1,0 0,0 0,2 0,-2 0,-1 0,1 0,-1 0,1 0,0 0,-1 0,1 0,-1 0,0 0,0 0,0 0,-1 0,1 0,-1 0,0 0,1 0,-1 0,1 0,-1 0,0 0,1 0,-1 0,1 0,-1 0,0 0,1 0,-1 0,1 0,-1 0,1 0,-1 0,1 0,0 0,-1 0,1 0,-1 0,1 0,0 0,0 0,0 0,2 0,-2 0,0 0,0 0,0 0,0 1,-1-1,1 0,-1 0,1 0,-1 0,0 0,1 0,-1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745 683,'0'1,"0"0,0 0,0 0,0-1,0 1,0-1,0 1,0-1,1 0,-1 0,0 1,0-1,0 0,1 0,-1 0,0 0,0 0,0 0,1-1,0 1,-1 0,1 0,-1 0,0 0,0 0,1 0,-1 0</inkml:trace>
</inkml:ink>
</file>

<file path=ppt/ink/ink7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606 107,'2'0,"-4"0,2 0,1 0,-1 0,1 0,0-1,0 1,2 0,0 0,-1 0,1 0,1 0,-2 0,0 0,1 0,-2 0,0 0,1 0,-1 0,0 0,-1 0,1 0,0-1,0 1,1 0,-2 0,1 0,0 0,0 0,-1 0,1 0,0 0,0 0,2 0,-1 0,0 0,0 0,0 0,-1 0,1 0,0 1,1-1,0 0,1 0,0 0,-1 0,0 0,0 0,0-1,-1 1,0 0,0 0,-1 0,-1 1,0-1,1 0,-1 0</inkml:trace>
</inkml:ink>
</file>

<file path=ppt/ink/ink7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572 246,'2'0,"-4"0,2 0,1 0,-1 0,1 0,1 0,-1 0,1 0,0-1,1 1,-1 0,0-1,1 1,-2 0,1 0,0 0,-2-1,1 1,0 0,0 0,-1 0,1 0,-1 0,0 0</inkml:trace>
</inkml:ink>
</file>

<file path=ppt/ink/ink7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573 287,'2'0,"-1"-1,1 1,-1 0,2 0,-1 0,1 0,0 0,1 0,2-1,-3 1,0 0,0 0,3 0,-3 0,0 0,1 0,0 0,-2 0,-1 0,-1 0,1 0,-1 0,0 0,0 0,0 0</inkml:trace>
</inkml:ink>
</file>

<file path=ppt/ink/ink7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598 333,'2'0,"-4"0,3 0,1 0,0 0,1 0,2 1,0-1,-1 1,1-1,4 0,-5 0,-1 0,0 0,-2 0,0 0,0 0,-1 0</inkml:trace>
</inkml:ink>
</file>

<file path=ppt/ink/ink7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612 420,'1'0,"0"0,0 0,1 0,1 0,-1 0,0 0,0 0,2 0,-1 0,0 0,1 0,0 0,0 0,-1 0,1 0,-1 0,1 0,1 0,10 0,-5-2,-5 2,4 0,-5 0,0 0,-1 0,2 1,-1 0,1-1,-1 0,1 0,0 0,-1 0,0 0,-1 0,0 0,-1 0,2 0,-2 0,-1 0,3 0,-3 0,1 0,-1 0,2 0,0 0,-1 0,-1 0,1 0,-1 0,0 0,0 0,-1 0,1 0,0 0,0 0,0 0,-1 0,1 0,-1 0,1 0,-1 0,1 0,-1 0,1 0,-1 0,1 0,-1 0,1 0,1 0,-1 0,0 0,0 0,0 0,0 0,0 0,0 0,-1 0,1 0,0 0,-1 0,2 0,-1 0,-1 0,1 0,0 0,0 0,0 0,0 0,1 0,0 0,0 0,-1 0,1 0,0 0,1 0,-1 0,0 0,-1 0,0 0,0 0,0 0,0 0,0 0,-1 0,1 0,0 0,-1 0,1 0,-1 0,1 0,-1 1,1-1,0 0,0 0,0 0,1 1,0-1,-1 0,2 1,-2-1,0 0,0 0,0 0,0 0,0 0,-1 0,2 0,-2 0,1 1,0-1,1 0,1 0,-1 0,-1 0,1 0,0 0,-1 1,-1-1,1 0,0 0,-1 0,1 0,-1 0,1 0,0 0,0 1,0-1,0 0,0 0,0 0,0 0,0 0,2 0,-1 0,1 0,-1 0,0 0,2 0,-2 0,0 0,-1 0,1 0,-1 1,1-1,0 0,-1 0,1 0,-1 0,0 0,0 0,0 0,0 0,0 1,0-1,1 0,-2 0,1 0,-1 0,1 0,0 0,-1 0,1 0,-1 0,0 0,1 0,0 0,-1 0,1 0,0 0,0 0,0 0,-1 0,1 0,-1 0,1 0,0 0,0 0,0 0,0 0,1 0,-1 0,0 0,0 0,0 0,2 0,-2 0,1 0,-1 0,0 0,-1 0,2 0,-1 0,-1 0,1 0,-1 0,1 0,0 0,0 0,-1 0,1 0,-1 0,0 0,0 0,1 0,-1 0,0 0,0 0,1 0,-1 0,0 0,1 0,-1 0,0 0,0 0,1 1,-1-1,0 0,1 0,0 0,-1 0,1 0,-1 0,1 0,-1 0,0 0,1 0,0 0,-1 0,1 0,-1 0,0 0,1 0,0 0,-1 0,0 0,0 0,1 0,-1 0,1 0,-1 0,1 0,-1 0,0 0,1 0,-1 0,1 0,-1 0,0 0,0 0,0 0,1 0,-1 0,0 0,0 0,1 0</inkml:trace>
</inkml:ink>
</file>

<file path=ppt/ink/ink7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2:03:4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562 458,'2'0,"-3"0,3-1,-1 1,1 0,0 0,0 0,1 0,-1 0,-1 0,0 0,-1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 79,'2'0,"-3"0,1 0,3 0,-1 0,1 0,4 0,6 0,-6 0,4 0,-1 0,-1 0,-2 0,-5 1,1-1,1 1,-2-1,0 0,-1 0,-1 0,1 0,-1 0,0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513 156,'0'1,"0"0,-1-1,1 1,0 0,-1 0,1 0,0-1,0 1,0-1,0 1,0-1,1 1,-1-1,1 0,0 0,-1 0,0 0,1 0,-1 0,1-1,-1 1,0 0,1-1,-1 1,0-1,0 0,0 1,0-1,0 1,0 0,0 0,0-1,0 1</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148 109,'2'0,"-4"0,3 0,-1 0,0 0,0 0,1 0,-1-1,1 1,-1 0,1 0,-1 0,1 0,-1 0,0 0,0 0,1 0,-1 0,0 0,0 0,1 0,-1 0,0 0,0 0,0 0,1 0,-1 0,1 0,-1 0,0 0,0 0,0 0,1 0,-1 0,0 0,0 0,1 0,-1 0,0 0,0 0,1 0,-1 0,0 0,0 0,0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176 107,'1'0,"-1"1,0-1,0 0,1 0,-1 0,0 0,1 0,0 0,0 0,0 0,0 0,-1 0,1 0,-1 0,0 0,1 0,-1 0,1 0,0 0,0 0,0 1,1-1,3 0,-1 0,-3 0,-1 0,1 0,-1 0,1 0,-1 0,0 0,1 0,-1 0,0 0,0 0,1 0,-1 0,0 0,0 0,0 0,1 0,-1 0,0 0,0 0,1 1,-1-1,0 0,1 0,-1 0,0 0,0 0,1 0,-1 0,0 0,0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161 140,'2'0,"-3"0,2 0,1-1,0 1,1 0,3 0,-3 0,2 0,-2 0,3 0,-4 0,3 0,-3 0,1 0,-1 0,0 0,-1 0,2 0,-2 0,-1 0,1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65 207,'2'0,"-4"0,2 0,0 0,0-1,0 1,1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52 306,'2'0,"-4"0,2 0,1 0,-1 0,0 0,1 0,-1 0,1 0,0 0,0 0,-1 0,1 0,0 0,-1 0,1 0,0 0,-1 0,1 0,-1 0,0 0,2 0,-1 0,-1 0,1 0,-1 0,0 0,1 0,-1 0,0 0,1 0,0 0,-1 0,1 0,-1 0,1 0,-1 0,1 0,-1 0,0 0,1 0,-1 0,1 0,-1 0,0-1,0 1,1 0,-1 0,0 0,0 0,1 0,-1 0,0 0,1 0,-1 0,0 0,0 0,1 0,-1 0,0 0,0 0,1 0,-1 0,0 0,0 0,0 0,1 0,-1 0,1 0,-1 0,1 0,-1 0,0 0,0 0,0 0,1 0,-1 0,0 0,1 0,-1 0,0 0,1 0,-1 0,0 0,0 0,1 0,-1 0,1 0,-1 0,1 0,1 0,-1 0,-1 0,0 0,0 0,1 0,-1 0,0 0,1 0,-1 0,0 0,0 0,1 0,-1 0,0 0,0 0,0 0,1 0,-1 0,0 0,1 0,-1 0,1 0,-1 0,1 0,-1 0,1 0,0 0,0 1,2-1,-2 0,1 0,-2 0,2 0,0 0,0 0,0 1,-1-1,1 0,0 0,1 0,-2 0,1 0,-2 0,2 0,-1 0,0 0,0 0,0 0,1 0,-1 0,1 0,-2 0,1 0,1 0,0 0,-1 0,1-1,-1 1,0 0,0 0,-1 0,0 0,1 0,-1 0,0 0,0 0,1 0,-1 0,0 0,1 0,-1 0,0 0,1 0,0 0,0 0,1 0,0 0,-1 0,-1 0,1 0,-1 0,1 0,-1 0,0 0,1 0,-1 0,1-1,-1 1,1 0,-1 0,1 0,0 0,0 0,0 0,3 0,-3 0,0 0,0 0,0 0,0 0,-1 0,1 0,-1 0,0 0,1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49 333,'2'0,"-4"0,2 0,0 0,1 0,-1 0,0 0,1 0,-1 0,0 0,1 0,-1 0,1 0,-1 0,0 0,1 0,-1 0,0 0,0 0,0 0,1 0,-1 0,0 0,0 0,1 0,-1 0,0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222 268,'1'-1,"0"1,1 0,-1-1,3 1,1-2,-1 2,1-1,0 0,-1-1,2 1,-2 0,0 0,2 1,-5 0,2 0,-1 0,1 0,-1 0,1 0,4 1,-4-1,0 1,4 0,-4 0,4 0,-2 0,-2-1,1 0,-1 0,4 0,-5-1,1 1,-1 0,-1 0,-1 0,1 0,-1 0,1 0,-1 0,0 0,1 0,-1 0,0 0,1 0,0 0,0 1,0-1,-1 0,1 0,0 0,-1 0,3 0,-1 1,0-1,3 1,-2-1,-2 0,2 0,-2 0,-1 0,1 0,0 0,0 1,1-1,-1 0,1 0,0 0,0 0,0 0,3 0,-2 0,0 0,0 0,1 0,-1 0,1 0,0 0,-1 0,0 0,2-1,-2 1,0 0,-1 0,1-1,-2 1,2 0,-2 0,1 0,-1 0,0 1,0-1,1 0,-1 0,1 0,3 1,-3-1,1 0,0 1,0-1,-1 0,5 1,-5-1,3 1,-3-1,0 0,1 0,-2 0,0 0,1 0,-1 0,-1 0,1 0,0 0,-1 0,1 0,-1 0,0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56 336,'2'0,"-4"0,3 0,-1 0,2-1,-1 1,0-1,0 1,-1 0,0 0,1 0,-1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101 339,'2'0,"-4"0,2 0,2 0,0 0,-1-1,1 1,0 0,-1 0,1 0,0 0,2 0,-4 0,2 0,-1 0,0 0,0 0,0 0,-1 0,2 0,-2 0,1 0,0 0,-1 0,1 0,-1 0,1 0,-1 0,2 0,-2 0,1 0,-1 0,1 0,-1 0,0 0,1 0,-1 0,0 0,0 0,1 0,-1 0,1 0,-1 0,0 0,1 0,-1 0,0 0,0 0,0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200 335,'2'0,"-4"0,3 0,-1 0,0 0,0 0,1 0,-1 0,1 0,0 0,-1 0,1 0,-1 0,0 0,2 0,-2 0,1 0,0 0,0 0,-1 0,0 0,1 0,-1 0,1 0,-1 0,0 0,1 0,-1 0,1 0,-1 0,0 0,0 0,1 0,-1 0,0 0,0 0,0 0,1 0,-1 0,0 0,0 0,1 0,-1 0,0 0,0 0,1 0,-1 0,0 0,0 0,1 1,-1-1,1 0,0 0,1 0,-1 0,0 0,0 0,0 0,-1 0,2 0,-1 1,1-1,-1 0,0 0,-1 0,0 0,1 0,0 0,-1 0,1 0,0 0,-1 0,1 1,-1-1,1 0,-1 0,1 0,-1 0,0 0,0 0,1 0,-1 0,1 0,-1 0,1 0,-1 0,1 0,-1 0,1 0,-1 0,1 0,-1 0,1 0,-1 0,1 0,-1 0,0 0,0 0,1 0,-1 0,0 0,1 0,-1 0,0 0,1 0,-1 0,0 0,1 0,-1 0,0 0,0 0,1 0,-1 0,0 0,1 0,-1 0,0 0,0 0,1 0,-1 0,0 0,0 0,1 0,-1 0,0 0,0 0,1 0,-1 0,0 0,0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521 158,'2'0,"-4"1,2-1,0 1,0-1,0 0,0 1,0-1,0 1,0-1,0 1,0-1,0 0,0 0,1 0,-1 0,0 0,0 0,0 0,1 0,0 0,-1 0,1-1,-1 1,0 0,0-1,1 1,-1 0,0 0,1 0,-1 0,0 0,0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282 333,'2'0,"-4"1,3-1,-1 0,0 0,0 0,1 0,0 0,0 0,1 0,-1 0,1 0,0 0,-1 0,0 0,0 0,0 0,0 0,0 0,-1 0,1 0,0 0,-1 0,0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319 334,'1'0,"-1"0,0 0,1 0,0 0,0 0,1-1,-1 1,0 0,1 0,0-1,0 1,-1 0,0 0,-1 0,1 0,0 0,2 0,-2 0,2 0,-2 0,1 0,0 0,-1 0,-1 0,0 0,1 0,-1 0,0 0,1 0,-1 0,0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407 308,'-1'0,"1"0,0 1,0-1,0 0,0 0,0 0,-1 0,1 1,0-1,0 1,-1 0,1-1,0 1,0 0,-1-1,1 0,0 1,0-1,0 0,0 1,0-1,0 0,-1 1,1 0,0-1,0 1,0-1,0 0,0 0,0 1,0-1,0 0,0 1,0-1,0 0,0 0,0 1,0-1,0 0,1 0,-1 0,0 0,1 1,-1-1,0 0,0 0,1 0,-1 0,0 0,1 0,-1 0,1 0,-1 0,0 0,1 0,-1 0,1 0,-1 0,1 0,0-1,0 1,-1 0,0 0,1-1,-1 1,1 0,-1-1,0 1,0 0,0-1,1 0,-1 0,0 0,1 1,-1-1,0 0,0 1,-1-1,1 0,-1 1,1-1,0 1,-1 0,1 0,0-1,0 1,-1 0,1 0,0 0,-1 0,1-1,0 1,-1 0,1 0,-1-1,0 1,1 0,0 0,0 0,0 0,-1 0,1 0,-1 0,1 0,0 0,0 1,-1-1,1 0,0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423 315,'1'0,"-1"0,0 0,0 0,1 0,-1 0,0 0,1 0,0 0,-1 0,1 0,-1 0,1 0,0 0,0 0,-1 0,0 0,0 0,1 0,-1 0,0 0,1 0,-1 0,0 0,0 0,0 0,1 0,-1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443 305,'2'0,"-4"0,2 0,1 1,-1-1,0 0,0 0,0 1,0 0,0 0,-1 0,1-1,0 1,0 0,0 0,-1-1,1 1,0 0,0-1,0 1,0-1,0 1,0-1,0 1,-1-1,1 2,0-1,0-1,0 1,0-1</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452 311,'2'0,"-4"0,2 1,0-1,0 1,0-1,0 1,0 0,0-1,0 1,0 0,0-1,0 1,0-1,0 0,0 0,0 0,0 0,0 0,1 1,-1-1,1 0,-1 0,1 0,-1 0,1-1,-1 1,1 0,-1-1,1 1,0-1,-1 1,0-1,1 1,-1 0,0-1,0 1,0 0,0-1,0 1,0 0,-1 0,1-1,0 1,0 0,0-1,-1 1,1 0,-1 0,1 0,-1 0,1 0,0 0,-1 0,1 0,0 0,0 0,-1 0,1 0,0 0,0 0,0 0,0 0,1 0,-1 0,1 0,0 0,0 0,0 0,1 0,-2 0,2 0,-1 0,2 0,-3 0,0 0,1 0,-1 0,0 0,-1 1,1-1,0 0,0 1,0-1,0 1,0 0,0 0,0-1,0 1,0-1,0 0,0 0,0 1,1-1,-1 0,1 0,-1 0,1 0,-1 0,0 0,1 0,-1 0,0 0,1 0,-1 0,0-1,1 1,-1-1,0 1,1 0,-1 0,0 0,0-1,0 1,0 0,1 0,-1-1,0 1,0-1,0 0,0 1,0-1,-1 1,1 0,0-1,-1 1,1 0,0 0,0 0,-1 0,1 0,0 0,0 0,-1 0,1 0,0 0,0 0,-1 0,1 0,0 0,0 0,-1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175 428,'2'0,"-4"0,2 0,1 0,0 0,0 0,3 0,0 0,1 0,-1 0,0 0,0 0,0 0,4 0,-4 0,0 0,1 0,-2 0,2 0,0 0,-1 0,1 0,4 0,-3 0,-2 0,1-1,0 1,-1 0,1 0,0 0,0 0,-1 0,0 0,0 0,0 0,0-1,1 1,7 0,-8 0,2 1,-2-1,5 1,-2-1,-5 0,0 0,0 0,-2 0,1 0,0 0,-1 0,0 0,1 0,-1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59 465,'2'0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51 490,'2'0,"-4"-1,3 1,-1 0,0 0,0 0,1 0,-1 0,1 0,3 0,-1 0,0 0,0 0,0 0,1 0,0 1,-1-1,0 0,0 0,0 0,0 0,1 0,-1 0,0 1,0-1,3 0,1 0,-5 0,0 1,1-1,-1 0,0 1,0-1,0 0,1 1,0-1,1 1,-2 0,0-1,2 0,-2 1,-1-1,1 0,-1 0,1 0,0 1,1-1,-1 0,-1 0,0 0,0 0,1 0,-2 0,1 0,-1 0,1 0,-1 0,1 0,-1 0,0 0,1 0,-1 0,0 0,0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3-01T21:06: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485 326,'2'0,"-4"0,2 1,-1-1,1 0,0 0,-1 1,1-1,0 0,-1 0,1 1,-1-1,1 0,0 0,0 1,-1-1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52227" name="Rectangle 3"/>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53251" name="Rectangle 3"/>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2">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customXml" Target="../ink/ink83.xml"/><Relationship Id="rId8" Type="http://schemas.openxmlformats.org/officeDocument/2006/relationships/image" Target="../media/image86.png"/><Relationship Id="rId7" Type="http://schemas.openxmlformats.org/officeDocument/2006/relationships/customXml" Target="../ink/ink82.xml"/><Relationship Id="rId61" Type="http://schemas.openxmlformats.org/officeDocument/2006/relationships/slideLayout" Target="../slideLayouts/slideLayout2.xml"/><Relationship Id="rId60" Type="http://schemas.openxmlformats.org/officeDocument/2006/relationships/image" Target="../media/image112.png"/><Relationship Id="rId6" Type="http://schemas.openxmlformats.org/officeDocument/2006/relationships/image" Target="../media/image85.png"/><Relationship Id="rId59" Type="http://schemas.openxmlformats.org/officeDocument/2006/relationships/customXml" Target="../ink/ink108.xml"/><Relationship Id="rId58" Type="http://schemas.openxmlformats.org/officeDocument/2006/relationships/image" Target="../media/image111.png"/><Relationship Id="rId57" Type="http://schemas.openxmlformats.org/officeDocument/2006/relationships/customXml" Target="../ink/ink107.xml"/><Relationship Id="rId56" Type="http://schemas.openxmlformats.org/officeDocument/2006/relationships/image" Target="../media/image110.png"/><Relationship Id="rId55" Type="http://schemas.openxmlformats.org/officeDocument/2006/relationships/customXml" Target="../ink/ink106.xml"/><Relationship Id="rId54" Type="http://schemas.openxmlformats.org/officeDocument/2006/relationships/image" Target="../media/image109.png"/><Relationship Id="rId53" Type="http://schemas.openxmlformats.org/officeDocument/2006/relationships/customXml" Target="../ink/ink105.xml"/><Relationship Id="rId52" Type="http://schemas.openxmlformats.org/officeDocument/2006/relationships/image" Target="../media/image108.png"/><Relationship Id="rId51" Type="http://schemas.openxmlformats.org/officeDocument/2006/relationships/customXml" Target="../ink/ink104.xml"/><Relationship Id="rId50" Type="http://schemas.openxmlformats.org/officeDocument/2006/relationships/image" Target="../media/image107.png"/><Relationship Id="rId5" Type="http://schemas.openxmlformats.org/officeDocument/2006/relationships/customXml" Target="../ink/ink81.xml"/><Relationship Id="rId49" Type="http://schemas.openxmlformats.org/officeDocument/2006/relationships/customXml" Target="../ink/ink103.xml"/><Relationship Id="rId48" Type="http://schemas.openxmlformats.org/officeDocument/2006/relationships/image" Target="../media/image106.png"/><Relationship Id="rId47" Type="http://schemas.openxmlformats.org/officeDocument/2006/relationships/customXml" Target="../ink/ink102.xml"/><Relationship Id="rId46" Type="http://schemas.openxmlformats.org/officeDocument/2006/relationships/image" Target="../media/image105.png"/><Relationship Id="rId45" Type="http://schemas.openxmlformats.org/officeDocument/2006/relationships/customXml" Target="../ink/ink101.xml"/><Relationship Id="rId44" Type="http://schemas.openxmlformats.org/officeDocument/2006/relationships/image" Target="../media/image104.png"/><Relationship Id="rId43" Type="http://schemas.openxmlformats.org/officeDocument/2006/relationships/customXml" Target="../ink/ink100.xml"/><Relationship Id="rId42" Type="http://schemas.openxmlformats.org/officeDocument/2006/relationships/image" Target="../media/image103.png"/><Relationship Id="rId41" Type="http://schemas.openxmlformats.org/officeDocument/2006/relationships/customXml" Target="../ink/ink99.xml"/><Relationship Id="rId40" Type="http://schemas.openxmlformats.org/officeDocument/2006/relationships/image" Target="../media/image102.png"/><Relationship Id="rId4" Type="http://schemas.openxmlformats.org/officeDocument/2006/relationships/image" Target="../media/image84.png"/><Relationship Id="rId39" Type="http://schemas.openxmlformats.org/officeDocument/2006/relationships/customXml" Target="../ink/ink98.xml"/><Relationship Id="rId38" Type="http://schemas.openxmlformats.org/officeDocument/2006/relationships/image" Target="../media/image101.png"/><Relationship Id="rId37" Type="http://schemas.openxmlformats.org/officeDocument/2006/relationships/customXml" Target="../ink/ink97.xml"/><Relationship Id="rId36" Type="http://schemas.openxmlformats.org/officeDocument/2006/relationships/image" Target="../media/image100.png"/><Relationship Id="rId35" Type="http://schemas.openxmlformats.org/officeDocument/2006/relationships/customXml" Target="../ink/ink96.xml"/><Relationship Id="rId34" Type="http://schemas.openxmlformats.org/officeDocument/2006/relationships/image" Target="../media/image99.png"/><Relationship Id="rId33" Type="http://schemas.openxmlformats.org/officeDocument/2006/relationships/customXml" Target="../ink/ink95.xml"/><Relationship Id="rId32" Type="http://schemas.openxmlformats.org/officeDocument/2006/relationships/image" Target="../media/image98.png"/><Relationship Id="rId31" Type="http://schemas.openxmlformats.org/officeDocument/2006/relationships/customXml" Target="../ink/ink94.xml"/><Relationship Id="rId30" Type="http://schemas.openxmlformats.org/officeDocument/2006/relationships/image" Target="../media/image97.png"/><Relationship Id="rId3" Type="http://schemas.openxmlformats.org/officeDocument/2006/relationships/customXml" Target="../ink/ink80.xml"/><Relationship Id="rId29" Type="http://schemas.openxmlformats.org/officeDocument/2006/relationships/customXml" Target="../ink/ink93.xml"/><Relationship Id="rId28" Type="http://schemas.openxmlformats.org/officeDocument/2006/relationships/image" Target="../media/image96.png"/><Relationship Id="rId27" Type="http://schemas.openxmlformats.org/officeDocument/2006/relationships/customXml" Target="../ink/ink92.xml"/><Relationship Id="rId26" Type="http://schemas.openxmlformats.org/officeDocument/2006/relationships/image" Target="../media/image95.png"/><Relationship Id="rId25" Type="http://schemas.openxmlformats.org/officeDocument/2006/relationships/customXml" Target="../ink/ink91.xml"/><Relationship Id="rId24" Type="http://schemas.openxmlformats.org/officeDocument/2006/relationships/image" Target="../media/image94.png"/><Relationship Id="rId23" Type="http://schemas.openxmlformats.org/officeDocument/2006/relationships/customXml" Target="../ink/ink90.xml"/><Relationship Id="rId22" Type="http://schemas.openxmlformats.org/officeDocument/2006/relationships/image" Target="../media/image93.png"/><Relationship Id="rId21" Type="http://schemas.openxmlformats.org/officeDocument/2006/relationships/customXml" Target="../ink/ink89.xml"/><Relationship Id="rId20" Type="http://schemas.openxmlformats.org/officeDocument/2006/relationships/image" Target="../media/image92.png"/><Relationship Id="rId2" Type="http://schemas.openxmlformats.org/officeDocument/2006/relationships/image" Target="../media/image83.png"/><Relationship Id="rId19" Type="http://schemas.openxmlformats.org/officeDocument/2006/relationships/customXml" Target="../ink/ink88.xml"/><Relationship Id="rId18" Type="http://schemas.openxmlformats.org/officeDocument/2006/relationships/image" Target="../media/image91.png"/><Relationship Id="rId17" Type="http://schemas.openxmlformats.org/officeDocument/2006/relationships/customXml" Target="../ink/ink87.xml"/><Relationship Id="rId16" Type="http://schemas.openxmlformats.org/officeDocument/2006/relationships/image" Target="../media/image90.png"/><Relationship Id="rId15" Type="http://schemas.openxmlformats.org/officeDocument/2006/relationships/customXml" Target="../ink/ink86.xml"/><Relationship Id="rId14" Type="http://schemas.openxmlformats.org/officeDocument/2006/relationships/image" Target="../media/image89.png"/><Relationship Id="rId13" Type="http://schemas.openxmlformats.org/officeDocument/2006/relationships/customXml" Target="../ink/ink85.xml"/><Relationship Id="rId12" Type="http://schemas.openxmlformats.org/officeDocument/2006/relationships/image" Target="../media/image88.png"/><Relationship Id="rId11" Type="http://schemas.openxmlformats.org/officeDocument/2006/relationships/customXml" Target="../ink/ink84.xml"/><Relationship Id="rId10" Type="http://schemas.openxmlformats.org/officeDocument/2006/relationships/image" Target="../media/image87.png"/><Relationship Id="rId1" Type="http://schemas.openxmlformats.org/officeDocument/2006/relationships/customXml" Target="../ink/ink79.xml"/></Relationships>
</file>

<file path=ppt/slides/_rels/slide19.xml.rels><?xml version="1.0" encoding="UTF-8" standalone="yes"?>
<Relationships xmlns="http://schemas.openxmlformats.org/package/2006/relationships"><Relationship Id="rId9" Type="http://schemas.openxmlformats.org/officeDocument/2006/relationships/customXml" Target="../ink/ink113.xml"/><Relationship Id="rId8" Type="http://schemas.openxmlformats.org/officeDocument/2006/relationships/image" Target="../media/image116.png"/><Relationship Id="rId73" Type="http://schemas.openxmlformats.org/officeDocument/2006/relationships/slideLayout" Target="../slideLayouts/slideLayout2.xml"/><Relationship Id="rId72" Type="http://schemas.openxmlformats.org/officeDocument/2006/relationships/image" Target="../media/image148.png"/><Relationship Id="rId71" Type="http://schemas.openxmlformats.org/officeDocument/2006/relationships/customXml" Target="../ink/ink144.xml"/><Relationship Id="rId70" Type="http://schemas.openxmlformats.org/officeDocument/2006/relationships/image" Target="../media/image147.png"/><Relationship Id="rId7" Type="http://schemas.openxmlformats.org/officeDocument/2006/relationships/customXml" Target="../ink/ink112.xml"/><Relationship Id="rId69" Type="http://schemas.openxmlformats.org/officeDocument/2006/relationships/customXml" Target="../ink/ink143.xml"/><Relationship Id="rId68" Type="http://schemas.openxmlformats.org/officeDocument/2006/relationships/image" Target="../media/image146.png"/><Relationship Id="rId67" Type="http://schemas.openxmlformats.org/officeDocument/2006/relationships/customXml" Target="../ink/ink142.xml"/><Relationship Id="rId66" Type="http://schemas.openxmlformats.org/officeDocument/2006/relationships/image" Target="../media/image145.png"/><Relationship Id="rId65" Type="http://schemas.openxmlformats.org/officeDocument/2006/relationships/customXml" Target="../ink/ink141.xml"/><Relationship Id="rId64" Type="http://schemas.openxmlformats.org/officeDocument/2006/relationships/image" Target="../media/image144.png"/><Relationship Id="rId63" Type="http://schemas.openxmlformats.org/officeDocument/2006/relationships/customXml" Target="../ink/ink140.xml"/><Relationship Id="rId62" Type="http://schemas.openxmlformats.org/officeDocument/2006/relationships/image" Target="../media/image143.png"/><Relationship Id="rId61" Type="http://schemas.openxmlformats.org/officeDocument/2006/relationships/customXml" Target="../ink/ink139.xml"/><Relationship Id="rId60" Type="http://schemas.openxmlformats.org/officeDocument/2006/relationships/image" Target="../media/image142.png"/><Relationship Id="rId6" Type="http://schemas.openxmlformats.org/officeDocument/2006/relationships/image" Target="../media/image115.png"/><Relationship Id="rId59" Type="http://schemas.openxmlformats.org/officeDocument/2006/relationships/customXml" Target="../ink/ink138.xml"/><Relationship Id="rId58" Type="http://schemas.openxmlformats.org/officeDocument/2006/relationships/image" Target="../media/image141.png"/><Relationship Id="rId57" Type="http://schemas.openxmlformats.org/officeDocument/2006/relationships/customXml" Target="../ink/ink137.xml"/><Relationship Id="rId56" Type="http://schemas.openxmlformats.org/officeDocument/2006/relationships/image" Target="../media/image140.png"/><Relationship Id="rId55" Type="http://schemas.openxmlformats.org/officeDocument/2006/relationships/customXml" Target="../ink/ink136.xml"/><Relationship Id="rId54" Type="http://schemas.openxmlformats.org/officeDocument/2006/relationships/image" Target="../media/image139.png"/><Relationship Id="rId53" Type="http://schemas.openxmlformats.org/officeDocument/2006/relationships/customXml" Target="../ink/ink135.xml"/><Relationship Id="rId52" Type="http://schemas.openxmlformats.org/officeDocument/2006/relationships/image" Target="../media/image138.png"/><Relationship Id="rId51" Type="http://schemas.openxmlformats.org/officeDocument/2006/relationships/customXml" Target="../ink/ink134.xml"/><Relationship Id="rId50" Type="http://schemas.openxmlformats.org/officeDocument/2006/relationships/image" Target="../media/image137.png"/><Relationship Id="rId5" Type="http://schemas.openxmlformats.org/officeDocument/2006/relationships/customXml" Target="../ink/ink111.xml"/><Relationship Id="rId49" Type="http://schemas.openxmlformats.org/officeDocument/2006/relationships/customXml" Target="../ink/ink133.xml"/><Relationship Id="rId48" Type="http://schemas.openxmlformats.org/officeDocument/2006/relationships/image" Target="../media/image136.png"/><Relationship Id="rId47" Type="http://schemas.openxmlformats.org/officeDocument/2006/relationships/customXml" Target="../ink/ink132.xml"/><Relationship Id="rId46" Type="http://schemas.openxmlformats.org/officeDocument/2006/relationships/image" Target="../media/image135.png"/><Relationship Id="rId45" Type="http://schemas.openxmlformats.org/officeDocument/2006/relationships/customXml" Target="../ink/ink131.xml"/><Relationship Id="rId44" Type="http://schemas.openxmlformats.org/officeDocument/2006/relationships/image" Target="../media/image134.png"/><Relationship Id="rId43" Type="http://schemas.openxmlformats.org/officeDocument/2006/relationships/customXml" Target="../ink/ink130.xml"/><Relationship Id="rId42" Type="http://schemas.openxmlformats.org/officeDocument/2006/relationships/image" Target="../media/image133.png"/><Relationship Id="rId41" Type="http://schemas.openxmlformats.org/officeDocument/2006/relationships/customXml" Target="../ink/ink129.xml"/><Relationship Id="rId40" Type="http://schemas.openxmlformats.org/officeDocument/2006/relationships/image" Target="../media/image132.png"/><Relationship Id="rId4" Type="http://schemas.openxmlformats.org/officeDocument/2006/relationships/image" Target="../media/image114.png"/><Relationship Id="rId39" Type="http://schemas.openxmlformats.org/officeDocument/2006/relationships/customXml" Target="../ink/ink128.xml"/><Relationship Id="rId38" Type="http://schemas.openxmlformats.org/officeDocument/2006/relationships/image" Target="../media/image131.png"/><Relationship Id="rId37" Type="http://schemas.openxmlformats.org/officeDocument/2006/relationships/customXml" Target="../ink/ink127.xml"/><Relationship Id="rId36" Type="http://schemas.openxmlformats.org/officeDocument/2006/relationships/image" Target="../media/image130.png"/><Relationship Id="rId35" Type="http://schemas.openxmlformats.org/officeDocument/2006/relationships/customXml" Target="../ink/ink126.xml"/><Relationship Id="rId34" Type="http://schemas.openxmlformats.org/officeDocument/2006/relationships/image" Target="../media/image129.png"/><Relationship Id="rId33" Type="http://schemas.openxmlformats.org/officeDocument/2006/relationships/customXml" Target="../ink/ink125.xml"/><Relationship Id="rId32" Type="http://schemas.openxmlformats.org/officeDocument/2006/relationships/image" Target="../media/image128.png"/><Relationship Id="rId31" Type="http://schemas.openxmlformats.org/officeDocument/2006/relationships/customXml" Target="../ink/ink124.xml"/><Relationship Id="rId30" Type="http://schemas.openxmlformats.org/officeDocument/2006/relationships/image" Target="../media/image127.png"/><Relationship Id="rId3" Type="http://schemas.openxmlformats.org/officeDocument/2006/relationships/customXml" Target="../ink/ink110.xml"/><Relationship Id="rId29" Type="http://schemas.openxmlformats.org/officeDocument/2006/relationships/customXml" Target="../ink/ink123.xml"/><Relationship Id="rId28" Type="http://schemas.openxmlformats.org/officeDocument/2006/relationships/image" Target="../media/image126.png"/><Relationship Id="rId27" Type="http://schemas.openxmlformats.org/officeDocument/2006/relationships/customXml" Target="../ink/ink122.xml"/><Relationship Id="rId26" Type="http://schemas.openxmlformats.org/officeDocument/2006/relationships/image" Target="../media/image125.png"/><Relationship Id="rId25" Type="http://schemas.openxmlformats.org/officeDocument/2006/relationships/customXml" Target="../ink/ink121.xml"/><Relationship Id="rId24" Type="http://schemas.openxmlformats.org/officeDocument/2006/relationships/image" Target="../media/image124.png"/><Relationship Id="rId23" Type="http://schemas.openxmlformats.org/officeDocument/2006/relationships/customXml" Target="../ink/ink120.xml"/><Relationship Id="rId22" Type="http://schemas.openxmlformats.org/officeDocument/2006/relationships/image" Target="../media/image123.png"/><Relationship Id="rId21" Type="http://schemas.openxmlformats.org/officeDocument/2006/relationships/customXml" Target="../ink/ink119.xml"/><Relationship Id="rId20" Type="http://schemas.openxmlformats.org/officeDocument/2006/relationships/image" Target="../media/image122.png"/><Relationship Id="rId2" Type="http://schemas.openxmlformats.org/officeDocument/2006/relationships/image" Target="../media/image113.png"/><Relationship Id="rId19" Type="http://schemas.openxmlformats.org/officeDocument/2006/relationships/customXml" Target="../ink/ink118.xml"/><Relationship Id="rId18" Type="http://schemas.openxmlformats.org/officeDocument/2006/relationships/image" Target="../media/image121.png"/><Relationship Id="rId17" Type="http://schemas.openxmlformats.org/officeDocument/2006/relationships/customXml" Target="../ink/ink117.xml"/><Relationship Id="rId16" Type="http://schemas.openxmlformats.org/officeDocument/2006/relationships/image" Target="../media/image120.png"/><Relationship Id="rId15" Type="http://schemas.openxmlformats.org/officeDocument/2006/relationships/customXml" Target="../ink/ink116.xml"/><Relationship Id="rId14" Type="http://schemas.openxmlformats.org/officeDocument/2006/relationships/image" Target="../media/image119.png"/><Relationship Id="rId13" Type="http://schemas.openxmlformats.org/officeDocument/2006/relationships/customXml" Target="../ink/ink115.xml"/><Relationship Id="rId12" Type="http://schemas.openxmlformats.org/officeDocument/2006/relationships/image" Target="../media/image118.png"/><Relationship Id="rId11" Type="http://schemas.openxmlformats.org/officeDocument/2006/relationships/customXml" Target="../ink/ink114.xml"/><Relationship Id="rId10" Type="http://schemas.openxmlformats.org/officeDocument/2006/relationships/image" Target="../media/image117.png"/><Relationship Id="rId1" Type="http://schemas.openxmlformats.org/officeDocument/2006/relationships/customXml" Target="../ink/ink10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9.png"/><Relationship Id="rId1" Type="http://schemas.openxmlformats.org/officeDocument/2006/relationships/customXml" Target="../ink/ink145.xml"/></Relationships>
</file>

<file path=ppt/slides/_rels/slide21.xml.rels><?xml version="1.0" encoding="UTF-8" standalone="yes"?>
<Relationships xmlns="http://schemas.openxmlformats.org/package/2006/relationships"><Relationship Id="rId9" Type="http://schemas.openxmlformats.org/officeDocument/2006/relationships/customXml" Target="../ink/ink150.xml"/><Relationship Id="rId8" Type="http://schemas.openxmlformats.org/officeDocument/2006/relationships/image" Target="../media/image153.png"/><Relationship Id="rId7" Type="http://schemas.openxmlformats.org/officeDocument/2006/relationships/customXml" Target="../ink/ink149.xml"/><Relationship Id="rId6" Type="http://schemas.openxmlformats.org/officeDocument/2006/relationships/image" Target="../media/image152.png"/><Relationship Id="rId55" Type="http://schemas.openxmlformats.org/officeDocument/2006/relationships/slideLayout" Target="../slideLayouts/slideLayout2.xml"/><Relationship Id="rId54" Type="http://schemas.openxmlformats.org/officeDocument/2006/relationships/image" Target="../media/image175.png"/><Relationship Id="rId53" Type="http://schemas.openxmlformats.org/officeDocument/2006/relationships/customXml" Target="../ink/ink172.xml"/><Relationship Id="rId52" Type="http://schemas.openxmlformats.org/officeDocument/2006/relationships/image" Target="../media/image174.png"/><Relationship Id="rId51" Type="http://schemas.openxmlformats.org/officeDocument/2006/relationships/customXml" Target="../ink/ink171.xml"/><Relationship Id="rId50" Type="http://schemas.openxmlformats.org/officeDocument/2006/relationships/image" Target="../media/image173.png"/><Relationship Id="rId5" Type="http://schemas.openxmlformats.org/officeDocument/2006/relationships/customXml" Target="../ink/ink148.xml"/><Relationship Id="rId49" Type="http://schemas.openxmlformats.org/officeDocument/2006/relationships/customXml" Target="../ink/ink170.xml"/><Relationship Id="rId48" Type="http://schemas.openxmlformats.org/officeDocument/2006/relationships/image" Target="../media/image172.png"/><Relationship Id="rId47" Type="http://schemas.openxmlformats.org/officeDocument/2006/relationships/customXml" Target="../ink/ink169.xml"/><Relationship Id="rId46" Type="http://schemas.openxmlformats.org/officeDocument/2006/relationships/image" Target="../media/image171.png"/><Relationship Id="rId45" Type="http://schemas.openxmlformats.org/officeDocument/2006/relationships/customXml" Target="../ink/ink168.xml"/><Relationship Id="rId44" Type="http://schemas.openxmlformats.org/officeDocument/2006/relationships/image" Target="../media/image170.png"/><Relationship Id="rId43" Type="http://schemas.openxmlformats.org/officeDocument/2006/relationships/customXml" Target="../ink/ink167.xml"/><Relationship Id="rId42" Type="http://schemas.openxmlformats.org/officeDocument/2006/relationships/image" Target="../media/image169.png"/><Relationship Id="rId41" Type="http://schemas.openxmlformats.org/officeDocument/2006/relationships/customXml" Target="../ink/ink166.xml"/><Relationship Id="rId40" Type="http://schemas.openxmlformats.org/officeDocument/2006/relationships/image" Target="../media/image168.png"/><Relationship Id="rId4" Type="http://schemas.openxmlformats.org/officeDocument/2006/relationships/image" Target="../media/image151.png"/><Relationship Id="rId39" Type="http://schemas.openxmlformats.org/officeDocument/2006/relationships/customXml" Target="../ink/ink165.xml"/><Relationship Id="rId38" Type="http://schemas.openxmlformats.org/officeDocument/2006/relationships/image" Target="../media/image167.png"/><Relationship Id="rId37" Type="http://schemas.openxmlformats.org/officeDocument/2006/relationships/customXml" Target="../ink/ink164.xml"/><Relationship Id="rId36" Type="http://schemas.openxmlformats.org/officeDocument/2006/relationships/image" Target="../media/image166.png"/><Relationship Id="rId35" Type="http://schemas.openxmlformats.org/officeDocument/2006/relationships/customXml" Target="../ink/ink163.xml"/><Relationship Id="rId34" Type="http://schemas.openxmlformats.org/officeDocument/2006/relationships/image" Target="../media/image137.png"/><Relationship Id="rId33" Type="http://schemas.openxmlformats.org/officeDocument/2006/relationships/customXml" Target="../ink/ink162.xml"/><Relationship Id="rId32" Type="http://schemas.openxmlformats.org/officeDocument/2006/relationships/image" Target="../media/image165.png"/><Relationship Id="rId31" Type="http://schemas.openxmlformats.org/officeDocument/2006/relationships/customXml" Target="../ink/ink161.xml"/><Relationship Id="rId30" Type="http://schemas.openxmlformats.org/officeDocument/2006/relationships/image" Target="../media/image164.png"/><Relationship Id="rId3" Type="http://schemas.openxmlformats.org/officeDocument/2006/relationships/customXml" Target="../ink/ink147.xml"/><Relationship Id="rId29" Type="http://schemas.openxmlformats.org/officeDocument/2006/relationships/customXml" Target="../ink/ink160.xml"/><Relationship Id="rId28" Type="http://schemas.openxmlformats.org/officeDocument/2006/relationships/image" Target="../media/image163.png"/><Relationship Id="rId27" Type="http://schemas.openxmlformats.org/officeDocument/2006/relationships/customXml" Target="../ink/ink159.xml"/><Relationship Id="rId26" Type="http://schemas.openxmlformats.org/officeDocument/2006/relationships/image" Target="../media/image162.png"/><Relationship Id="rId25" Type="http://schemas.openxmlformats.org/officeDocument/2006/relationships/customXml" Target="../ink/ink158.xml"/><Relationship Id="rId24" Type="http://schemas.openxmlformats.org/officeDocument/2006/relationships/image" Target="../media/image161.png"/><Relationship Id="rId23" Type="http://schemas.openxmlformats.org/officeDocument/2006/relationships/customXml" Target="../ink/ink157.xml"/><Relationship Id="rId22" Type="http://schemas.openxmlformats.org/officeDocument/2006/relationships/image" Target="../media/image160.png"/><Relationship Id="rId21" Type="http://schemas.openxmlformats.org/officeDocument/2006/relationships/customXml" Target="../ink/ink156.xml"/><Relationship Id="rId20" Type="http://schemas.openxmlformats.org/officeDocument/2006/relationships/image" Target="../media/image159.png"/><Relationship Id="rId2" Type="http://schemas.openxmlformats.org/officeDocument/2006/relationships/image" Target="../media/image150.png"/><Relationship Id="rId19" Type="http://schemas.openxmlformats.org/officeDocument/2006/relationships/customXml" Target="../ink/ink155.xml"/><Relationship Id="rId18" Type="http://schemas.openxmlformats.org/officeDocument/2006/relationships/image" Target="../media/image158.png"/><Relationship Id="rId17" Type="http://schemas.openxmlformats.org/officeDocument/2006/relationships/customXml" Target="../ink/ink154.xml"/><Relationship Id="rId16" Type="http://schemas.openxmlformats.org/officeDocument/2006/relationships/image" Target="../media/image157.png"/><Relationship Id="rId15" Type="http://schemas.openxmlformats.org/officeDocument/2006/relationships/customXml" Target="../ink/ink153.xml"/><Relationship Id="rId14" Type="http://schemas.openxmlformats.org/officeDocument/2006/relationships/image" Target="../media/image156.png"/><Relationship Id="rId13" Type="http://schemas.openxmlformats.org/officeDocument/2006/relationships/customXml" Target="../ink/ink152.xml"/><Relationship Id="rId12" Type="http://schemas.openxmlformats.org/officeDocument/2006/relationships/image" Target="../media/image155.png"/><Relationship Id="rId11" Type="http://schemas.openxmlformats.org/officeDocument/2006/relationships/customXml" Target="../ink/ink151.xml"/><Relationship Id="rId10" Type="http://schemas.openxmlformats.org/officeDocument/2006/relationships/image" Target="../media/image154.png"/><Relationship Id="rId1" Type="http://schemas.openxmlformats.org/officeDocument/2006/relationships/customXml" Target="../ink/ink146.xml"/></Relationships>
</file>

<file path=ppt/slides/_rels/slide22.xml.rels><?xml version="1.0" encoding="UTF-8" standalone="yes"?>
<Relationships xmlns="http://schemas.openxmlformats.org/package/2006/relationships"><Relationship Id="rId9" Type="http://schemas.openxmlformats.org/officeDocument/2006/relationships/customXml" Target="../ink/ink177.xml"/><Relationship Id="rId8" Type="http://schemas.openxmlformats.org/officeDocument/2006/relationships/image" Target="../media/image179.png"/><Relationship Id="rId7" Type="http://schemas.openxmlformats.org/officeDocument/2006/relationships/customXml" Target="../ink/ink176.xml"/><Relationship Id="rId6" Type="http://schemas.openxmlformats.org/officeDocument/2006/relationships/image" Target="../media/image178.png"/><Relationship Id="rId5" Type="http://schemas.openxmlformats.org/officeDocument/2006/relationships/customXml" Target="../ink/ink175.xml"/><Relationship Id="rId4" Type="http://schemas.openxmlformats.org/officeDocument/2006/relationships/image" Target="../media/image177.png"/><Relationship Id="rId3" Type="http://schemas.openxmlformats.org/officeDocument/2006/relationships/customXml" Target="../ink/ink174.xml"/><Relationship Id="rId2" Type="http://schemas.openxmlformats.org/officeDocument/2006/relationships/image" Target="../media/image176.png"/><Relationship Id="rId19" Type="http://schemas.openxmlformats.org/officeDocument/2006/relationships/slideLayout" Target="../slideLayouts/slideLayout2.xml"/><Relationship Id="rId18" Type="http://schemas.openxmlformats.org/officeDocument/2006/relationships/image" Target="../media/image184.png"/><Relationship Id="rId17" Type="http://schemas.openxmlformats.org/officeDocument/2006/relationships/customXml" Target="../ink/ink181.xml"/><Relationship Id="rId16" Type="http://schemas.openxmlformats.org/officeDocument/2006/relationships/image" Target="../media/image183.png"/><Relationship Id="rId15" Type="http://schemas.openxmlformats.org/officeDocument/2006/relationships/customXml" Target="../ink/ink180.xml"/><Relationship Id="rId14" Type="http://schemas.openxmlformats.org/officeDocument/2006/relationships/image" Target="../media/image182.png"/><Relationship Id="rId13" Type="http://schemas.openxmlformats.org/officeDocument/2006/relationships/customXml" Target="../ink/ink179.xml"/><Relationship Id="rId12" Type="http://schemas.openxmlformats.org/officeDocument/2006/relationships/image" Target="../media/image181.png"/><Relationship Id="rId11" Type="http://schemas.openxmlformats.org/officeDocument/2006/relationships/customXml" Target="../ink/ink178.xml"/><Relationship Id="rId10" Type="http://schemas.openxmlformats.org/officeDocument/2006/relationships/image" Target="../media/image180.png"/><Relationship Id="rId1" Type="http://schemas.openxmlformats.org/officeDocument/2006/relationships/customXml" Target="../ink/ink1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customXml" Target="../ink/ink186.xml"/><Relationship Id="rId8" Type="http://schemas.openxmlformats.org/officeDocument/2006/relationships/image" Target="../media/image188.png"/><Relationship Id="rId79" Type="http://schemas.openxmlformats.org/officeDocument/2006/relationships/slideLayout" Target="../slideLayouts/slideLayout2.xml"/><Relationship Id="rId78" Type="http://schemas.openxmlformats.org/officeDocument/2006/relationships/image" Target="../media/image222.png"/><Relationship Id="rId77" Type="http://schemas.openxmlformats.org/officeDocument/2006/relationships/customXml" Target="../ink/ink220.xml"/><Relationship Id="rId76" Type="http://schemas.openxmlformats.org/officeDocument/2006/relationships/image" Target="../media/image221.png"/><Relationship Id="rId75" Type="http://schemas.openxmlformats.org/officeDocument/2006/relationships/customXml" Target="../ink/ink219.xml"/><Relationship Id="rId74" Type="http://schemas.openxmlformats.org/officeDocument/2006/relationships/image" Target="../media/image220.png"/><Relationship Id="rId73" Type="http://schemas.openxmlformats.org/officeDocument/2006/relationships/customXml" Target="../ink/ink218.xml"/><Relationship Id="rId72" Type="http://schemas.openxmlformats.org/officeDocument/2006/relationships/image" Target="../media/image219.png"/><Relationship Id="rId71" Type="http://schemas.openxmlformats.org/officeDocument/2006/relationships/customXml" Target="../ink/ink217.xml"/><Relationship Id="rId70" Type="http://schemas.openxmlformats.org/officeDocument/2006/relationships/image" Target="../media/image218.png"/><Relationship Id="rId7" Type="http://schemas.openxmlformats.org/officeDocument/2006/relationships/customXml" Target="../ink/ink185.xml"/><Relationship Id="rId69" Type="http://schemas.openxmlformats.org/officeDocument/2006/relationships/customXml" Target="../ink/ink216.xml"/><Relationship Id="rId68" Type="http://schemas.openxmlformats.org/officeDocument/2006/relationships/image" Target="../media/image217.png"/><Relationship Id="rId67" Type="http://schemas.openxmlformats.org/officeDocument/2006/relationships/customXml" Target="../ink/ink215.xml"/><Relationship Id="rId66" Type="http://schemas.openxmlformats.org/officeDocument/2006/relationships/image" Target="../media/image216.png"/><Relationship Id="rId65" Type="http://schemas.openxmlformats.org/officeDocument/2006/relationships/customXml" Target="../ink/ink214.xml"/><Relationship Id="rId64" Type="http://schemas.openxmlformats.org/officeDocument/2006/relationships/image" Target="../media/image215.png"/><Relationship Id="rId63" Type="http://schemas.openxmlformats.org/officeDocument/2006/relationships/customXml" Target="../ink/ink213.xml"/><Relationship Id="rId62" Type="http://schemas.openxmlformats.org/officeDocument/2006/relationships/image" Target="../media/image214.png"/><Relationship Id="rId61" Type="http://schemas.openxmlformats.org/officeDocument/2006/relationships/customXml" Target="../ink/ink212.xml"/><Relationship Id="rId60" Type="http://schemas.openxmlformats.org/officeDocument/2006/relationships/image" Target="../media/image213.png"/><Relationship Id="rId6" Type="http://schemas.openxmlformats.org/officeDocument/2006/relationships/image" Target="../media/image187.png"/><Relationship Id="rId59" Type="http://schemas.openxmlformats.org/officeDocument/2006/relationships/customXml" Target="../ink/ink211.xml"/><Relationship Id="rId58" Type="http://schemas.openxmlformats.org/officeDocument/2006/relationships/image" Target="../media/image71.png"/><Relationship Id="rId57" Type="http://schemas.openxmlformats.org/officeDocument/2006/relationships/customXml" Target="../ink/ink210.xml"/><Relationship Id="rId56" Type="http://schemas.openxmlformats.org/officeDocument/2006/relationships/image" Target="../media/image212.png"/><Relationship Id="rId55" Type="http://schemas.openxmlformats.org/officeDocument/2006/relationships/customXml" Target="../ink/ink209.xml"/><Relationship Id="rId54" Type="http://schemas.openxmlformats.org/officeDocument/2006/relationships/image" Target="../media/image211.png"/><Relationship Id="rId53" Type="http://schemas.openxmlformats.org/officeDocument/2006/relationships/customXml" Target="../ink/ink208.xml"/><Relationship Id="rId52" Type="http://schemas.openxmlformats.org/officeDocument/2006/relationships/image" Target="../media/image210.png"/><Relationship Id="rId51" Type="http://schemas.openxmlformats.org/officeDocument/2006/relationships/customXml" Target="../ink/ink207.xml"/><Relationship Id="rId50" Type="http://schemas.openxmlformats.org/officeDocument/2006/relationships/image" Target="../media/image209.png"/><Relationship Id="rId5" Type="http://schemas.openxmlformats.org/officeDocument/2006/relationships/customXml" Target="../ink/ink184.xml"/><Relationship Id="rId49" Type="http://schemas.openxmlformats.org/officeDocument/2006/relationships/customXml" Target="../ink/ink206.xml"/><Relationship Id="rId48" Type="http://schemas.openxmlformats.org/officeDocument/2006/relationships/image" Target="../media/image208.png"/><Relationship Id="rId47" Type="http://schemas.openxmlformats.org/officeDocument/2006/relationships/customXml" Target="../ink/ink205.xml"/><Relationship Id="rId46" Type="http://schemas.openxmlformats.org/officeDocument/2006/relationships/image" Target="../media/image207.png"/><Relationship Id="rId45" Type="http://schemas.openxmlformats.org/officeDocument/2006/relationships/customXml" Target="../ink/ink204.xml"/><Relationship Id="rId44" Type="http://schemas.openxmlformats.org/officeDocument/2006/relationships/image" Target="../media/image206.png"/><Relationship Id="rId43" Type="http://schemas.openxmlformats.org/officeDocument/2006/relationships/customXml" Target="../ink/ink203.xml"/><Relationship Id="rId42" Type="http://schemas.openxmlformats.org/officeDocument/2006/relationships/image" Target="../media/image205.png"/><Relationship Id="rId41" Type="http://schemas.openxmlformats.org/officeDocument/2006/relationships/customXml" Target="../ink/ink202.xml"/><Relationship Id="rId40" Type="http://schemas.openxmlformats.org/officeDocument/2006/relationships/image" Target="../media/image204.png"/><Relationship Id="rId4" Type="http://schemas.openxmlformats.org/officeDocument/2006/relationships/image" Target="../media/image186.png"/><Relationship Id="rId39" Type="http://schemas.openxmlformats.org/officeDocument/2006/relationships/customXml" Target="../ink/ink201.xml"/><Relationship Id="rId38" Type="http://schemas.openxmlformats.org/officeDocument/2006/relationships/image" Target="../media/image203.png"/><Relationship Id="rId37" Type="http://schemas.openxmlformats.org/officeDocument/2006/relationships/customXml" Target="../ink/ink200.xml"/><Relationship Id="rId36" Type="http://schemas.openxmlformats.org/officeDocument/2006/relationships/image" Target="../media/image202.png"/><Relationship Id="rId35" Type="http://schemas.openxmlformats.org/officeDocument/2006/relationships/customXml" Target="../ink/ink199.xml"/><Relationship Id="rId34" Type="http://schemas.openxmlformats.org/officeDocument/2006/relationships/image" Target="../media/image201.png"/><Relationship Id="rId33" Type="http://schemas.openxmlformats.org/officeDocument/2006/relationships/customXml" Target="../ink/ink198.xml"/><Relationship Id="rId32" Type="http://schemas.openxmlformats.org/officeDocument/2006/relationships/image" Target="../media/image200.png"/><Relationship Id="rId31" Type="http://schemas.openxmlformats.org/officeDocument/2006/relationships/customXml" Target="../ink/ink197.xml"/><Relationship Id="rId30" Type="http://schemas.openxmlformats.org/officeDocument/2006/relationships/image" Target="../media/image199.png"/><Relationship Id="rId3" Type="http://schemas.openxmlformats.org/officeDocument/2006/relationships/customXml" Target="../ink/ink183.xml"/><Relationship Id="rId29" Type="http://schemas.openxmlformats.org/officeDocument/2006/relationships/customXml" Target="../ink/ink196.xml"/><Relationship Id="rId28" Type="http://schemas.openxmlformats.org/officeDocument/2006/relationships/image" Target="../media/image198.png"/><Relationship Id="rId27" Type="http://schemas.openxmlformats.org/officeDocument/2006/relationships/customXml" Target="../ink/ink195.xml"/><Relationship Id="rId26" Type="http://schemas.openxmlformats.org/officeDocument/2006/relationships/image" Target="../media/image197.png"/><Relationship Id="rId25" Type="http://schemas.openxmlformats.org/officeDocument/2006/relationships/customXml" Target="../ink/ink194.xml"/><Relationship Id="rId24" Type="http://schemas.openxmlformats.org/officeDocument/2006/relationships/image" Target="../media/image196.png"/><Relationship Id="rId23" Type="http://schemas.openxmlformats.org/officeDocument/2006/relationships/customXml" Target="../ink/ink193.xml"/><Relationship Id="rId22" Type="http://schemas.openxmlformats.org/officeDocument/2006/relationships/image" Target="../media/image195.png"/><Relationship Id="rId21" Type="http://schemas.openxmlformats.org/officeDocument/2006/relationships/customXml" Target="../ink/ink192.xml"/><Relationship Id="rId20" Type="http://schemas.openxmlformats.org/officeDocument/2006/relationships/image" Target="../media/image194.png"/><Relationship Id="rId2" Type="http://schemas.openxmlformats.org/officeDocument/2006/relationships/image" Target="../media/image185.png"/><Relationship Id="rId19" Type="http://schemas.openxmlformats.org/officeDocument/2006/relationships/customXml" Target="../ink/ink191.xml"/><Relationship Id="rId18" Type="http://schemas.openxmlformats.org/officeDocument/2006/relationships/image" Target="../media/image193.png"/><Relationship Id="rId17" Type="http://schemas.openxmlformats.org/officeDocument/2006/relationships/customXml" Target="../ink/ink190.xml"/><Relationship Id="rId16" Type="http://schemas.openxmlformats.org/officeDocument/2006/relationships/image" Target="../media/image192.png"/><Relationship Id="rId15" Type="http://schemas.openxmlformats.org/officeDocument/2006/relationships/customXml" Target="../ink/ink189.xml"/><Relationship Id="rId14" Type="http://schemas.openxmlformats.org/officeDocument/2006/relationships/image" Target="../media/image191.png"/><Relationship Id="rId13" Type="http://schemas.openxmlformats.org/officeDocument/2006/relationships/customXml" Target="../ink/ink188.xml"/><Relationship Id="rId12" Type="http://schemas.openxmlformats.org/officeDocument/2006/relationships/image" Target="../media/image190.png"/><Relationship Id="rId11" Type="http://schemas.openxmlformats.org/officeDocument/2006/relationships/customXml" Target="../ink/ink187.xml"/><Relationship Id="rId10" Type="http://schemas.openxmlformats.org/officeDocument/2006/relationships/image" Target="../media/image189.png"/><Relationship Id="rId1" Type="http://schemas.openxmlformats.org/officeDocument/2006/relationships/customXml" Target="../ink/ink18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3.png"/><Relationship Id="rId1" Type="http://schemas.openxmlformats.org/officeDocument/2006/relationships/customXml" Target="../ink/ink221.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5.png"/><Relationship Id="rId3" Type="http://schemas.openxmlformats.org/officeDocument/2006/relationships/customXml" Target="../ink/ink223.xml"/><Relationship Id="rId2" Type="http://schemas.openxmlformats.org/officeDocument/2006/relationships/image" Target="../media/image224.png"/><Relationship Id="rId1" Type="http://schemas.openxmlformats.org/officeDocument/2006/relationships/customXml" Target="../ink/ink222.xml"/></Relationships>
</file>

<file path=ppt/slides/_rels/slide27.xml.rels><?xml version="1.0" encoding="UTF-8" standalone="yes"?>
<Relationships xmlns="http://schemas.openxmlformats.org/package/2006/relationships"><Relationship Id="rId9" Type="http://schemas.openxmlformats.org/officeDocument/2006/relationships/customXml" Target="../ink/ink228.xml"/><Relationship Id="rId8" Type="http://schemas.openxmlformats.org/officeDocument/2006/relationships/image" Target="../media/image229.png"/><Relationship Id="rId7" Type="http://schemas.openxmlformats.org/officeDocument/2006/relationships/customXml" Target="../ink/ink227.xml"/><Relationship Id="rId6" Type="http://schemas.openxmlformats.org/officeDocument/2006/relationships/image" Target="../media/image228.png"/><Relationship Id="rId5" Type="http://schemas.openxmlformats.org/officeDocument/2006/relationships/customXml" Target="../ink/ink226.xml"/><Relationship Id="rId45" Type="http://schemas.openxmlformats.org/officeDocument/2006/relationships/slideLayout" Target="../slideLayouts/slideLayout2.xml"/><Relationship Id="rId44" Type="http://schemas.openxmlformats.org/officeDocument/2006/relationships/image" Target="../media/image247.png"/><Relationship Id="rId43" Type="http://schemas.openxmlformats.org/officeDocument/2006/relationships/customXml" Target="../ink/ink245.xml"/><Relationship Id="rId42" Type="http://schemas.openxmlformats.org/officeDocument/2006/relationships/image" Target="../media/image246.png"/><Relationship Id="rId41" Type="http://schemas.openxmlformats.org/officeDocument/2006/relationships/customXml" Target="../ink/ink244.xml"/><Relationship Id="rId40" Type="http://schemas.openxmlformats.org/officeDocument/2006/relationships/image" Target="../media/image245.png"/><Relationship Id="rId4" Type="http://schemas.openxmlformats.org/officeDocument/2006/relationships/image" Target="../media/image227.png"/><Relationship Id="rId39" Type="http://schemas.openxmlformats.org/officeDocument/2006/relationships/customXml" Target="../ink/ink243.xml"/><Relationship Id="rId38" Type="http://schemas.openxmlformats.org/officeDocument/2006/relationships/image" Target="../media/image244.png"/><Relationship Id="rId37" Type="http://schemas.openxmlformats.org/officeDocument/2006/relationships/customXml" Target="../ink/ink242.xml"/><Relationship Id="rId36" Type="http://schemas.openxmlformats.org/officeDocument/2006/relationships/image" Target="../media/image243.png"/><Relationship Id="rId35" Type="http://schemas.openxmlformats.org/officeDocument/2006/relationships/customXml" Target="../ink/ink241.xml"/><Relationship Id="rId34" Type="http://schemas.openxmlformats.org/officeDocument/2006/relationships/image" Target="../media/image242.png"/><Relationship Id="rId33" Type="http://schemas.openxmlformats.org/officeDocument/2006/relationships/customXml" Target="../ink/ink240.xml"/><Relationship Id="rId32" Type="http://schemas.openxmlformats.org/officeDocument/2006/relationships/image" Target="../media/image241.png"/><Relationship Id="rId31" Type="http://schemas.openxmlformats.org/officeDocument/2006/relationships/customXml" Target="../ink/ink239.xml"/><Relationship Id="rId30" Type="http://schemas.openxmlformats.org/officeDocument/2006/relationships/image" Target="../media/image240.png"/><Relationship Id="rId3" Type="http://schemas.openxmlformats.org/officeDocument/2006/relationships/customXml" Target="../ink/ink225.xml"/><Relationship Id="rId29" Type="http://schemas.openxmlformats.org/officeDocument/2006/relationships/customXml" Target="../ink/ink238.xml"/><Relationship Id="rId28" Type="http://schemas.openxmlformats.org/officeDocument/2006/relationships/image" Target="../media/image239.png"/><Relationship Id="rId27" Type="http://schemas.openxmlformats.org/officeDocument/2006/relationships/customXml" Target="../ink/ink237.xml"/><Relationship Id="rId26" Type="http://schemas.openxmlformats.org/officeDocument/2006/relationships/image" Target="../media/image238.png"/><Relationship Id="rId25" Type="http://schemas.openxmlformats.org/officeDocument/2006/relationships/customXml" Target="../ink/ink236.xml"/><Relationship Id="rId24" Type="http://schemas.openxmlformats.org/officeDocument/2006/relationships/image" Target="../media/image237.png"/><Relationship Id="rId23" Type="http://schemas.openxmlformats.org/officeDocument/2006/relationships/customXml" Target="../ink/ink235.xml"/><Relationship Id="rId22" Type="http://schemas.openxmlformats.org/officeDocument/2006/relationships/image" Target="../media/image236.png"/><Relationship Id="rId21" Type="http://schemas.openxmlformats.org/officeDocument/2006/relationships/customXml" Target="../ink/ink234.xml"/><Relationship Id="rId20" Type="http://schemas.openxmlformats.org/officeDocument/2006/relationships/image" Target="../media/image235.png"/><Relationship Id="rId2" Type="http://schemas.openxmlformats.org/officeDocument/2006/relationships/image" Target="../media/image226.png"/><Relationship Id="rId19" Type="http://schemas.openxmlformats.org/officeDocument/2006/relationships/customXml" Target="../ink/ink233.xml"/><Relationship Id="rId18" Type="http://schemas.openxmlformats.org/officeDocument/2006/relationships/image" Target="../media/image234.png"/><Relationship Id="rId17" Type="http://schemas.openxmlformats.org/officeDocument/2006/relationships/customXml" Target="../ink/ink232.xml"/><Relationship Id="rId16" Type="http://schemas.openxmlformats.org/officeDocument/2006/relationships/image" Target="../media/image233.png"/><Relationship Id="rId15" Type="http://schemas.openxmlformats.org/officeDocument/2006/relationships/customXml" Target="../ink/ink231.xml"/><Relationship Id="rId14" Type="http://schemas.openxmlformats.org/officeDocument/2006/relationships/image" Target="../media/image232.png"/><Relationship Id="rId13" Type="http://schemas.openxmlformats.org/officeDocument/2006/relationships/customXml" Target="../ink/ink230.xml"/><Relationship Id="rId12" Type="http://schemas.openxmlformats.org/officeDocument/2006/relationships/image" Target="../media/image231.png"/><Relationship Id="rId11" Type="http://schemas.openxmlformats.org/officeDocument/2006/relationships/customXml" Target="../ink/ink229.xml"/><Relationship Id="rId10" Type="http://schemas.openxmlformats.org/officeDocument/2006/relationships/image" Target="../media/image230.png"/><Relationship Id="rId1" Type="http://schemas.openxmlformats.org/officeDocument/2006/relationships/customXml" Target="../ink/ink224.xml"/></Relationships>
</file>

<file path=ppt/slides/_rels/slide28.xml.rels><?xml version="1.0" encoding="UTF-8" standalone="yes"?>
<Relationships xmlns="http://schemas.openxmlformats.org/package/2006/relationships"><Relationship Id="rId9" Type="http://schemas.openxmlformats.org/officeDocument/2006/relationships/customXml" Target="../ink/ink250.xml"/><Relationship Id="rId8" Type="http://schemas.openxmlformats.org/officeDocument/2006/relationships/image" Target="../media/image251.png"/><Relationship Id="rId7" Type="http://schemas.openxmlformats.org/officeDocument/2006/relationships/customXml" Target="../ink/ink249.xml"/><Relationship Id="rId6" Type="http://schemas.openxmlformats.org/officeDocument/2006/relationships/image" Target="../media/image250.png"/><Relationship Id="rId5" Type="http://schemas.openxmlformats.org/officeDocument/2006/relationships/customXml" Target="../ink/ink248.xml"/><Relationship Id="rId4" Type="http://schemas.openxmlformats.org/officeDocument/2006/relationships/image" Target="../media/image249.png"/><Relationship Id="rId3" Type="http://schemas.openxmlformats.org/officeDocument/2006/relationships/customXml" Target="../ink/ink247.xml"/><Relationship Id="rId21" Type="http://schemas.openxmlformats.org/officeDocument/2006/relationships/slideLayout" Target="../slideLayouts/slideLayout2.xml"/><Relationship Id="rId20" Type="http://schemas.openxmlformats.org/officeDocument/2006/relationships/image" Target="../media/image257.png"/><Relationship Id="rId2" Type="http://schemas.openxmlformats.org/officeDocument/2006/relationships/image" Target="../media/image248.png"/><Relationship Id="rId19" Type="http://schemas.openxmlformats.org/officeDocument/2006/relationships/customXml" Target="../ink/ink255.xml"/><Relationship Id="rId18" Type="http://schemas.openxmlformats.org/officeDocument/2006/relationships/image" Target="../media/image256.png"/><Relationship Id="rId17" Type="http://schemas.openxmlformats.org/officeDocument/2006/relationships/customXml" Target="../ink/ink254.xml"/><Relationship Id="rId16" Type="http://schemas.openxmlformats.org/officeDocument/2006/relationships/image" Target="../media/image255.png"/><Relationship Id="rId15" Type="http://schemas.openxmlformats.org/officeDocument/2006/relationships/customXml" Target="../ink/ink253.xml"/><Relationship Id="rId14" Type="http://schemas.openxmlformats.org/officeDocument/2006/relationships/image" Target="../media/image254.png"/><Relationship Id="rId13" Type="http://schemas.openxmlformats.org/officeDocument/2006/relationships/customXml" Target="../ink/ink252.xml"/><Relationship Id="rId12" Type="http://schemas.openxmlformats.org/officeDocument/2006/relationships/image" Target="../media/image253.png"/><Relationship Id="rId11" Type="http://schemas.openxmlformats.org/officeDocument/2006/relationships/customXml" Target="../ink/ink251.xml"/><Relationship Id="rId10" Type="http://schemas.openxmlformats.org/officeDocument/2006/relationships/image" Target="../media/image252.png"/><Relationship Id="rId1" Type="http://schemas.openxmlformats.org/officeDocument/2006/relationships/customXml" Target="../ink/ink246.xml"/></Relationships>
</file>

<file path=ppt/slides/_rels/slide29.xml.rels><?xml version="1.0" encoding="UTF-8" standalone="yes"?>
<Relationships xmlns="http://schemas.openxmlformats.org/package/2006/relationships"><Relationship Id="rId9" Type="http://schemas.openxmlformats.org/officeDocument/2006/relationships/customXml" Target="../ink/ink259.xml"/><Relationship Id="rId8" Type="http://schemas.openxmlformats.org/officeDocument/2006/relationships/image" Target="../media/image261.png"/><Relationship Id="rId7" Type="http://schemas.openxmlformats.org/officeDocument/2006/relationships/customXml" Target="../ink/ink258.xml"/><Relationship Id="rId6" Type="http://schemas.openxmlformats.org/officeDocument/2006/relationships/image" Target="../media/image260.png"/><Relationship Id="rId5" Type="http://schemas.openxmlformats.org/officeDocument/2006/relationships/customXml" Target="../ink/ink257.xml"/><Relationship Id="rId4" Type="http://schemas.openxmlformats.org/officeDocument/2006/relationships/image" Target="../media/image259.png"/><Relationship Id="rId3" Type="http://schemas.openxmlformats.org/officeDocument/2006/relationships/customXml" Target="../ink/ink256.xml"/><Relationship Id="rId20" Type="http://schemas.openxmlformats.org/officeDocument/2006/relationships/vmlDrawing" Target="../drawings/vmlDrawing2.vml"/><Relationship Id="rId2" Type="http://schemas.openxmlformats.org/officeDocument/2006/relationships/image" Target="../media/image258.wmf"/><Relationship Id="rId19" Type="http://schemas.openxmlformats.org/officeDocument/2006/relationships/slideLayout" Target="../slideLayouts/slideLayout2.xml"/><Relationship Id="rId18" Type="http://schemas.openxmlformats.org/officeDocument/2006/relationships/image" Target="../media/image266.png"/><Relationship Id="rId17" Type="http://schemas.openxmlformats.org/officeDocument/2006/relationships/customXml" Target="../ink/ink263.xml"/><Relationship Id="rId16" Type="http://schemas.openxmlformats.org/officeDocument/2006/relationships/image" Target="../media/image265.png"/><Relationship Id="rId15" Type="http://schemas.openxmlformats.org/officeDocument/2006/relationships/customXml" Target="../ink/ink262.xml"/><Relationship Id="rId14" Type="http://schemas.openxmlformats.org/officeDocument/2006/relationships/image" Target="../media/image264.png"/><Relationship Id="rId13" Type="http://schemas.openxmlformats.org/officeDocument/2006/relationships/customXml" Target="../ink/ink261.xml"/><Relationship Id="rId12" Type="http://schemas.openxmlformats.org/officeDocument/2006/relationships/image" Target="../media/image263.png"/><Relationship Id="rId11" Type="http://schemas.openxmlformats.org/officeDocument/2006/relationships/customXml" Target="../ink/ink260.xml"/><Relationship Id="rId10" Type="http://schemas.openxmlformats.org/officeDocument/2006/relationships/image" Target="../media/image262.png"/><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customXml" Target="../ink/ink268.xml"/><Relationship Id="rId8" Type="http://schemas.openxmlformats.org/officeDocument/2006/relationships/image" Target="../media/image270.png"/><Relationship Id="rId7" Type="http://schemas.openxmlformats.org/officeDocument/2006/relationships/customXml" Target="../ink/ink267.xml"/><Relationship Id="rId69" Type="http://schemas.openxmlformats.org/officeDocument/2006/relationships/slideLayout" Target="../slideLayouts/slideLayout2.xml"/><Relationship Id="rId68" Type="http://schemas.openxmlformats.org/officeDocument/2006/relationships/image" Target="../media/image300.png"/><Relationship Id="rId67" Type="http://schemas.openxmlformats.org/officeDocument/2006/relationships/customXml" Target="../ink/ink297.xml"/><Relationship Id="rId66" Type="http://schemas.openxmlformats.org/officeDocument/2006/relationships/image" Target="../media/image299.png"/><Relationship Id="rId65" Type="http://schemas.openxmlformats.org/officeDocument/2006/relationships/customXml" Target="../ink/ink296.xml"/><Relationship Id="rId64" Type="http://schemas.openxmlformats.org/officeDocument/2006/relationships/image" Target="../media/image298.png"/><Relationship Id="rId63" Type="http://schemas.openxmlformats.org/officeDocument/2006/relationships/customXml" Target="../ink/ink295.xml"/><Relationship Id="rId62" Type="http://schemas.openxmlformats.org/officeDocument/2006/relationships/image" Target="../media/image297.png"/><Relationship Id="rId61" Type="http://schemas.openxmlformats.org/officeDocument/2006/relationships/customXml" Target="../ink/ink294.xml"/><Relationship Id="rId60" Type="http://schemas.openxmlformats.org/officeDocument/2006/relationships/image" Target="../media/image296.png"/><Relationship Id="rId6" Type="http://schemas.openxmlformats.org/officeDocument/2006/relationships/image" Target="../media/image269.png"/><Relationship Id="rId59" Type="http://schemas.openxmlformats.org/officeDocument/2006/relationships/customXml" Target="../ink/ink293.xml"/><Relationship Id="rId58" Type="http://schemas.openxmlformats.org/officeDocument/2006/relationships/image" Target="../media/image295.png"/><Relationship Id="rId57" Type="http://schemas.openxmlformats.org/officeDocument/2006/relationships/customXml" Target="../ink/ink292.xml"/><Relationship Id="rId56" Type="http://schemas.openxmlformats.org/officeDocument/2006/relationships/image" Target="../media/image294.png"/><Relationship Id="rId55" Type="http://schemas.openxmlformats.org/officeDocument/2006/relationships/customXml" Target="../ink/ink291.xml"/><Relationship Id="rId54" Type="http://schemas.openxmlformats.org/officeDocument/2006/relationships/image" Target="../media/image293.png"/><Relationship Id="rId53" Type="http://schemas.openxmlformats.org/officeDocument/2006/relationships/customXml" Target="../ink/ink290.xml"/><Relationship Id="rId52" Type="http://schemas.openxmlformats.org/officeDocument/2006/relationships/image" Target="../media/image292.png"/><Relationship Id="rId51" Type="http://schemas.openxmlformats.org/officeDocument/2006/relationships/customXml" Target="../ink/ink289.xml"/><Relationship Id="rId50" Type="http://schemas.openxmlformats.org/officeDocument/2006/relationships/image" Target="../media/image291.png"/><Relationship Id="rId5" Type="http://schemas.openxmlformats.org/officeDocument/2006/relationships/customXml" Target="../ink/ink266.xml"/><Relationship Id="rId49" Type="http://schemas.openxmlformats.org/officeDocument/2006/relationships/customXml" Target="../ink/ink288.xml"/><Relationship Id="rId48" Type="http://schemas.openxmlformats.org/officeDocument/2006/relationships/image" Target="../media/image290.png"/><Relationship Id="rId47" Type="http://schemas.openxmlformats.org/officeDocument/2006/relationships/customXml" Target="../ink/ink287.xml"/><Relationship Id="rId46" Type="http://schemas.openxmlformats.org/officeDocument/2006/relationships/image" Target="../media/image289.png"/><Relationship Id="rId45" Type="http://schemas.openxmlformats.org/officeDocument/2006/relationships/customXml" Target="../ink/ink286.xml"/><Relationship Id="rId44" Type="http://schemas.openxmlformats.org/officeDocument/2006/relationships/image" Target="../media/image288.png"/><Relationship Id="rId43" Type="http://schemas.openxmlformats.org/officeDocument/2006/relationships/customXml" Target="../ink/ink285.xml"/><Relationship Id="rId42" Type="http://schemas.openxmlformats.org/officeDocument/2006/relationships/image" Target="../media/image287.png"/><Relationship Id="rId41" Type="http://schemas.openxmlformats.org/officeDocument/2006/relationships/customXml" Target="../ink/ink284.xml"/><Relationship Id="rId40" Type="http://schemas.openxmlformats.org/officeDocument/2006/relationships/image" Target="../media/image286.png"/><Relationship Id="rId4" Type="http://schemas.openxmlformats.org/officeDocument/2006/relationships/image" Target="../media/image268.png"/><Relationship Id="rId39" Type="http://schemas.openxmlformats.org/officeDocument/2006/relationships/customXml" Target="../ink/ink283.xml"/><Relationship Id="rId38" Type="http://schemas.openxmlformats.org/officeDocument/2006/relationships/image" Target="../media/image285.png"/><Relationship Id="rId37" Type="http://schemas.openxmlformats.org/officeDocument/2006/relationships/customXml" Target="../ink/ink282.xml"/><Relationship Id="rId36" Type="http://schemas.openxmlformats.org/officeDocument/2006/relationships/image" Target="../media/image284.png"/><Relationship Id="rId35" Type="http://schemas.openxmlformats.org/officeDocument/2006/relationships/customXml" Target="../ink/ink281.xml"/><Relationship Id="rId34" Type="http://schemas.openxmlformats.org/officeDocument/2006/relationships/image" Target="../media/image283.png"/><Relationship Id="rId33" Type="http://schemas.openxmlformats.org/officeDocument/2006/relationships/customXml" Target="../ink/ink280.xml"/><Relationship Id="rId32" Type="http://schemas.openxmlformats.org/officeDocument/2006/relationships/image" Target="../media/image282.png"/><Relationship Id="rId31" Type="http://schemas.openxmlformats.org/officeDocument/2006/relationships/customXml" Target="../ink/ink279.xml"/><Relationship Id="rId30" Type="http://schemas.openxmlformats.org/officeDocument/2006/relationships/image" Target="../media/image281.png"/><Relationship Id="rId3" Type="http://schemas.openxmlformats.org/officeDocument/2006/relationships/customXml" Target="../ink/ink265.xml"/><Relationship Id="rId29" Type="http://schemas.openxmlformats.org/officeDocument/2006/relationships/customXml" Target="../ink/ink278.xml"/><Relationship Id="rId28" Type="http://schemas.openxmlformats.org/officeDocument/2006/relationships/image" Target="../media/image280.png"/><Relationship Id="rId27" Type="http://schemas.openxmlformats.org/officeDocument/2006/relationships/customXml" Target="../ink/ink277.xml"/><Relationship Id="rId26" Type="http://schemas.openxmlformats.org/officeDocument/2006/relationships/image" Target="../media/image279.png"/><Relationship Id="rId25" Type="http://schemas.openxmlformats.org/officeDocument/2006/relationships/customXml" Target="../ink/ink276.xml"/><Relationship Id="rId24" Type="http://schemas.openxmlformats.org/officeDocument/2006/relationships/image" Target="../media/image278.png"/><Relationship Id="rId23" Type="http://schemas.openxmlformats.org/officeDocument/2006/relationships/customXml" Target="../ink/ink275.xml"/><Relationship Id="rId22" Type="http://schemas.openxmlformats.org/officeDocument/2006/relationships/image" Target="../media/image277.png"/><Relationship Id="rId21" Type="http://schemas.openxmlformats.org/officeDocument/2006/relationships/customXml" Target="../ink/ink274.xml"/><Relationship Id="rId20" Type="http://schemas.openxmlformats.org/officeDocument/2006/relationships/image" Target="../media/image276.png"/><Relationship Id="rId2" Type="http://schemas.openxmlformats.org/officeDocument/2006/relationships/image" Target="../media/image267.png"/><Relationship Id="rId19" Type="http://schemas.openxmlformats.org/officeDocument/2006/relationships/customXml" Target="../ink/ink273.xml"/><Relationship Id="rId18" Type="http://schemas.openxmlformats.org/officeDocument/2006/relationships/image" Target="../media/image275.png"/><Relationship Id="rId17" Type="http://schemas.openxmlformats.org/officeDocument/2006/relationships/customXml" Target="../ink/ink272.xml"/><Relationship Id="rId16" Type="http://schemas.openxmlformats.org/officeDocument/2006/relationships/image" Target="../media/image274.png"/><Relationship Id="rId15" Type="http://schemas.openxmlformats.org/officeDocument/2006/relationships/customXml" Target="../ink/ink271.xml"/><Relationship Id="rId14" Type="http://schemas.openxmlformats.org/officeDocument/2006/relationships/image" Target="../media/image273.png"/><Relationship Id="rId13" Type="http://schemas.openxmlformats.org/officeDocument/2006/relationships/customXml" Target="../ink/ink270.xml"/><Relationship Id="rId12" Type="http://schemas.openxmlformats.org/officeDocument/2006/relationships/image" Target="../media/image272.png"/><Relationship Id="rId11" Type="http://schemas.openxmlformats.org/officeDocument/2006/relationships/customXml" Target="../ink/ink269.xml"/><Relationship Id="rId10" Type="http://schemas.openxmlformats.org/officeDocument/2006/relationships/image" Target="../media/image271.png"/><Relationship Id="rId1" Type="http://schemas.openxmlformats.org/officeDocument/2006/relationships/customXml" Target="../ink/ink264.xml"/></Relationships>
</file>

<file path=ppt/slides/_rels/slide31.xml.rels><?xml version="1.0" encoding="UTF-8" standalone="yes"?>
<Relationships xmlns="http://schemas.openxmlformats.org/package/2006/relationships"><Relationship Id="rId9" Type="http://schemas.openxmlformats.org/officeDocument/2006/relationships/customXml" Target="../ink/ink301.xml"/><Relationship Id="rId82" Type="http://schemas.openxmlformats.org/officeDocument/2006/relationships/vmlDrawing" Target="../drawings/vmlDrawing3.vml"/><Relationship Id="rId81" Type="http://schemas.openxmlformats.org/officeDocument/2006/relationships/slideLayout" Target="../slideLayouts/slideLayout2.xml"/><Relationship Id="rId80" Type="http://schemas.openxmlformats.org/officeDocument/2006/relationships/image" Target="../media/image339.png"/><Relationship Id="rId8" Type="http://schemas.openxmlformats.org/officeDocument/2006/relationships/image" Target="../media/image304.png"/><Relationship Id="rId79" Type="http://schemas.openxmlformats.org/officeDocument/2006/relationships/customXml" Target="../ink/ink336.xml"/><Relationship Id="rId78" Type="http://schemas.openxmlformats.org/officeDocument/2006/relationships/image" Target="../media/image338.png"/><Relationship Id="rId77" Type="http://schemas.openxmlformats.org/officeDocument/2006/relationships/customXml" Target="../ink/ink335.xml"/><Relationship Id="rId76" Type="http://schemas.openxmlformats.org/officeDocument/2006/relationships/image" Target="../media/image20.png"/><Relationship Id="rId75" Type="http://schemas.openxmlformats.org/officeDocument/2006/relationships/customXml" Target="../ink/ink334.xml"/><Relationship Id="rId74" Type="http://schemas.openxmlformats.org/officeDocument/2006/relationships/image" Target="../media/image337.png"/><Relationship Id="rId73" Type="http://schemas.openxmlformats.org/officeDocument/2006/relationships/customXml" Target="../ink/ink333.xml"/><Relationship Id="rId72" Type="http://schemas.openxmlformats.org/officeDocument/2006/relationships/image" Target="../media/image336.png"/><Relationship Id="rId71" Type="http://schemas.openxmlformats.org/officeDocument/2006/relationships/customXml" Target="../ink/ink332.xml"/><Relationship Id="rId70" Type="http://schemas.openxmlformats.org/officeDocument/2006/relationships/image" Target="../media/image335.png"/><Relationship Id="rId7" Type="http://schemas.openxmlformats.org/officeDocument/2006/relationships/customXml" Target="../ink/ink300.xml"/><Relationship Id="rId69" Type="http://schemas.openxmlformats.org/officeDocument/2006/relationships/customXml" Target="../ink/ink331.xml"/><Relationship Id="rId68" Type="http://schemas.openxmlformats.org/officeDocument/2006/relationships/image" Target="../media/image334.png"/><Relationship Id="rId67" Type="http://schemas.openxmlformats.org/officeDocument/2006/relationships/customXml" Target="../ink/ink330.xml"/><Relationship Id="rId66" Type="http://schemas.openxmlformats.org/officeDocument/2006/relationships/image" Target="../media/image333.png"/><Relationship Id="rId65" Type="http://schemas.openxmlformats.org/officeDocument/2006/relationships/customXml" Target="../ink/ink329.xml"/><Relationship Id="rId64" Type="http://schemas.openxmlformats.org/officeDocument/2006/relationships/image" Target="../media/image332.png"/><Relationship Id="rId63" Type="http://schemas.openxmlformats.org/officeDocument/2006/relationships/customXml" Target="../ink/ink328.xml"/><Relationship Id="rId62" Type="http://schemas.openxmlformats.org/officeDocument/2006/relationships/image" Target="../media/image331.png"/><Relationship Id="rId61" Type="http://schemas.openxmlformats.org/officeDocument/2006/relationships/customXml" Target="../ink/ink327.xml"/><Relationship Id="rId60" Type="http://schemas.openxmlformats.org/officeDocument/2006/relationships/image" Target="../media/image330.png"/><Relationship Id="rId6" Type="http://schemas.openxmlformats.org/officeDocument/2006/relationships/image" Target="../media/image303.png"/><Relationship Id="rId59" Type="http://schemas.openxmlformats.org/officeDocument/2006/relationships/customXml" Target="../ink/ink326.xml"/><Relationship Id="rId58" Type="http://schemas.openxmlformats.org/officeDocument/2006/relationships/image" Target="../media/image329.png"/><Relationship Id="rId57" Type="http://schemas.openxmlformats.org/officeDocument/2006/relationships/customXml" Target="../ink/ink325.xml"/><Relationship Id="rId56" Type="http://schemas.openxmlformats.org/officeDocument/2006/relationships/image" Target="../media/image328.png"/><Relationship Id="rId55" Type="http://schemas.openxmlformats.org/officeDocument/2006/relationships/customXml" Target="../ink/ink324.xml"/><Relationship Id="rId54" Type="http://schemas.openxmlformats.org/officeDocument/2006/relationships/image" Target="../media/image327.png"/><Relationship Id="rId53" Type="http://schemas.openxmlformats.org/officeDocument/2006/relationships/customXml" Target="../ink/ink323.xml"/><Relationship Id="rId52" Type="http://schemas.openxmlformats.org/officeDocument/2006/relationships/image" Target="../media/image326.png"/><Relationship Id="rId51" Type="http://schemas.openxmlformats.org/officeDocument/2006/relationships/customXml" Target="../ink/ink322.xml"/><Relationship Id="rId50" Type="http://schemas.openxmlformats.org/officeDocument/2006/relationships/image" Target="../media/image325.png"/><Relationship Id="rId5" Type="http://schemas.openxmlformats.org/officeDocument/2006/relationships/customXml" Target="../ink/ink299.xml"/><Relationship Id="rId49" Type="http://schemas.openxmlformats.org/officeDocument/2006/relationships/customXml" Target="../ink/ink321.xml"/><Relationship Id="rId48" Type="http://schemas.openxmlformats.org/officeDocument/2006/relationships/image" Target="../media/image324.png"/><Relationship Id="rId47" Type="http://schemas.openxmlformats.org/officeDocument/2006/relationships/customXml" Target="../ink/ink320.xml"/><Relationship Id="rId46" Type="http://schemas.openxmlformats.org/officeDocument/2006/relationships/image" Target="../media/image323.png"/><Relationship Id="rId45" Type="http://schemas.openxmlformats.org/officeDocument/2006/relationships/customXml" Target="../ink/ink319.xml"/><Relationship Id="rId44" Type="http://schemas.openxmlformats.org/officeDocument/2006/relationships/image" Target="../media/image322.png"/><Relationship Id="rId43" Type="http://schemas.openxmlformats.org/officeDocument/2006/relationships/customXml" Target="../ink/ink318.xml"/><Relationship Id="rId42" Type="http://schemas.openxmlformats.org/officeDocument/2006/relationships/image" Target="../media/image321.png"/><Relationship Id="rId41" Type="http://schemas.openxmlformats.org/officeDocument/2006/relationships/customXml" Target="../ink/ink317.xml"/><Relationship Id="rId40" Type="http://schemas.openxmlformats.org/officeDocument/2006/relationships/image" Target="../media/image320.png"/><Relationship Id="rId4" Type="http://schemas.openxmlformats.org/officeDocument/2006/relationships/image" Target="../media/image302.png"/><Relationship Id="rId39" Type="http://schemas.openxmlformats.org/officeDocument/2006/relationships/customXml" Target="../ink/ink316.xml"/><Relationship Id="rId38" Type="http://schemas.openxmlformats.org/officeDocument/2006/relationships/image" Target="../media/image319.png"/><Relationship Id="rId37" Type="http://schemas.openxmlformats.org/officeDocument/2006/relationships/customXml" Target="../ink/ink315.xml"/><Relationship Id="rId36" Type="http://schemas.openxmlformats.org/officeDocument/2006/relationships/image" Target="../media/image318.png"/><Relationship Id="rId35" Type="http://schemas.openxmlformats.org/officeDocument/2006/relationships/customXml" Target="../ink/ink314.xml"/><Relationship Id="rId34" Type="http://schemas.openxmlformats.org/officeDocument/2006/relationships/image" Target="../media/image317.png"/><Relationship Id="rId33" Type="http://schemas.openxmlformats.org/officeDocument/2006/relationships/customXml" Target="../ink/ink313.xml"/><Relationship Id="rId32" Type="http://schemas.openxmlformats.org/officeDocument/2006/relationships/image" Target="../media/image316.png"/><Relationship Id="rId31" Type="http://schemas.openxmlformats.org/officeDocument/2006/relationships/customXml" Target="../ink/ink312.xml"/><Relationship Id="rId30" Type="http://schemas.openxmlformats.org/officeDocument/2006/relationships/image" Target="../media/image315.png"/><Relationship Id="rId3" Type="http://schemas.openxmlformats.org/officeDocument/2006/relationships/customXml" Target="../ink/ink298.xml"/><Relationship Id="rId29" Type="http://schemas.openxmlformats.org/officeDocument/2006/relationships/customXml" Target="../ink/ink311.xml"/><Relationship Id="rId28" Type="http://schemas.openxmlformats.org/officeDocument/2006/relationships/image" Target="../media/image314.png"/><Relationship Id="rId27" Type="http://schemas.openxmlformats.org/officeDocument/2006/relationships/customXml" Target="../ink/ink310.xml"/><Relationship Id="rId26" Type="http://schemas.openxmlformats.org/officeDocument/2006/relationships/image" Target="../media/image313.png"/><Relationship Id="rId25" Type="http://schemas.openxmlformats.org/officeDocument/2006/relationships/customXml" Target="../ink/ink309.xml"/><Relationship Id="rId24" Type="http://schemas.openxmlformats.org/officeDocument/2006/relationships/image" Target="../media/image312.png"/><Relationship Id="rId23" Type="http://schemas.openxmlformats.org/officeDocument/2006/relationships/customXml" Target="../ink/ink308.xml"/><Relationship Id="rId22" Type="http://schemas.openxmlformats.org/officeDocument/2006/relationships/image" Target="../media/image311.png"/><Relationship Id="rId21" Type="http://schemas.openxmlformats.org/officeDocument/2006/relationships/customXml" Target="../ink/ink307.xml"/><Relationship Id="rId20" Type="http://schemas.openxmlformats.org/officeDocument/2006/relationships/image" Target="../media/image310.png"/><Relationship Id="rId2" Type="http://schemas.openxmlformats.org/officeDocument/2006/relationships/image" Target="../media/image301.wmf"/><Relationship Id="rId19" Type="http://schemas.openxmlformats.org/officeDocument/2006/relationships/customXml" Target="../ink/ink306.xml"/><Relationship Id="rId18" Type="http://schemas.openxmlformats.org/officeDocument/2006/relationships/image" Target="../media/image309.png"/><Relationship Id="rId17" Type="http://schemas.openxmlformats.org/officeDocument/2006/relationships/customXml" Target="../ink/ink305.xml"/><Relationship Id="rId16" Type="http://schemas.openxmlformats.org/officeDocument/2006/relationships/image" Target="../media/image308.png"/><Relationship Id="rId15" Type="http://schemas.openxmlformats.org/officeDocument/2006/relationships/customXml" Target="../ink/ink304.xml"/><Relationship Id="rId14" Type="http://schemas.openxmlformats.org/officeDocument/2006/relationships/image" Target="../media/image307.png"/><Relationship Id="rId13" Type="http://schemas.openxmlformats.org/officeDocument/2006/relationships/customXml" Target="../ink/ink303.xml"/><Relationship Id="rId12" Type="http://schemas.openxmlformats.org/officeDocument/2006/relationships/image" Target="../media/image306.png"/><Relationship Id="rId11" Type="http://schemas.openxmlformats.org/officeDocument/2006/relationships/customXml" Target="../ink/ink302.xml"/><Relationship Id="rId10" Type="http://schemas.openxmlformats.org/officeDocument/2006/relationships/image" Target="../media/image305.png"/><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9" Type="http://schemas.openxmlformats.org/officeDocument/2006/relationships/customXml" Target="../ink/ink341.xml"/><Relationship Id="rId8" Type="http://schemas.openxmlformats.org/officeDocument/2006/relationships/image" Target="../media/image343.png"/><Relationship Id="rId7" Type="http://schemas.openxmlformats.org/officeDocument/2006/relationships/customXml" Target="../ink/ink340.xml"/><Relationship Id="rId6" Type="http://schemas.openxmlformats.org/officeDocument/2006/relationships/image" Target="../media/image342.png"/><Relationship Id="rId51" Type="http://schemas.openxmlformats.org/officeDocument/2006/relationships/slideLayout" Target="../slideLayouts/slideLayout2.xml"/><Relationship Id="rId50" Type="http://schemas.openxmlformats.org/officeDocument/2006/relationships/image" Target="../media/image160.png"/><Relationship Id="rId5" Type="http://schemas.openxmlformats.org/officeDocument/2006/relationships/customXml" Target="../ink/ink339.xml"/><Relationship Id="rId49" Type="http://schemas.openxmlformats.org/officeDocument/2006/relationships/customXml" Target="../ink/ink361.xml"/><Relationship Id="rId48" Type="http://schemas.openxmlformats.org/officeDocument/2006/relationships/image" Target="../media/image363.png"/><Relationship Id="rId47" Type="http://schemas.openxmlformats.org/officeDocument/2006/relationships/customXml" Target="../ink/ink360.xml"/><Relationship Id="rId46" Type="http://schemas.openxmlformats.org/officeDocument/2006/relationships/image" Target="../media/image362.png"/><Relationship Id="rId45" Type="http://schemas.openxmlformats.org/officeDocument/2006/relationships/customXml" Target="../ink/ink359.xml"/><Relationship Id="rId44" Type="http://schemas.openxmlformats.org/officeDocument/2006/relationships/image" Target="../media/image361.png"/><Relationship Id="rId43" Type="http://schemas.openxmlformats.org/officeDocument/2006/relationships/customXml" Target="../ink/ink358.xml"/><Relationship Id="rId42" Type="http://schemas.openxmlformats.org/officeDocument/2006/relationships/image" Target="../media/image360.png"/><Relationship Id="rId41" Type="http://schemas.openxmlformats.org/officeDocument/2006/relationships/customXml" Target="../ink/ink357.xml"/><Relationship Id="rId40" Type="http://schemas.openxmlformats.org/officeDocument/2006/relationships/image" Target="../media/image359.png"/><Relationship Id="rId4" Type="http://schemas.openxmlformats.org/officeDocument/2006/relationships/image" Target="../media/image341.png"/><Relationship Id="rId39" Type="http://schemas.openxmlformats.org/officeDocument/2006/relationships/customXml" Target="../ink/ink356.xml"/><Relationship Id="rId38" Type="http://schemas.openxmlformats.org/officeDocument/2006/relationships/image" Target="../media/image358.png"/><Relationship Id="rId37" Type="http://schemas.openxmlformats.org/officeDocument/2006/relationships/customXml" Target="../ink/ink355.xml"/><Relationship Id="rId36" Type="http://schemas.openxmlformats.org/officeDocument/2006/relationships/image" Target="../media/image357.png"/><Relationship Id="rId35" Type="http://schemas.openxmlformats.org/officeDocument/2006/relationships/customXml" Target="../ink/ink354.xml"/><Relationship Id="rId34" Type="http://schemas.openxmlformats.org/officeDocument/2006/relationships/image" Target="../media/image356.png"/><Relationship Id="rId33" Type="http://schemas.openxmlformats.org/officeDocument/2006/relationships/customXml" Target="../ink/ink353.xml"/><Relationship Id="rId32" Type="http://schemas.openxmlformats.org/officeDocument/2006/relationships/image" Target="../media/image355.png"/><Relationship Id="rId31" Type="http://schemas.openxmlformats.org/officeDocument/2006/relationships/customXml" Target="../ink/ink352.xml"/><Relationship Id="rId30" Type="http://schemas.openxmlformats.org/officeDocument/2006/relationships/image" Target="../media/image354.png"/><Relationship Id="rId3" Type="http://schemas.openxmlformats.org/officeDocument/2006/relationships/customXml" Target="../ink/ink338.xml"/><Relationship Id="rId29" Type="http://schemas.openxmlformats.org/officeDocument/2006/relationships/customXml" Target="../ink/ink351.xml"/><Relationship Id="rId28" Type="http://schemas.openxmlformats.org/officeDocument/2006/relationships/image" Target="../media/image353.png"/><Relationship Id="rId27" Type="http://schemas.openxmlformats.org/officeDocument/2006/relationships/customXml" Target="../ink/ink350.xml"/><Relationship Id="rId26" Type="http://schemas.openxmlformats.org/officeDocument/2006/relationships/image" Target="../media/image352.png"/><Relationship Id="rId25" Type="http://schemas.openxmlformats.org/officeDocument/2006/relationships/customXml" Target="../ink/ink349.xml"/><Relationship Id="rId24" Type="http://schemas.openxmlformats.org/officeDocument/2006/relationships/image" Target="../media/image351.png"/><Relationship Id="rId23" Type="http://schemas.openxmlformats.org/officeDocument/2006/relationships/customXml" Target="../ink/ink348.xml"/><Relationship Id="rId22" Type="http://schemas.openxmlformats.org/officeDocument/2006/relationships/image" Target="../media/image350.png"/><Relationship Id="rId21" Type="http://schemas.openxmlformats.org/officeDocument/2006/relationships/customXml" Target="../ink/ink347.xml"/><Relationship Id="rId20" Type="http://schemas.openxmlformats.org/officeDocument/2006/relationships/image" Target="../media/image349.png"/><Relationship Id="rId2" Type="http://schemas.openxmlformats.org/officeDocument/2006/relationships/image" Target="../media/image340.png"/><Relationship Id="rId19" Type="http://schemas.openxmlformats.org/officeDocument/2006/relationships/customXml" Target="../ink/ink346.xml"/><Relationship Id="rId18" Type="http://schemas.openxmlformats.org/officeDocument/2006/relationships/image" Target="../media/image348.png"/><Relationship Id="rId17" Type="http://schemas.openxmlformats.org/officeDocument/2006/relationships/customXml" Target="../ink/ink345.xml"/><Relationship Id="rId16" Type="http://schemas.openxmlformats.org/officeDocument/2006/relationships/image" Target="../media/image347.png"/><Relationship Id="rId15" Type="http://schemas.openxmlformats.org/officeDocument/2006/relationships/customXml" Target="../ink/ink344.xml"/><Relationship Id="rId14" Type="http://schemas.openxmlformats.org/officeDocument/2006/relationships/image" Target="../media/image346.png"/><Relationship Id="rId13" Type="http://schemas.openxmlformats.org/officeDocument/2006/relationships/customXml" Target="../ink/ink343.xml"/><Relationship Id="rId12" Type="http://schemas.openxmlformats.org/officeDocument/2006/relationships/image" Target="../media/image345.png"/><Relationship Id="rId11" Type="http://schemas.openxmlformats.org/officeDocument/2006/relationships/customXml" Target="../ink/ink342.xml"/><Relationship Id="rId10" Type="http://schemas.openxmlformats.org/officeDocument/2006/relationships/image" Target="../media/image344.png"/><Relationship Id="rId1" Type="http://schemas.openxmlformats.org/officeDocument/2006/relationships/customXml" Target="../ink/ink337.xml"/></Relationships>
</file>

<file path=ppt/slides/_rels/slide43.xml.rels><?xml version="1.0" encoding="UTF-8" standalone="yes"?>
<Relationships xmlns="http://schemas.openxmlformats.org/package/2006/relationships"><Relationship Id="rId9" Type="http://schemas.openxmlformats.org/officeDocument/2006/relationships/customXml" Target="../ink/ink365.xml"/><Relationship Id="rId8" Type="http://schemas.openxmlformats.org/officeDocument/2006/relationships/image" Target="../media/image367.png"/><Relationship Id="rId7" Type="http://schemas.openxmlformats.org/officeDocument/2006/relationships/customXml" Target="../ink/ink364.xml"/><Relationship Id="rId6" Type="http://schemas.openxmlformats.org/officeDocument/2006/relationships/image" Target="../media/image366.png"/><Relationship Id="rId5" Type="http://schemas.openxmlformats.org/officeDocument/2006/relationships/customXml" Target="../ink/ink363.xml"/><Relationship Id="rId4" Type="http://schemas.openxmlformats.org/officeDocument/2006/relationships/image" Target="../media/image365.png"/><Relationship Id="rId3" Type="http://schemas.openxmlformats.org/officeDocument/2006/relationships/customXml" Target="../ink/ink362.xml"/><Relationship Id="rId26" Type="http://schemas.openxmlformats.org/officeDocument/2006/relationships/vmlDrawing" Target="../drawings/vmlDrawing4.vml"/><Relationship Id="rId25" Type="http://schemas.openxmlformats.org/officeDocument/2006/relationships/slideLayout" Target="../slideLayouts/slideLayout2.xml"/><Relationship Id="rId24" Type="http://schemas.openxmlformats.org/officeDocument/2006/relationships/image" Target="../media/image375.png"/><Relationship Id="rId23" Type="http://schemas.openxmlformats.org/officeDocument/2006/relationships/customXml" Target="../ink/ink372.xml"/><Relationship Id="rId22" Type="http://schemas.openxmlformats.org/officeDocument/2006/relationships/image" Target="../media/image374.png"/><Relationship Id="rId21" Type="http://schemas.openxmlformats.org/officeDocument/2006/relationships/customXml" Target="../ink/ink371.xml"/><Relationship Id="rId20" Type="http://schemas.openxmlformats.org/officeDocument/2006/relationships/image" Target="../media/image373.png"/><Relationship Id="rId2" Type="http://schemas.openxmlformats.org/officeDocument/2006/relationships/image" Target="../media/image364.wmf"/><Relationship Id="rId19" Type="http://schemas.openxmlformats.org/officeDocument/2006/relationships/customXml" Target="../ink/ink370.xml"/><Relationship Id="rId18" Type="http://schemas.openxmlformats.org/officeDocument/2006/relationships/image" Target="../media/image372.png"/><Relationship Id="rId17" Type="http://schemas.openxmlformats.org/officeDocument/2006/relationships/customXml" Target="../ink/ink369.xml"/><Relationship Id="rId16" Type="http://schemas.openxmlformats.org/officeDocument/2006/relationships/image" Target="../media/image371.png"/><Relationship Id="rId15" Type="http://schemas.openxmlformats.org/officeDocument/2006/relationships/customXml" Target="../ink/ink368.xml"/><Relationship Id="rId14" Type="http://schemas.openxmlformats.org/officeDocument/2006/relationships/image" Target="../media/image370.png"/><Relationship Id="rId13" Type="http://schemas.openxmlformats.org/officeDocument/2006/relationships/customXml" Target="../ink/ink367.xml"/><Relationship Id="rId12" Type="http://schemas.openxmlformats.org/officeDocument/2006/relationships/image" Target="../media/image369.png"/><Relationship Id="rId11" Type="http://schemas.openxmlformats.org/officeDocument/2006/relationships/customXml" Target="../ink/ink366.xml"/><Relationship Id="rId10" Type="http://schemas.openxmlformats.org/officeDocument/2006/relationships/image" Target="../media/image368.png"/><Relationship Id="rId1"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9" Type="http://schemas.openxmlformats.org/officeDocument/2006/relationships/customXml" Target="../ink/ink377.xml"/><Relationship Id="rId8" Type="http://schemas.openxmlformats.org/officeDocument/2006/relationships/image" Target="../media/image379.png"/><Relationship Id="rId7" Type="http://schemas.openxmlformats.org/officeDocument/2006/relationships/customXml" Target="../ink/ink376.xml"/><Relationship Id="rId6" Type="http://schemas.openxmlformats.org/officeDocument/2006/relationships/image" Target="../media/image378.png"/><Relationship Id="rId5" Type="http://schemas.openxmlformats.org/officeDocument/2006/relationships/customXml" Target="../ink/ink375.xml"/><Relationship Id="rId49" Type="http://schemas.openxmlformats.org/officeDocument/2006/relationships/slideLayout" Target="../slideLayouts/slideLayout2.xml"/><Relationship Id="rId48" Type="http://schemas.openxmlformats.org/officeDocument/2006/relationships/image" Target="../media/image398.png"/><Relationship Id="rId47" Type="http://schemas.openxmlformats.org/officeDocument/2006/relationships/customXml" Target="../ink/ink396.xml"/><Relationship Id="rId46" Type="http://schemas.openxmlformats.org/officeDocument/2006/relationships/image" Target="../media/image397.png"/><Relationship Id="rId45" Type="http://schemas.openxmlformats.org/officeDocument/2006/relationships/customXml" Target="../ink/ink395.xml"/><Relationship Id="rId44" Type="http://schemas.openxmlformats.org/officeDocument/2006/relationships/image" Target="../media/image396.png"/><Relationship Id="rId43" Type="http://schemas.openxmlformats.org/officeDocument/2006/relationships/customXml" Target="../ink/ink394.xml"/><Relationship Id="rId42" Type="http://schemas.openxmlformats.org/officeDocument/2006/relationships/image" Target="../media/image395.png"/><Relationship Id="rId41" Type="http://schemas.openxmlformats.org/officeDocument/2006/relationships/customXml" Target="../ink/ink393.xml"/><Relationship Id="rId40" Type="http://schemas.openxmlformats.org/officeDocument/2006/relationships/image" Target="../media/image394.png"/><Relationship Id="rId4" Type="http://schemas.openxmlformats.org/officeDocument/2006/relationships/image" Target="../media/image377.png"/><Relationship Id="rId39" Type="http://schemas.openxmlformats.org/officeDocument/2006/relationships/customXml" Target="../ink/ink392.xml"/><Relationship Id="rId38" Type="http://schemas.openxmlformats.org/officeDocument/2006/relationships/image" Target="../media/image393.png"/><Relationship Id="rId37" Type="http://schemas.openxmlformats.org/officeDocument/2006/relationships/customXml" Target="../ink/ink391.xml"/><Relationship Id="rId36" Type="http://schemas.openxmlformats.org/officeDocument/2006/relationships/image" Target="../media/image392.png"/><Relationship Id="rId35" Type="http://schemas.openxmlformats.org/officeDocument/2006/relationships/customXml" Target="../ink/ink390.xml"/><Relationship Id="rId34" Type="http://schemas.openxmlformats.org/officeDocument/2006/relationships/image" Target="../media/image391.png"/><Relationship Id="rId33" Type="http://schemas.openxmlformats.org/officeDocument/2006/relationships/customXml" Target="../ink/ink389.xml"/><Relationship Id="rId32" Type="http://schemas.openxmlformats.org/officeDocument/2006/relationships/image" Target="../media/image390.png"/><Relationship Id="rId31" Type="http://schemas.openxmlformats.org/officeDocument/2006/relationships/customXml" Target="../ink/ink388.xml"/><Relationship Id="rId30" Type="http://schemas.openxmlformats.org/officeDocument/2006/relationships/image" Target="../media/image389.png"/><Relationship Id="rId3" Type="http://schemas.openxmlformats.org/officeDocument/2006/relationships/customXml" Target="../ink/ink374.xml"/><Relationship Id="rId29" Type="http://schemas.openxmlformats.org/officeDocument/2006/relationships/customXml" Target="../ink/ink387.xml"/><Relationship Id="rId28" Type="http://schemas.openxmlformats.org/officeDocument/2006/relationships/image" Target="../media/image388.png"/><Relationship Id="rId27" Type="http://schemas.openxmlformats.org/officeDocument/2006/relationships/customXml" Target="../ink/ink386.xml"/><Relationship Id="rId26" Type="http://schemas.openxmlformats.org/officeDocument/2006/relationships/image" Target="../media/image387.png"/><Relationship Id="rId25" Type="http://schemas.openxmlformats.org/officeDocument/2006/relationships/customXml" Target="../ink/ink385.xml"/><Relationship Id="rId24" Type="http://schemas.openxmlformats.org/officeDocument/2006/relationships/image" Target="../media/image386.png"/><Relationship Id="rId23" Type="http://schemas.openxmlformats.org/officeDocument/2006/relationships/customXml" Target="../ink/ink384.xml"/><Relationship Id="rId22" Type="http://schemas.openxmlformats.org/officeDocument/2006/relationships/image" Target="../media/image385.png"/><Relationship Id="rId21" Type="http://schemas.openxmlformats.org/officeDocument/2006/relationships/customXml" Target="../ink/ink383.xml"/><Relationship Id="rId20" Type="http://schemas.openxmlformats.org/officeDocument/2006/relationships/image" Target="../media/image384.png"/><Relationship Id="rId2" Type="http://schemas.openxmlformats.org/officeDocument/2006/relationships/image" Target="../media/image376.png"/><Relationship Id="rId19" Type="http://schemas.openxmlformats.org/officeDocument/2006/relationships/customXml" Target="../ink/ink382.xml"/><Relationship Id="rId18" Type="http://schemas.openxmlformats.org/officeDocument/2006/relationships/image" Target="../media/image383.png"/><Relationship Id="rId17" Type="http://schemas.openxmlformats.org/officeDocument/2006/relationships/customXml" Target="../ink/ink381.xml"/><Relationship Id="rId16" Type="http://schemas.openxmlformats.org/officeDocument/2006/relationships/image" Target="../media/image382.png"/><Relationship Id="rId15" Type="http://schemas.openxmlformats.org/officeDocument/2006/relationships/customXml" Target="../ink/ink380.xml"/><Relationship Id="rId14" Type="http://schemas.openxmlformats.org/officeDocument/2006/relationships/image" Target="../media/image381.png"/><Relationship Id="rId13" Type="http://schemas.openxmlformats.org/officeDocument/2006/relationships/customXml" Target="../ink/ink379.xml"/><Relationship Id="rId12" Type="http://schemas.openxmlformats.org/officeDocument/2006/relationships/image" Target="../media/image276.png"/><Relationship Id="rId11" Type="http://schemas.openxmlformats.org/officeDocument/2006/relationships/customXml" Target="../ink/ink378.xml"/><Relationship Id="rId10" Type="http://schemas.openxmlformats.org/officeDocument/2006/relationships/image" Target="../media/image380.png"/><Relationship Id="rId1" Type="http://schemas.openxmlformats.org/officeDocument/2006/relationships/customXml" Target="../ink/ink373.xml"/></Relationships>
</file>

<file path=ppt/slides/_rels/slide45.xml.rels><?xml version="1.0" encoding="UTF-8" standalone="yes"?>
<Relationships xmlns="http://schemas.openxmlformats.org/package/2006/relationships"><Relationship Id="rId9" Type="http://schemas.openxmlformats.org/officeDocument/2006/relationships/customXml" Target="../ink/ink399.xml"/><Relationship Id="rId8" Type="http://schemas.openxmlformats.org/officeDocument/2006/relationships/image" Target="../media/image402.png"/><Relationship Id="rId7" Type="http://schemas.openxmlformats.org/officeDocument/2006/relationships/customXml" Target="../ink/ink398.xml"/><Relationship Id="rId6" Type="http://schemas.openxmlformats.org/officeDocument/2006/relationships/image" Target="../media/image401.png"/><Relationship Id="rId5" Type="http://schemas.openxmlformats.org/officeDocument/2006/relationships/customXml" Target="../ink/ink397.xml"/><Relationship Id="rId44" Type="http://schemas.openxmlformats.org/officeDocument/2006/relationships/vmlDrawing" Target="../drawings/vmlDrawing5.vml"/><Relationship Id="rId43" Type="http://schemas.openxmlformats.org/officeDocument/2006/relationships/slideLayout" Target="../slideLayouts/slideLayout2.xml"/><Relationship Id="rId42" Type="http://schemas.openxmlformats.org/officeDocument/2006/relationships/image" Target="../media/image419.png"/><Relationship Id="rId41" Type="http://schemas.openxmlformats.org/officeDocument/2006/relationships/customXml" Target="../ink/ink415.xml"/><Relationship Id="rId40" Type="http://schemas.openxmlformats.org/officeDocument/2006/relationships/image" Target="../media/image418.png"/><Relationship Id="rId4" Type="http://schemas.openxmlformats.org/officeDocument/2006/relationships/image" Target="../media/image400.wmf"/><Relationship Id="rId39" Type="http://schemas.openxmlformats.org/officeDocument/2006/relationships/customXml" Target="../ink/ink414.xml"/><Relationship Id="rId38" Type="http://schemas.openxmlformats.org/officeDocument/2006/relationships/image" Target="../media/image417.png"/><Relationship Id="rId37" Type="http://schemas.openxmlformats.org/officeDocument/2006/relationships/customXml" Target="../ink/ink413.xml"/><Relationship Id="rId36" Type="http://schemas.openxmlformats.org/officeDocument/2006/relationships/image" Target="../media/image416.png"/><Relationship Id="rId35" Type="http://schemas.openxmlformats.org/officeDocument/2006/relationships/customXml" Target="../ink/ink412.xml"/><Relationship Id="rId34" Type="http://schemas.openxmlformats.org/officeDocument/2006/relationships/image" Target="../media/image415.png"/><Relationship Id="rId33" Type="http://schemas.openxmlformats.org/officeDocument/2006/relationships/customXml" Target="../ink/ink411.xml"/><Relationship Id="rId32" Type="http://schemas.openxmlformats.org/officeDocument/2006/relationships/image" Target="../media/image414.png"/><Relationship Id="rId31" Type="http://schemas.openxmlformats.org/officeDocument/2006/relationships/customXml" Target="../ink/ink410.xml"/><Relationship Id="rId30" Type="http://schemas.openxmlformats.org/officeDocument/2006/relationships/image" Target="../media/image413.png"/><Relationship Id="rId3" Type="http://schemas.openxmlformats.org/officeDocument/2006/relationships/oleObject" Target="../embeddings/oleObject6.bin"/><Relationship Id="rId29" Type="http://schemas.openxmlformats.org/officeDocument/2006/relationships/customXml" Target="../ink/ink409.xml"/><Relationship Id="rId28" Type="http://schemas.openxmlformats.org/officeDocument/2006/relationships/image" Target="../media/image412.png"/><Relationship Id="rId27" Type="http://schemas.openxmlformats.org/officeDocument/2006/relationships/customXml" Target="../ink/ink408.xml"/><Relationship Id="rId26" Type="http://schemas.openxmlformats.org/officeDocument/2006/relationships/image" Target="../media/image411.png"/><Relationship Id="rId25" Type="http://schemas.openxmlformats.org/officeDocument/2006/relationships/customXml" Target="../ink/ink407.xml"/><Relationship Id="rId24" Type="http://schemas.openxmlformats.org/officeDocument/2006/relationships/image" Target="../media/image410.png"/><Relationship Id="rId23" Type="http://schemas.openxmlformats.org/officeDocument/2006/relationships/customXml" Target="../ink/ink406.xml"/><Relationship Id="rId22" Type="http://schemas.openxmlformats.org/officeDocument/2006/relationships/image" Target="../media/image409.png"/><Relationship Id="rId21" Type="http://schemas.openxmlformats.org/officeDocument/2006/relationships/customXml" Target="../ink/ink405.xml"/><Relationship Id="rId20" Type="http://schemas.openxmlformats.org/officeDocument/2006/relationships/image" Target="../media/image408.png"/><Relationship Id="rId2" Type="http://schemas.openxmlformats.org/officeDocument/2006/relationships/image" Target="../media/image399.wmf"/><Relationship Id="rId19" Type="http://schemas.openxmlformats.org/officeDocument/2006/relationships/customXml" Target="../ink/ink404.xml"/><Relationship Id="rId18" Type="http://schemas.openxmlformats.org/officeDocument/2006/relationships/image" Target="../media/image407.png"/><Relationship Id="rId17" Type="http://schemas.openxmlformats.org/officeDocument/2006/relationships/customXml" Target="../ink/ink403.xml"/><Relationship Id="rId16" Type="http://schemas.openxmlformats.org/officeDocument/2006/relationships/image" Target="../media/image406.png"/><Relationship Id="rId15" Type="http://schemas.openxmlformats.org/officeDocument/2006/relationships/customXml" Target="../ink/ink402.xml"/><Relationship Id="rId14" Type="http://schemas.openxmlformats.org/officeDocument/2006/relationships/image" Target="../media/image405.png"/><Relationship Id="rId13" Type="http://schemas.openxmlformats.org/officeDocument/2006/relationships/customXml" Target="../ink/ink401.xml"/><Relationship Id="rId12" Type="http://schemas.openxmlformats.org/officeDocument/2006/relationships/image" Target="../media/image404.png"/><Relationship Id="rId11" Type="http://schemas.openxmlformats.org/officeDocument/2006/relationships/customXml" Target="../ink/ink400.xml"/><Relationship Id="rId10" Type="http://schemas.openxmlformats.org/officeDocument/2006/relationships/image" Target="../media/image403.png"/><Relationship Id="rId1"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9" Type="http://schemas.openxmlformats.org/officeDocument/2006/relationships/customXml" Target="../ink/ink420.xml"/><Relationship Id="rId8" Type="http://schemas.openxmlformats.org/officeDocument/2006/relationships/image" Target="../media/image423.png"/><Relationship Id="rId7" Type="http://schemas.openxmlformats.org/officeDocument/2006/relationships/customXml" Target="../ink/ink419.xml"/><Relationship Id="rId6" Type="http://schemas.openxmlformats.org/officeDocument/2006/relationships/image" Target="../media/image422.png"/><Relationship Id="rId5" Type="http://schemas.openxmlformats.org/officeDocument/2006/relationships/customXml" Target="../ink/ink418.xml"/><Relationship Id="rId4" Type="http://schemas.openxmlformats.org/officeDocument/2006/relationships/image" Target="../media/image421.png"/><Relationship Id="rId3" Type="http://schemas.openxmlformats.org/officeDocument/2006/relationships/customXml" Target="../ink/ink417.xml"/><Relationship Id="rId2" Type="http://schemas.openxmlformats.org/officeDocument/2006/relationships/image" Target="../media/image420.png"/><Relationship Id="rId11" Type="http://schemas.openxmlformats.org/officeDocument/2006/relationships/slideLayout" Target="../slideLayouts/slideLayout2.xml"/><Relationship Id="rId10" Type="http://schemas.openxmlformats.org/officeDocument/2006/relationships/image" Target="../media/image424.png"/><Relationship Id="rId1" Type="http://schemas.openxmlformats.org/officeDocument/2006/relationships/customXml" Target="../ink/ink416.xml"/></Relationships>
</file>

<file path=ppt/slides/_rels/slide47.xml.rels><?xml version="1.0" encoding="UTF-8" standalone="yes"?>
<Relationships xmlns="http://schemas.openxmlformats.org/package/2006/relationships"><Relationship Id="rId9" Type="http://schemas.openxmlformats.org/officeDocument/2006/relationships/customXml" Target="../ink/ink425.xml"/><Relationship Id="rId8" Type="http://schemas.openxmlformats.org/officeDocument/2006/relationships/image" Target="../media/image428.png"/><Relationship Id="rId7" Type="http://schemas.openxmlformats.org/officeDocument/2006/relationships/customXml" Target="../ink/ink424.xml"/><Relationship Id="rId6" Type="http://schemas.openxmlformats.org/officeDocument/2006/relationships/image" Target="../media/image427.png"/><Relationship Id="rId5" Type="http://schemas.openxmlformats.org/officeDocument/2006/relationships/customXml" Target="../ink/ink423.xml"/><Relationship Id="rId4" Type="http://schemas.openxmlformats.org/officeDocument/2006/relationships/image" Target="../media/image426.png"/><Relationship Id="rId31" Type="http://schemas.openxmlformats.org/officeDocument/2006/relationships/slideLayout" Target="../slideLayouts/slideLayout2.xml"/><Relationship Id="rId30" Type="http://schemas.openxmlformats.org/officeDocument/2006/relationships/image" Target="../media/image439.png"/><Relationship Id="rId3" Type="http://schemas.openxmlformats.org/officeDocument/2006/relationships/customXml" Target="../ink/ink422.xml"/><Relationship Id="rId29" Type="http://schemas.openxmlformats.org/officeDocument/2006/relationships/customXml" Target="../ink/ink435.xml"/><Relationship Id="rId28" Type="http://schemas.openxmlformats.org/officeDocument/2006/relationships/image" Target="../media/image438.png"/><Relationship Id="rId27" Type="http://schemas.openxmlformats.org/officeDocument/2006/relationships/customXml" Target="../ink/ink434.xml"/><Relationship Id="rId26" Type="http://schemas.openxmlformats.org/officeDocument/2006/relationships/image" Target="../media/image437.png"/><Relationship Id="rId25" Type="http://schemas.openxmlformats.org/officeDocument/2006/relationships/customXml" Target="../ink/ink433.xml"/><Relationship Id="rId24" Type="http://schemas.openxmlformats.org/officeDocument/2006/relationships/image" Target="../media/image436.png"/><Relationship Id="rId23" Type="http://schemas.openxmlformats.org/officeDocument/2006/relationships/customXml" Target="../ink/ink432.xml"/><Relationship Id="rId22" Type="http://schemas.openxmlformats.org/officeDocument/2006/relationships/image" Target="../media/image435.png"/><Relationship Id="rId21" Type="http://schemas.openxmlformats.org/officeDocument/2006/relationships/customXml" Target="../ink/ink431.xml"/><Relationship Id="rId20" Type="http://schemas.openxmlformats.org/officeDocument/2006/relationships/image" Target="../media/image434.png"/><Relationship Id="rId2" Type="http://schemas.openxmlformats.org/officeDocument/2006/relationships/image" Target="../media/image425.png"/><Relationship Id="rId19" Type="http://schemas.openxmlformats.org/officeDocument/2006/relationships/customXml" Target="../ink/ink430.xml"/><Relationship Id="rId18" Type="http://schemas.openxmlformats.org/officeDocument/2006/relationships/image" Target="../media/image433.png"/><Relationship Id="rId17" Type="http://schemas.openxmlformats.org/officeDocument/2006/relationships/customXml" Target="../ink/ink429.xml"/><Relationship Id="rId16" Type="http://schemas.openxmlformats.org/officeDocument/2006/relationships/image" Target="../media/image432.png"/><Relationship Id="rId15" Type="http://schemas.openxmlformats.org/officeDocument/2006/relationships/customXml" Target="../ink/ink428.xml"/><Relationship Id="rId14" Type="http://schemas.openxmlformats.org/officeDocument/2006/relationships/image" Target="../media/image431.png"/><Relationship Id="rId13" Type="http://schemas.openxmlformats.org/officeDocument/2006/relationships/customXml" Target="../ink/ink427.xml"/><Relationship Id="rId12" Type="http://schemas.openxmlformats.org/officeDocument/2006/relationships/image" Target="../media/image430.png"/><Relationship Id="rId11" Type="http://schemas.openxmlformats.org/officeDocument/2006/relationships/customXml" Target="../ink/ink426.xml"/><Relationship Id="rId10" Type="http://schemas.openxmlformats.org/officeDocument/2006/relationships/image" Target="../media/image429.png"/><Relationship Id="rId1" Type="http://schemas.openxmlformats.org/officeDocument/2006/relationships/customXml" Target="../ink/ink4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9" Type="http://schemas.openxmlformats.org/officeDocument/2006/relationships/customXml" Target="../ink/ink440.xml"/><Relationship Id="rId8" Type="http://schemas.openxmlformats.org/officeDocument/2006/relationships/image" Target="../media/image443.png"/><Relationship Id="rId7" Type="http://schemas.openxmlformats.org/officeDocument/2006/relationships/customXml" Target="../ink/ink439.xml"/><Relationship Id="rId6" Type="http://schemas.openxmlformats.org/officeDocument/2006/relationships/image" Target="../media/image442.png"/><Relationship Id="rId5" Type="http://schemas.openxmlformats.org/officeDocument/2006/relationships/customXml" Target="../ink/ink438.xml"/><Relationship Id="rId4" Type="http://schemas.openxmlformats.org/officeDocument/2006/relationships/image" Target="../media/image441.png"/><Relationship Id="rId3" Type="http://schemas.openxmlformats.org/officeDocument/2006/relationships/customXml" Target="../ink/ink437.xml"/><Relationship Id="rId2" Type="http://schemas.openxmlformats.org/officeDocument/2006/relationships/image" Target="../media/image440.png"/><Relationship Id="rId15" Type="http://schemas.openxmlformats.org/officeDocument/2006/relationships/slideLayout" Target="../slideLayouts/slideLayout2.xml"/><Relationship Id="rId14" Type="http://schemas.openxmlformats.org/officeDocument/2006/relationships/image" Target="../media/image446.png"/><Relationship Id="rId13" Type="http://schemas.openxmlformats.org/officeDocument/2006/relationships/customXml" Target="../ink/ink442.xml"/><Relationship Id="rId12" Type="http://schemas.openxmlformats.org/officeDocument/2006/relationships/image" Target="../media/image445.png"/><Relationship Id="rId11" Type="http://schemas.openxmlformats.org/officeDocument/2006/relationships/customXml" Target="../ink/ink441.xml"/><Relationship Id="rId10" Type="http://schemas.openxmlformats.org/officeDocument/2006/relationships/image" Target="../media/image444.png"/><Relationship Id="rId1" Type="http://schemas.openxmlformats.org/officeDocument/2006/relationships/customXml" Target="../ink/ink436.xml"/></Relationships>
</file>

<file path=ppt/slides/_rels/slide5.xml.rels><?xml version="1.0" encoding="UTF-8" standalone="yes"?>
<Relationships xmlns="http://schemas.openxmlformats.org/package/2006/relationships"><Relationship Id="rId9" Type="http://schemas.openxmlformats.org/officeDocument/2006/relationships/customXml" Target="../ink/ink5.xml"/><Relationship Id="rId84" Type="http://schemas.openxmlformats.org/officeDocument/2006/relationships/notesSlide" Target="../notesSlides/notesSlide4.xml"/><Relationship Id="rId83" Type="http://schemas.openxmlformats.org/officeDocument/2006/relationships/slideLayout" Target="../slideLayouts/slideLayout2.xml"/><Relationship Id="rId82" Type="http://schemas.openxmlformats.org/officeDocument/2006/relationships/image" Target="../media/image44.png"/><Relationship Id="rId81" Type="http://schemas.openxmlformats.org/officeDocument/2006/relationships/customXml" Target="../ink/ink41.xml"/><Relationship Id="rId80" Type="http://schemas.openxmlformats.org/officeDocument/2006/relationships/image" Target="../media/image43.png"/><Relationship Id="rId8" Type="http://schemas.openxmlformats.org/officeDocument/2006/relationships/image" Target="../media/image7.png"/><Relationship Id="rId79" Type="http://schemas.openxmlformats.org/officeDocument/2006/relationships/customXml" Target="../ink/ink40.xml"/><Relationship Id="rId78" Type="http://schemas.openxmlformats.org/officeDocument/2006/relationships/image" Target="../media/image42.png"/><Relationship Id="rId77" Type="http://schemas.openxmlformats.org/officeDocument/2006/relationships/customXml" Target="../ink/ink39.xml"/><Relationship Id="rId76" Type="http://schemas.openxmlformats.org/officeDocument/2006/relationships/image" Target="../media/image41.png"/><Relationship Id="rId75" Type="http://schemas.openxmlformats.org/officeDocument/2006/relationships/customXml" Target="../ink/ink38.xml"/><Relationship Id="rId74" Type="http://schemas.openxmlformats.org/officeDocument/2006/relationships/image" Target="../media/image40.png"/><Relationship Id="rId73" Type="http://schemas.openxmlformats.org/officeDocument/2006/relationships/customXml" Target="../ink/ink37.xml"/><Relationship Id="rId72" Type="http://schemas.openxmlformats.org/officeDocument/2006/relationships/image" Target="../media/image39.png"/><Relationship Id="rId71" Type="http://schemas.openxmlformats.org/officeDocument/2006/relationships/customXml" Target="../ink/ink36.xml"/><Relationship Id="rId70" Type="http://schemas.openxmlformats.org/officeDocument/2006/relationships/image" Target="../media/image38.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7.png"/><Relationship Id="rId67" Type="http://schemas.openxmlformats.org/officeDocument/2006/relationships/customXml" Target="../ink/ink34.xml"/><Relationship Id="rId66" Type="http://schemas.openxmlformats.org/officeDocument/2006/relationships/image" Target="../media/image36.png"/><Relationship Id="rId65" Type="http://schemas.openxmlformats.org/officeDocument/2006/relationships/customXml" Target="../ink/ink33.xml"/><Relationship Id="rId64" Type="http://schemas.openxmlformats.org/officeDocument/2006/relationships/image" Target="../media/image35.png"/><Relationship Id="rId63" Type="http://schemas.openxmlformats.org/officeDocument/2006/relationships/customXml" Target="../ink/ink32.xml"/><Relationship Id="rId62" Type="http://schemas.openxmlformats.org/officeDocument/2006/relationships/image" Target="../media/image34.png"/><Relationship Id="rId61" Type="http://schemas.openxmlformats.org/officeDocument/2006/relationships/customXml" Target="../ink/ink31.xml"/><Relationship Id="rId60" Type="http://schemas.openxmlformats.org/officeDocument/2006/relationships/image" Target="../media/image33.png"/><Relationship Id="rId6" Type="http://schemas.openxmlformats.org/officeDocument/2006/relationships/image" Target="../media/image6.png"/><Relationship Id="rId59" Type="http://schemas.openxmlformats.org/officeDocument/2006/relationships/customXml" Target="../ink/ink30.xml"/><Relationship Id="rId58" Type="http://schemas.openxmlformats.org/officeDocument/2006/relationships/image" Target="../media/image32.png"/><Relationship Id="rId57" Type="http://schemas.openxmlformats.org/officeDocument/2006/relationships/customXml" Target="../ink/ink29.xml"/><Relationship Id="rId56" Type="http://schemas.openxmlformats.org/officeDocument/2006/relationships/image" Target="../media/image31.png"/><Relationship Id="rId55" Type="http://schemas.openxmlformats.org/officeDocument/2006/relationships/customXml" Target="../ink/ink28.xml"/><Relationship Id="rId54" Type="http://schemas.openxmlformats.org/officeDocument/2006/relationships/image" Target="../media/image30.png"/><Relationship Id="rId53" Type="http://schemas.openxmlformats.org/officeDocument/2006/relationships/customXml" Target="../ink/ink27.xml"/><Relationship Id="rId52" Type="http://schemas.openxmlformats.org/officeDocument/2006/relationships/image" Target="../media/image29.png"/><Relationship Id="rId51" Type="http://schemas.openxmlformats.org/officeDocument/2006/relationships/customXml" Target="../ink/ink26.xml"/><Relationship Id="rId50" Type="http://schemas.openxmlformats.org/officeDocument/2006/relationships/image" Target="../media/image28.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7.png"/><Relationship Id="rId47" Type="http://schemas.openxmlformats.org/officeDocument/2006/relationships/customXml" Target="../ink/ink24.xml"/><Relationship Id="rId46" Type="http://schemas.openxmlformats.org/officeDocument/2006/relationships/image" Target="../media/image26.png"/><Relationship Id="rId45" Type="http://schemas.openxmlformats.org/officeDocument/2006/relationships/customXml" Target="../ink/ink23.xml"/><Relationship Id="rId44" Type="http://schemas.openxmlformats.org/officeDocument/2006/relationships/image" Target="../media/image25.png"/><Relationship Id="rId43" Type="http://schemas.openxmlformats.org/officeDocument/2006/relationships/customXml" Target="../ink/ink22.xml"/><Relationship Id="rId42" Type="http://schemas.openxmlformats.org/officeDocument/2006/relationships/image" Target="../media/image24.png"/><Relationship Id="rId41" Type="http://schemas.openxmlformats.org/officeDocument/2006/relationships/customXml" Target="../ink/ink21.xml"/><Relationship Id="rId40" Type="http://schemas.openxmlformats.org/officeDocument/2006/relationships/image" Target="../media/image23.png"/><Relationship Id="rId4" Type="http://schemas.openxmlformats.org/officeDocument/2006/relationships/image" Target="../media/image5.png"/><Relationship Id="rId39" Type="http://schemas.openxmlformats.org/officeDocument/2006/relationships/customXml" Target="../ink/ink20.xml"/><Relationship Id="rId38" Type="http://schemas.openxmlformats.org/officeDocument/2006/relationships/image" Target="../media/image22.png"/><Relationship Id="rId37" Type="http://schemas.openxmlformats.org/officeDocument/2006/relationships/customXml" Target="../ink/ink19.xml"/><Relationship Id="rId36" Type="http://schemas.openxmlformats.org/officeDocument/2006/relationships/image" Target="../media/image21.png"/><Relationship Id="rId35" Type="http://schemas.openxmlformats.org/officeDocument/2006/relationships/customXml" Target="../ink/ink18.xml"/><Relationship Id="rId34" Type="http://schemas.openxmlformats.org/officeDocument/2006/relationships/image" Target="../media/image20.png"/><Relationship Id="rId33" Type="http://schemas.openxmlformats.org/officeDocument/2006/relationships/customXml" Target="../ink/ink17.xml"/><Relationship Id="rId32" Type="http://schemas.openxmlformats.org/officeDocument/2006/relationships/image" Target="../media/image19.png"/><Relationship Id="rId31" Type="http://schemas.openxmlformats.org/officeDocument/2006/relationships/customXml" Target="../ink/ink16.xml"/><Relationship Id="rId30" Type="http://schemas.openxmlformats.org/officeDocument/2006/relationships/image" Target="../media/image18.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7.png"/><Relationship Id="rId27" Type="http://schemas.openxmlformats.org/officeDocument/2006/relationships/customXml" Target="../ink/ink14.xml"/><Relationship Id="rId26" Type="http://schemas.openxmlformats.org/officeDocument/2006/relationships/image" Target="../media/image16.png"/><Relationship Id="rId25" Type="http://schemas.openxmlformats.org/officeDocument/2006/relationships/customXml" Target="../ink/ink13.xml"/><Relationship Id="rId24" Type="http://schemas.openxmlformats.org/officeDocument/2006/relationships/image" Target="../media/image15.png"/><Relationship Id="rId23" Type="http://schemas.openxmlformats.org/officeDocument/2006/relationships/customXml" Target="../ink/ink12.xml"/><Relationship Id="rId22" Type="http://schemas.openxmlformats.org/officeDocument/2006/relationships/image" Target="../media/image14.png"/><Relationship Id="rId21" Type="http://schemas.openxmlformats.org/officeDocument/2006/relationships/customXml" Target="../ink/ink11.xml"/><Relationship Id="rId20" Type="http://schemas.openxmlformats.org/officeDocument/2006/relationships/image" Target="../media/image13.png"/><Relationship Id="rId2" Type="http://schemas.openxmlformats.org/officeDocument/2006/relationships/image" Target="../media/image4.png"/><Relationship Id="rId19" Type="http://schemas.openxmlformats.org/officeDocument/2006/relationships/customXml" Target="../ink/ink10.xml"/><Relationship Id="rId18" Type="http://schemas.openxmlformats.org/officeDocument/2006/relationships/image" Target="../media/image12.png"/><Relationship Id="rId17" Type="http://schemas.openxmlformats.org/officeDocument/2006/relationships/customXml" Target="../ink/ink9.xml"/><Relationship Id="rId16" Type="http://schemas.openxmlformats.org/officeDocument/2006/relationships/image" Target="../media/image11.png"/><Relationship Id="rId15" Type="http://schemas.openxmlformats.org/officeDocument/2006/relationships/customXml" Target="../ink/ink8.xml"/><Relationship Id="rId14" Type="http://schemas.openxmlformats.org/officeDocument/2006/relationships/image" Target="../media/image10.png"/><Relationship Id="rId13" Type="http://schemas.openxmlformats.org/officeDocument/2006/relationships/customXml" Target="../ink/ink7.xml"/><Relationship Id="rId12" Type="http://schemas.openxmlformats.org/officeDocument/2006/relationships/image" Target="../media/image9.png"/><Relationship Id="rId11" Type="http://schemas.openxmlformats.org/officeDocument/2006/relationships/customXml" Target="../ink/ink6.xml"/><Relationship Id="rId10" Type="http://schemas.openxmlformats.org/officeDocument/2006/relationships/image" Target="../media/image8.png"/><Relationship Id="rId1" Type="http://schemas.openxmlformats.org/officeDocument/2006/relationships/customXml" Target="../ink/ink1.xml"/></Relationships>
</file>

<file path=ppt/slides/_rels/slide50.xml.rels><?xml version="1.0" encoding="UTF-8" standalone="yes"?>
<Relationships xmlns="http://schemas.openxmlformats.org/package/2006/relationships"><Relationship Id="rId9" Type="http://schemas.openxmlformats.org/officeDocument/2006/relationships/customXml" Target="../ink/ink447.xml"/><Relationship Id="rId8" Type="http://schemas.openxmlformats.org/officeDocument/2006/relationships/image" Target="../media/image450.png"/><Relationship Id="rId7" Type="http://schemas.openxmlformats.org/officeDocument/2006/relationships/customXml" Target="../ink/ink446.xml"/><Relationship Id="rId6" Type="http://schemas.openxmlformats.org/officeDocument/2006/relationships/image" Target="../media/image449.png"/><Relationship Id="rId51" Type="http://schemas.openxmlformats.org/officeDocument/2006/relationships/slideLayout" Target="../slideLayouts/slideLayout2.xml"/><Relationship Id="rId50" Type="http://schemas.openxmlformats.org/officeDocument/2006/relationships/image" Target="../media/image471.png"/><Relationship Id="rId5" Type="http://schemas.openxmlformats.org/officeDocument/2006/relationships/customXml" Target="../ink/ink445.xml"/><Relationship Id="rId49" Type="http://schemas.openxmlformats.org/officeDocument/2006/relationships/customXml" Target="../ink/ink467.xml"/><Relationship Id="rId48" Type="http://schemas.openxmlformats.org/officeDocument/2006/relationships/image" Target="../media/image470.png"/><Relationship Id="rId47" Type="http://schemas.openxmlformats.org/officeDocument/2006/relationships/customXml" Target="../ink/ink466.xml"/><Relationship Id="rId46" Type="http://schemas.openxmlformats.org/officeDocument/2006/relationships/image" Target="../media/image469.png"/><Relationship Id="rId45" Type="http://schemas.openxmlformats.org/officeDocument/2006/relationships/customXml" Target="../ink/ink465.xml"/><Relationship Id="rId44" Type="http://schemas.openxmlformats.org/officeDocument/2006/relationships/image" Target="../media/image468.png"/><Relationship Id="rId43" Type="http://schemas.openxmlformats.org/officeDocument/2006/relationships/customXml" Target="../ink/ink464.xml"/><Relationship Id="rId42" Type="http://schemas.openxmlformats.org/officeDocument/2006/relationships/image" Target="../media/image467.png"/><Relationship Id="rId41" Type="http://schemas.openxmlformats.org/officeDocument/2006/relationships/customXml" Target="../ink/ink463.xml"/><Relationship Id="rId40" Type="http://schemas.openxmlformats.org/officeDocument/2006/relationships/image" Target="../media/image466.png"/><Relationship Id="rId4" Type="http://schemas.openxmlformats.org/officeDocument/2006/relationships/image" Target="../media/image448.png"/><Relationship Id="rId39" Type="http://schemas.openxmlformats.org/officeDocument/2006/relationships/customXml" Target="../ink/ink462.xml"/><Relationship Id="rId38" Type="http://schemas.openxmlformats.org/officeDocument/2006/relationships/image" Target="../media/image465.png"/><Relationship Id="rId37" Type="http://schemas.openxmlformats.org/officeDocument/2006/relationships/customXml" Target="../ink/ink461.xml"/><Relationship Id="rId36" Type="http://schemas.openxmlformats.org/officeDocument/2006/relationships/image" Target="../media/image464.png"/><Relationship Id="rId35" Type="http://schemas.openxmlformats.org/officeDocument/2006/relationships/customXml" Target="../ink/ink460.xml"/><Relationship Id="rId34" Type="http://schemas.openxmlformats.org/officeDocument/2006/relationships/image" Target="../media/image463.png"/><Relationship Id="rId33" Type="http://schemas.openxmlformats.org/officeDocument/2006/relationships/customXml" Target="../ink/ink459.xml"/><Relationship Id="rId32" Type="http://schemas.openxmlformats.org/officeDocument/2006/relationships/image" Target="../media/image462.png"/><Relationship Id="rId31" Type="http://schemas.openxmlformats.org/officeDocument/2006/relationships/customXml" Target="../ink/ink458.xml"/><Relationship Id="rId30" Type="http://schemas.openxmlformats.org/officeDocument/2006/relationships/image" Target="../media/image461.png"/><Relationship Id="rId3" Type="http://schemas.openxmlformats.org/officeDocument/2006/relationships/customXml" Target="../ink/ink444.xml"/><Relationship Id="rId29" Type="http://schemas.openxmlformats.org/officeDocument/2006/relationships/customXml" Target="../ink/ink457.xml"/><Relationship Id="rId28" Type="http://schemas.openxmlformats.org/officeDocument/2006/relationships/image" Target="../media/image460.png"/><Relationship Id="rId27" Type="http://schemas.openxmlformats.org/officeDocument/2006/relationships/customXml" Target="../ink/ink456.xml"/><Relationship Id="rId26" Type="http://schemas.openxmlformats.org/officeDocument/2006/relationships/image" Target="../media/image459.png"/><Relationship Id="rId25" Type="http://schemas.openxmlformats.org/officeDocument/2006/relationships/customXml" Target="../ink/ink455.xml"/><Relationship Id="rId24" Type="http://schemas.openxmlformats.org/officeDocument/2006/relationships/image" Target="../media/image458.png"/><Relationship Id="rId23" Type="http://schemas.openxmlformats.org/officeDocument/2006/relationships/customXml" Target="../ink/ink454.xml"/><Relationship Id="rId22" Type="http://schemas.openxmlformats.org/officeDocument/2006/relationships/image" Target="../media/image457.png"/><Relationship Id="rId21" Type="http://schemas.openxmlformats.org/officeDocument/2006/relationships/customXml" Target="../ink/ink453.xml"/><Relationship Id="rId20" Type="http://schemas.openxmlformats.org/officeDocument/2006/relationships/image" Target="../media/image456.png"/><Relationship Id="rId2" Type="http://schemas.openxmlformats.org/officeDocument/2006/relationships/image" Target="../media/image447.png"/><Relationship Id="rId19" Type="http://schemas.openxmlformats.org/officeDocument/2006/relationships/customXml" Target="../ink/ink452.xml"/><Relationship Id="rId18" Type="http://schemas.openxmlformats.org/officeDocument/2006/relationships/image" Target="../media/image455.png"/><Relationship Id="rId17" Type="http://schemas.openxmlformats.org/officeDocument/2006/relationships/customXml" Target="../ink/ink451.xml"/><Relationship Id="rId16" Type="http://schemas.openxmlformats.org/officeDocument/2006/relationships/image" Target="../media/image454.png"/><Relationship Id="rId15" Type="http://schemas.openxmlformats.org/officeDocument/2006/relationships/customXml" Target="../ink/ink450.xml"/><Relationship Id="rId14" Type="http://schemas.openxmlformats.org/officeDocument/2006/relationships/image" Target="../media/image453.png"/><Relationship Id="rId13" Type="http://schemas.openxmlformats.org/officeDocument/2006/relationships/customXml" Target="../ink/ink449.xml"/><Relationship Id="rId12" Type="http://schemas.openxmlformats.org/officeDocument/2006/relationships/image" Target="../media/image452.png"/><Relationship Id="rId11" Type="http://schemas.openxmlformats.org/officeDocument/2006/relationships/customXml" Target="../ink/ink448.xml"/><Relationship Id="rId10" Type="http://schemas.openxmlformats.org/officeDocument/2006/relationships/image" Target="../media/image451.png"/><Relationship Id="rId1" Type="http://schemas.openxmlformats.org/officeDocument/2006/relationships/customXml" Target="../ink/ink443.xml"/></Relationships>
</file>

<file path=ppt/slides/_rels/slide51.xml.rels><?xml version="1.0" encoding="UTF-8" standalone="yes"?>
<Relationships xmlns="http://schemas.openxmlformats.org/package/2006/relationships"><Relationship Id="rId9" Type="http://schemas.openxmlformats.org/officeDocument/2006/relationships/customXml" Target="../ink/ink472.xml"/><Relationship Id="rId8" Type="http://schemas.openxmlformats.org/officeDocument/2006/relationships/image" Target="../media/image475.png"/><Relationship Id="rId7" Type="http://schemas.openxmlformats.org/officeDocument/2006/relationships/customXml" Target="../ink/ink471.xml"/><Relationship Id="rId6" Type="http://schemas.openxmlformats.org/officeDocument/2006/relationships/image" Target="../media/image474.png"/><Relationship Id="rId5" Type="http://schemas.openxmlformats.org/officeDocument/2006/relationships/customXml" Target="../ink/ink470.xml"/><Relationship Id="rId47" Type="http://schemas.openxmlformats.org/officeDocument/2006/relationships/slideLayout" Target="../slideLayouts/slideLayout2.xml"/><Relationship Id="rId46" Type="http://schemas.openxmlformats.org/officeDocument/2006/relationships/image" Target="../media/image493.png"/><Relationship Id="rId45" Type="http://schemas.openxmlformats.org/officeDocument/2006/relationships/customXml" Target="../ink/ink490.xml"/><Relationship Id="rId44" Type="http://schemas.openxmlformats.org/officeDocument/2006/relationships/image" Target="../media/image492.png"/><Relationship Id="rId43" Type="http://schemas.openxmlformats.org/officeDocument/2006/relationships/customXml" Target="../ink/ink489.xml"/><Relationship Id="rId42" Type="http://schemas.openxmlformats.org/officeDocument/2006/relationships/image" Target="../media/image491.png"/><Relationship Id="rId41" Type="http://schemas.openxmlformats.org/officeDocument/2006/relationships/customXml" Target="../ink/ink488.xml"/><Relationship Id="rId40" Type="http://schemas.openxmlformats.org/officeDocument/2006/relationships/image" Target="../media/image490.png"/><Relationship Id="rId4" Type="http://schemas.openxmlformats.org/officeDocument/2006/relationships/image" Target="../media/image473.png"/><Relationship Id="rId39" Type="http://schemas.openxmlformats.org/officeDocument/2006/relationships/customXml" Target="../ink/ink487.xml"/><Relationship Id="rId38" Type="http://schemas.openxmlformats.org/officeDocument/2006/relationships/image" Target="../media/image489.png"/><Relationship Id="rId37" Type="http://schemas.openxmlformats.org/officeDocument/2006/relationships/customXml" Target="../ink/ink486.xml"/><Relationship Id="rId36" Type="http://schemas.openxmlformats.org/officeDocument/2006/relationships/image" Target="../media/image488.png"/><Relationship Id="rId35" Type="http://schemas.openxmlformats.org/officeDocument/2006/relationships/customXml" Target="../ink/ink485.xml"/><Relationship Id="rId34" Type="http://schemas.openxmlformats.org/officeDocument/2006/relationships/image" Target="../media/image487.png"/><Relationship Id="rId33" Type="http://schemas.openxmlformats.org/officeDocument/2006/relationships/customXml" Target="../ink/ink484.xml"/><Relationship Id="rId32" Type="http://schemas.openxmlformats.org/officeDocument/2006/relationships/image" Target="../media/image486.png"/><Relationship Id="rId31" Type="http://schemas.openxmlformats.org/officeDocument/2006/relationships/customXml" Target="../ink/ink483.xml"/><Relationship Id="rId30" Type="http://schemas.openxmlformats.org/officeDocument/2006/relationships/image" Target="../media/image485.png"/><Relationship Id="rId3" Type="http://schemas.openxmlformats.org/officeDocument/2006/relationships/customXml" Target="../ink/ink469.xml"/><Relationship Id="rId29" Type="http://schemas.openxmlformats.org/officeDocument/2006/relationships/customXml" Target="../ink/ink482.xml"/><Relationship Id="rId28" Type="http://schemas.openxmlformats.org/officeDocument/2006/relationships/image" Target="../media/image484.png"/><Relationship Id="rId27" Type="http://schemas.openxmlformats.org/officeDocument/2006/relationships/customXml" Target="../ink/ink481.xml"/><Relationship Id="rId26" Type="http://schemas.openxmlformats.org/officeDocument/2006/relationships/image" Target="../media/image483.png"/><Relationship Id="rId25" Type="http://schemas.openxmlformats.org/officeDocument/2006/relationships/customXml" Target="../ink/ink480.xml"/><Relationship Id="rId24" Type="http://schemas.openxmlformats.org/officeDocument/2006/relationships/image" Target="../media/image482.png"/><Relationship Id="rId23" Type="http://schemas.openxmlformats.org/officeDocument/2006/relationships/customXml" Target="../ink/ink479.xml"/><Relationship Id="rId22" Type="http://schemas.openxmlformats.org/officeDocument/2006/relationships/image" Target="../media/image276.png"/><Relationship Id="rId21" Type="http://schemas.openxmlformats.org/officeDocument/2006/relationships/customXml" Target="../ink/ink478.xml"/><Relationship Id="rId20" Type="http://schemas.openxmlformats.org/officeDocument/2006/relationships/image" Target="../media/image481.png"/><Relationship Id="rId2" Type="http://schemas.openxmlformats.org/officeDocument/2006/relationships/image" Target="../media/image472.png"/><Relationship Id="rId19" Type="http://schemas.openxmlformats.org/officeDocument/2006/relationships/customXml" Target="../ink/ink477.xml"/><Relationship Id="rId18" Type="http://schemas.openxmlformats.org/officeDocument/2006/relationships/image" Target="../media/image480.png"/><Relationship Id="rId17" Type="http://schemas.openxmlformats.org/officeDocument/2006/relationships/customXml" Target="../ink/ink476.xml"/><Relationship Id="rId16" Type="http://schemas.openxmlformats.org/officeDocument/2006/relationships/image" Target="../media/image479.png"/><Relationship Id="rId15" Type="http://schemas.openxmlformats.org/officeDocument/2006/relationships/customXml" Target="../ink/ink475.xml"/><Relationship Id="rId14" Type="http://schemas.openxmlformats.org/officeDocument/2006/relationships/image" Target="../media/image478.png"/><Relationship Id="rId13" Type="http://schemas.openxmlformats.org/officeDocument/2006/relationships/customXml" Target="../ink/ink474.xml"/><Relationship Id="rId12" Type="http://schemas.openxmlformats.org/officeDocument/2006/relationships/image" Target="../media/image477.png"/><Relationship Id="rId11" Type="http://schemas.openxmlformats.org/officeDocument/2006/relationships/customXml" Target="../ink/ink473.xml"/><Relationship Id="rId10" Type="http://schemas.openxmlformats.org/officeDocument/2006/relationships/image" Target="../media/image476.png"/><Relationship Id="rId1" Type="http://schemas.openxmlformats.org/officeDocument/2006/relationships/customXml" Target="../ink/ink468.xml"/></Relationships>
</file>

<file path=ppt/slides/_rels/slide52.xml.rels><?xml version="1.0" encoding="UTF-8" standalone="yes"?>
<Relationships xmlns="http://schemas.openxmlformats.org/package/2006/relationships"><Relationship Id="rId9" Type="http://schemas.openxmlformats.org/officeDocument/2006/relationships/customXml" Target="../ink/ink495.xml"/><Relationship Id="rId8" Type="http://schemas.openxmlformats.org/officeDocument/2006/relationships/image" Target="../media/image497.png"/><Relationship Id="rId7" Type="http://schemas.openxmlformats.org/officeDocument/2006/relationships/customXml" Target="../ink/ink494.xml"/><Relationship Id="rId6" Type="http://schemas.openxmlformats.org/officeDocument/2006/relationships/image" Target="../media/image496.png"/><Relationship Id="rId5" Type="http://schemas.openxmlformats.org/officeDocument/2006/relationships/customXml" Target="../ink/ink493.xml"/><Relationship Id="rId4" Type="http://schemas.openxmlformats.org/officeDocument/2006/relationships/image" Target="../media/image495.png"/><Relationship Id="rId37" Type="http://schemas.openxmlformats.org/officeDocument/2006/relationships/slideLayout" Target="../slideLayouts/slideLayout2.xml"/><Relationship Id="rId36" Type="http://schemas.openxmlformats.org/officeDocument/2006/relationships/image" Target="../media/image511.png"/><Relationship Id="rId35" Type="http://schemas.openxmlformats.org/officeDocument/2006/relationships/customXml" Target="../ink/ink508.xml"/><Relationship Id="rId34" Type="http://schemas.openxmlformats.org/officeDocument/2006/relationships/image" Target="../media/image510.png"/><Relationship Id="rId33" Type="http://schemas.openxmlformats.org/officeDocument/2006/relationships/customXml" Target="../ink/ink507.xml"/><Relationship Id="rId32" Type="http://schemas.openxmlformats.org/officeDocument/2006/relationships/image" Target="../media/image509.png"/><Relationship Id="rId31" Type="http://schemas.openxmlformats.org/officeDocument/2006/relationships/customXml" Target="../ink/ink506.xml"/><Relationship Id="rId30" Type="http://schemas.openxmlformats.org/officeDocument/2006/relationships/image" Target="../media/image508.png"/><Relationship Id="rId3" Type="http://schemas.openxmlformats.org/officeDocument/2006/relationships/customXml" Target="../ink/ink492.xml"/><Relationship Id="rId29" Type="http://schemas.openxmlformats.org/officeDocument/2006/relationships/customXml" Target="../ink/ink505.xml"/><Relationship Id="rId28" Type="http://schemas.openxmlformats.org/officeDocument/2006/relationships/image" Target="../media/image507.png"/><Relationship Id="rId27" Type="http://schemas.openxmlformats.org/officeDocument/2006/relationships/customXml" Target="../ink/ink504.xml"/><Relationship Id="rId26" Type="http://schemas.openxmlformats.org/officeDocument/2006/relationships/image" Target="../media/image506.png"/><Relationship Id="rId25" Type="http://schemas.openxmlformats.org/officeDocument/2006/relationships/customXml" Target="../ink/ink503.xml"/><Relationship Id="rId24" Type="http://schemas.openxmlformats.org/officeDocument/2006/relationships/image" Target="../media/image505.png"/><Relationship Id="rId23" Type="http://schemas.openxmlformats.org/officeDocument/2006/relationships/customXml" Target="../ink/ink502.xml"/><Relationship Id="rId22" Type="http://schemas.openxmlformats.org/officeDocument/2006/relationships/image" Target="../media/image504.png"/><Relationship Id="rId21" Type="http://schemas.openxmlformats.org/officeDocument/2006/relationships/customXml" Target="../ink/ink501.xml"/><Relationship Id="rId20" Type="http://schemas.openxmlformats.org/officeDocument/2006/relationships/image" Target="../media/image503.png"/><Relationship Id="rId2" Type="http://schemas.openxmlformats.org/officeDocument/2006/relationships/image" Target="../media/image494.png"/><Relationship Id="rId19" Type="http://schemas.openxmlformats.org/officeDocument/2006/relationships/customXml" Target="../ink/ink500.xml"/><Relationship Id="rId18" Type="http://schemas.openxmlformats.org/officeDocument/2006/relationships/image" Target="../media/image502.png"/><Relationship Id="rId17" Type="http://schemas.openxmlformats.org/officeDocument/2006/relationships/customXml" Target="../ink/ink499.xml"/><Relationship Id="rId16" Type="http://schemas.openxmlformats.org/officeDocument/2006/relationships/image" Target="../media/image501.png"/><Relationship Id="rId15" Type="http://schemas.openxmlformats.org/officeDocument/2006/relationships/customXml" Target="../ink/ink498.xml"/><Relationship Id="rId14" Type="http://schemas.openxmlformats.org/officeDocument/2006/relationships/image" Target="../media/image500.png"/><Relationship Id="rId13" Type="http://schemas.openxmlformats.org/officeDocument/2006/relationships/customXml" Target="../ink/ink497.xml"/><Relationship Id="rId12" Type="http://schemas.openxmlformats.org/officeDocument/2006/relationships/image" Target="../media/image499.png"/><Relationship Id="rId11" Type="http://schemas.openxmlformats.org/officeDocument/2006/relationships/customXml" Target="../ink/ink496.xml"/><Relationship Id="rId10" Type="http://schemas.openxmlformats.org/officeDocument/2006/relationships/image" Target="../media/image498.png"/><Relationship Id="rId1" Type="http://schemas.openxmlformats.org/officeDocument/2006/relationships/customXml" Target="../ink/ink491.xml"/></Relationships>
</file>

<file path=ppt/slides/_rels/slide53.xml.rels><?xml version="1.0" encoding="UTF-8" standalone="yes"?>
<Relationships xmlns="http://schemas.openxmlformats.org/package/2006/relationships"><Relationship Id="rId9" Type="http://schemas.openxmlformats.org/officeDocument/2006/relationships/customXml" Target="../ink/ink512.xml"/><Relationship Id="rId8" Type="http://schemas.openxmlformats.org/officeDocument/2006/relationships/image" Target="../media/image515.png"/><Relationship Id="rId7" Type="http://schemas.openxmlformats.org/officeDocument/2006/relationships/customXml" Target="../ink/ink511.xml"/><Relationship Id="rId6" Type="http://schemas.openxmlformats.org/officeDocument/2006/relationships/image" Target="../media/image514.png"/><Relationship Id="rId5" Type="http://schemas.openxmlformats.org/officeDocument/2006/relationships/customXml" Target="../ink/ink510.xml"/><Relationship Id="rId4" Type="http://schemas.openxmlformats.org/officeDocument/2006/relationships/image" Target="../media/image513.png"/><Relationship Id="rId3" Type="http://schemas.openxmlformats.org/officeDocument/2006/relationships/customXml" Target="../ink/ink509.xml"/><Relationship Id="rId2" Type="http://schemas.openxmlformats.org/officeDocument/2006/relationships/image" Target="../media/image512.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516.png"/><Relationship Id="rId1" Type="http://schemas.openxmlformats.org/officeDocument/2006/relationships/oleObject" Target="../embeddings/oleObject7.bin"/></Relationships>
</file>

<file path=ppt/slides/_rels/slide54.xml.rels><?xml version="1.0" encoding="UTF-8" standalone="yes"?>
<Relationships xmlns="http://schemas.openxmlformats.org/package/2006/relationships"><Relationship Id="rId9" Type="http://schemas.openxmlformats.org/officeDocument/2006/relationships/customXml" Target="../ink/ink517.xml"/><Relationship Id="rId8" Type="http://schemas.openxmlformats.org/officeDocument/2006/relationships/image" Target="../media/image520.png"/><Relationship Id="rId7" Type="http://schemas.openxmlformats.org/officeDocument/2006/relationships/customXml" Target="../ink/ink516.xml"/><Relationship Id="rId6" Type="http://schemas.openxmlformats.org/officeDocument/2006/relationships/image" Target="../media/image519.png"/><Relationship Id="rId5" Type="http://schemas.openxmlformats.org/officeDocument/2006/relationships/customXml" Target="../ink/ink515.xml"/><Relationship Id="rId43" Type="http://schemas.openxmlformats.org/officeDocument/2006/relationships/slideLayout" Target="../slideLayouts/slideLayout2.xml"/><Relationship Id="rId42" Type="http://schemas.openxmlformats.org/officeDocument/2006/relationships/image" Target="../media/image537.png"/><Relationship Id="rId41" Type="http://schemas.openxmlformats.org/officeDocument/2006/relationships/customXml" Target="../ink/ink533.xml"/><Relationship Id="rId40" Type="http://schemas.openxmlformats.org/officeDocument/2006/relationships/image" Target="../media/image536.png"/><Relationship Id="rId4" Type="http://schemas.openxmlformats.org/officeDocument/2006/relationships/image" Target="../media/image518.png"/><Relationship Id="rId39" Type="http://schemas.openxmlformats.org/officeDocument/2006/relationships/customXml" Target="../ink/ink532.xml"/><Relationship Id="rId38" Type="http://schemas.openxmlformats.org/officeDocument/2006/relationships/image" Target="../media/image535.png"/><Relationship Id="rId37" Type="http://schemas.openxmlformats.org/officeDocument/2006/relationships/customXml" Target="../ink/ink531.xml"/><Relationship Id="rId36" Type="http://schemas.openxmlformats.org/officeDocument/2006/relationships/image" Target="../media/image534.png"/><Relationship Id="rId35" Type="http://schemas.openxmlformats.org/officeDocument/2006/relationships/customXml" Target="../ink/ink530.xml"/><Relationship Id="rId34" Type="http://schemas.openxmlformats.org/officeDocument/2006/relationships/image" Target="../media/image533.png"/><Relationship Id="rId33" Type="http://schemas.openxmlformats.org/officeDocument/2006/relationships/customXml" Target="../ink/ink529.xml"/><Relationship Id="rId32" Type="http://schemas.openxmlformats.org/officeDocument/2006/relationships/image" Target="../media/image532.png"/><Relationship Id="rId31" Type="http://schemas.openxmlformats.org/officeDocument/2006/relationships/customXml" Target="../ink/ink528.xml"/><Relationship Id="rId30" Type="http://schemas.openxmlformats.org/officeDocument/2006/relationships/image" Target="../media/image531.png"/><Relationship Id="rId3" Type="http://schemas.openxmlformats.org/officeDocument/2006/relationships/customXml" Target="../ink/ink514.xml"/><Relationship Id="rId29" Type="http://schemas.openxmlformats.org/officeDocument/2006/relationships/customXml" Target="../ink/ink527.xml"/><Relationship Id="rId28" Type="http://schemas.openxmlformats.org/officeDocument/2006/relationships/image" Target="../media/image530.png"/><Relationship Id="rId27" Type="http://schemas.openxmlformats.org/officeDocument/2006/relationships/customXml" Target="../ink/ink526.xml"/><Relationship Id="rId26" Type="http://schemas.openxmlformats.org/officeDocument/2006/relationships/image" Target="../media/image529.png"/><Relationship Id="rId25" Type="http://schemas.openxmlformats.org/officeDocument/2006/relationships/customXml" Target="../ink/ink525.xml"/><Relationship Id="rId24" Type="http://schemas.openxmlformats.org/officeDocument/2006/relationships/image" Target="../media/image528.png"/><Relationship Id="rId23" Type="http://schemas.openxmlformats.org/officeDocument/2006/relationships/customXml" Target="../ink/ink524.xml"/><Relationship Id="rId22" Type="http://schemas.openxmlformats.org/officeDocument/2006/relationships/image" Target="../media/image527.png"/><Relationship Id="rId21" Type="http://schemas.openxmlformats.org/officeDocument/2006/relationships/customXml" Target="../ink/ink523.xml"/><Relationship Id="rId20" Type="http://schemas.openxmlformats.org/officeDocument/2006/relationships/image" Target="../media/image526.png"/><Relationship Id="rId2" Type="http://schemas.openxmlformats.org/officeDocument/2006/relationships/image" Target="../media/image517.png"/><Relationship Id="rId19" Type="http://schemas.openxmlformats.org/officeDocument/2006/relationships/customXml" Target="../ink/ink522.xml"/><Relationship Id="rId18" Type="http://schemas.openxmlformats.org/officeDocument/2006/relationships/image" Target="../media/image525.png"/><Relationship Id="rId17" Type="http://schemas.openxmlformats.org/officeDocument/2006/relationships/customXml" Target="../ink/ink521.xml"/><Relationship Id="rId16" Type="http://schemas.openxmlformats.org/officeDocument/2006/relationships/image" Target="../media/image524.png"/><Relationship Id="rId15" Type="http://schemas.openxmlformats.org/officeDocument/2006/relationships/customXml" Target="../ink/ink520.xml"/><Relationship Id="rId14" Type="http://schemas.openxmlformats.org/officeDocument/2006/relationships/image" Target="../media/image523.png"/><Relationship Id="rId13" Type="http://schemas.openxmlformats.org/officeDocument/2006/relationships/customXml" Target="../ink/ink519.xml"/><Relationship Id="rId12" Type="http://schemas.openxmlformats.org/officeDocument/2006/relationships/image" Target="../media/image522.png"/><Relationship Id="rId11" Type="http://schemas.openxmlformats.org/officeDocument/2006/relationships/customXml" Target="../ink/ink518.xml"/><Relationship Id="rId10" Type="http://schemas.openxmlformats.org/officeDocument/2006/relationships/image" Target="../media/image521.png"/><Relationship Id="rId1" Type="http://schemas.openxmlformats.org/officeDocument/2006/relationships/customXml" Target="../ink/ink513.xml"/></Relationships>
</file>

<file path=ppt/slides/_rels/slide55.xml.rels><?xml version="1.0" encoding="UTF-8" standalone="yes"?>
<Relationships xmlns="http://schemas.openxmlformats.org/package/2006/relationships"><Relationship Id="rId9" Type="http://schemas.openxmlformats.org/officeDocument/2006/relationships/customXml" Target="../ink/ink537.xml"/><Relationship Id="rId8" Type="http://schemas.openxmlformats.org/officeDocument/2006/relationships/image" Target="../media/image541.png"/><Relationship Id="rId7" Type="http://schemas.openxmlformats.org/officeDocument/2006/relationships/customXml" Target="../ink/ink536.xml"/><Relationship Id="rId6" Type="http://schemas.openxmlformats.org/officeDocument/2006/relationships/image" Target="../media/image540.png"/><Relationship Id="rId5" Type="http://schemas.openxmlformats.org/officeDocument/2006/relationships/customXml" Target="../ink/ink535.xml"/><Relationship Id="rId4" Type="http://schemas.openxmlformats.org/officeDocument/2006/relationships/image" Target="../media/image539.png"/><Relationship Id="rId34" Type="http://schemas.openxmlformats.org/officeDocument/2006/relationships/vmlDrawing" Target="../drawings/vmlDrawing7.vml"/><Relationship Id="rId33" Type="http://schemas.openxmlformats.org/officeDocument/2006/relationships/slideLayout" Target="../slideLayouts/slideLayout2.xml"/><Relationship Id="rId32" Type="http://schemas.openxmlformats.org/officeDocument/2006/relationships/image" Target="../media/image553.png"/><Relationship Id="rId31" Type="http://schemas.openxmlformats.org/officeDocument/2006/relationships/customXml" Target="../ink/ink548.xml"/><Relationship Id="rId30" Type="http://schemas.openxmlformats.org/officeDocument/2006/relationships/image" Target="../media/image552.png"/><Relationship Id="rId3" Type="http://schemas.openxmlformats.org/officeDocument/2006/relationships/customXml" Target="../ink/ink534.xml"/><Relationship Id="rId29" Type="http://schemas.openxmlformats.org/officeDocument/2006/relationships/customXml" Target="../ink/ink547.xml"/><Relationship Id="rId28" Type="http://schemas.openxmlformats.org/officeDocument/2006/relationships/image" Target="../media/image551.png"/><Relationship Id="rId27" Type="http://schemas.openxmlformats.org/officeDocument/2006/relationships/customXml" Target="../ink/ink546.xml"/><Relationship Id="rId26" Type="http://schemas.openxmlformats.org/officeDocument/2006/relationships/image" Target="../media/image550.png"/><Relationship Id="rId25" Type="http://schemas.openxmlformats.org/officeDocument/2006/relationships/customXml" Target="../ink/ink545.xml"/><Relationship Id="rId24" Type="http://schemas.openxmlformats.org/officeDocument/2006/relationships/image" Target="../media/image549.png"/><Relationship Id="rId23" Type="http://schemas.openxmlformats.org/officeDocument/2006/relationships/customXml" Target="../ink/ink544.xml"/><Relationship Id="rId22" Type="http://schemas.openxmlformats.org/officeDocument/2006/relationships/image" Target="../media/image548.png"/><Relationship Id="rId21" Type="http://schemas.openxmlformats.org/officeDocument/2006/relationships/customXml" Target="../ink/ink543.xml"/><Relationship Id="rId20" Type="http://schemas.openxmlformats.org/officeDocument/2006/relationships/image" Target="../media/image547.png"/><Relationship Id="rId2" Type="http://schemas.openxmlformats.org/officeDocument/2006/relationships/image" Target="../media/image538.wmf"/><Relationship Id="rId19" Type="http://schemas.openxmlformats.org/officeDocument/2006/relationships/customXml" Target="../ink/ink542.xml"/><Relationship Id="rId18" Type="http://schemas.openxmlformats.org/officeDocument/2006/relationships/image" Target="../media/image546.png"/><Relationship Id="rId17" Type="http://schemas.openxmlformats.org/officeDocument/2006/relationships/customXml" Target="../ink/ink541.xml"/><Relationship Id="rId16" Type="http://schemas.openxmlformats.org/officeDocument/2006/relationships/image" Target="../media/image545.png"/><Relationship Id="rId15" Type="http://schemas.openxmlformats.org/officeDocument/2006/relationships/customXml" Target="../ink/ink540.xml"/><Relationship Id="rId14" Type="http://schemas.openxmlformats.org/officeDocument/2006/relationships/image" Target="../media/image544.png"/><Relationship Id="rId13" Type="http://schemas.openxmlformats.org/officeDocument/2006/relationships/customXml" Target="../ink/ink539.xml"/><Relationship Id="rId12" Type="http://schemas.openxmlformats.org/officeDocument/2006/relationships/image" Target="../media/image543.png"/><Relationship Id="rId11" Type="http://schemas.openxmlformats.org/officeDocument/2006/relationships/customXml" Target="../ink/ink538.xml"/><Relationship Id="rId10" Type="http://schemas.openxmlformats.org/officeDocument/2006/relationships/image" Target="../media/image542.png"/><Relationship Id="rId1"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9" Type="http://schemas.openxmlformats.org/officeDocument/2006/relationships/customXml" Target="../ink/ink553.xml"/><Relationship Id="rId8" Type="http://schemas.openxmlformats.org/officeDocument/2006/relationships/image" Target="../media/image557.png"/><Relationship Id="rId7" Type="http://schemas.openxmlformats.org/officeDocument/2006/relationships/customXml" Target="../ink/ink552.xml"/><Relationship Id="rId65" Type="http://schemas.openxmlformats.org/officeDocument/2006/relationships/slideLayout" Target="../slideLayouts/slideLayout2.xml"/><Relationship Id="rId64" Type="http://schemas.openxmlformats.org/officeDocument/2006/relationships/image" Target="../media/image584.png"/><Relationship Id="rId63" Type="http://schemas.openxmlformats.org/officeDocument/2006/relationships/customXml" Target="../ink/ink580.xml"/><Relationship Id="rId62" Type="http://schemas.openxmlformats.org/officeDocument/2006/relationships/image" Target="../media/image583.png"/><Relationship Id="rId61" Type="http://schemas.openxmlformats.org/officeDocument/2006/relationships/customXml" Target="../ink/ink579.xml"/><Relationship Id="rId60" Type="http://schemas.openxmlformats.org/officeDocument/2006/relationships/image" Target="../media/image582.png"/><Relationship Id="rId6" Type="http://schemas.openxmlformats.org/officeDocument/2006/relationships/image" Target="../media/image556.png"/><Relationship Id="rId59" Type="http://schemas.openxmlformats.org/officeDocument/2006/relationships/customXml" Target="../ink/ink578.xml"/><Relationship Id="rId58" Type="http://schemas.openxmlformats.org/officeDocument/2006/relationships/image" Target="../media/image581.png"/><Relationship Id="rId57" Type="http://schemas.openxmlformats.org/officeDocument/2006/relationships/customXml" Target="../ink/ink577.xml"/><Relationship Id="rId56" Type="http://schemas.openxmlformats.org/officeDocument/2006/relationships/image" Target="../media/image580.png"/><Relationship Id="rId55" Type="http://schemas.openxmlformats.org/officeDocument/2006/relationships/customXml" Target="../ink/ink576.xml"/><Relationship Id="rId54" Type="http://schemas.openxmlformats.org/officeDocument/2006/relationships/image" Target="../media/image579.png"/><Relationship Id="rId53" Type="http://schemas.openxmlformats.org/officeDocument/2006/relationships/customXml" Target="../ink/ink575.xml"/><Relationship Id="rId52" Type="http://schemas.openxmlformats.org/officeDocument/2006/relationships/image" Target="../media/image578.png"/><Relationship Id="rId51" Type="http://schemas.openxmlformats.org/officeDocument/2006/relationships/customXml" Target="../ink/ink574.xml"/><Relationship Id="rId50" Type="http://schemas.openxmlformats.org/officeDocument/2006/relationships/image" Target="../media/image577.png"/><Relationship Id="rId5" Type="http://schemas.openxmlformats.org/officeDocument/2006/relationships/customXml" Target="../ink/ink551.xml"/><Relationship Id="rId49" Type="http://schemas.openxmlformats.org/officeDocument/2006/relationships/customXml" Target="../ink/ink573.xml"/><Relationship Id="rId48" Type="http://schemas.openxmlformats.org/officeDocument/2006/relationships/image" Target="../media/image576.png"/><Relationship Id="rId47" Type="http://schemas.openxmlformats.org/officeDocument/2006/relationships/customXml" Target="../ink/ink572.xml"/><Relationship Id="rId46" Type="http://schemas.openxmlformats.org/officeDocument/2006/relationships/image" Target="../media/image575.png"/><Relationship Id="rId45" Type="http://schemas.openxmlformats.org/officeDocument/2006/relationships/customXml" Target="../ink/ink571.xml"/><Relationship Id="rId44" Type="http://schemas.openxmlformats.org/officeDocument/2006/relationships/image" Target="../media/image574.png"/><Relationship Id="rId43" Type="http://schemas.openxmlformats.org/officeDocument/2006/relationships/customXml" Target="../ink/ink570.xml"/><Relationship Id="rId42" Type="http://schemas.openxmlformats.org/officeDocument/2006/relationships/image" Target="../media/image137.png"/><Relationship Id="rId41" Type="http://schemas.openxmlformats.org/officeDocument/2006/relationships/customXml" Target="../ink/ink569.xml"/><Relationship Id="rId40" Type="http://schemas.openxmlformats.org/officeDocument/2006/relationships/image" Target="../media/image573.png"/><Relationship Id="rId4" Type="http://schemas.openxmlformats.org/officeDocument/2006/relationships/image" Target="../media/image555.png"/><Relationship Id="rId39" Type="http://schemas.openxmlformats.org/officeDocument/2006/relationships/customXml" Target="../ink/ink568.xml"/><Relationship Id="rId38" Type="http://schemas.openxmlformats.org/officeDocument/2006/relationships/image" Target="../media/image572.png"/><Relationship Id="rId37" Type="http://schemas.openxmlformats.org/officeDocument/2006/relationships/customXml" Target="../ink/ink567.xml"/><Relationship Id="rId36" Type="http://schemas.openxmlformats.org/officeDocument/2006/relationships/image" Target="../media/image571.png"/><Relationship Id="rId35" Type="http://schemas.openxmlformats.org/officeDocument/2006/relationships/customXml" Target="../ink/ink566.xml"/><Relationship Id="rId34" Type="http://schemas.openxmlformats.org/officeDocument/2006/relationships/image" Target="../media/image570.png"/><Relationship Id="rId33" Type="http://schemas.openxmlformats.org/officeDocument/2006/relationships/customXml" Target="../ink/ink565.xml"/><Relationship Id="rId32" Type="http://schemas.openxmlformats.org/officeDocument/2006/relationships/image" Target="../media/image569.png"/><Relationship Id="rId31" Type="http://schemas.openxmlformats.org/officeDocument/2006/relationships/customXml" Target="../ink/ink564.xml"/><Relationship Id="rId30" Type="http://schemas.openxmlformats.org/officeDocument/2006/relationships/image" Target="../media/image568.png"/><Relationship Id="rId3" Type="http://schemas.openxmlformats.org/officeDocument/2006/relationships/customXml" Target="../ink/ink550.xml"/><Relationship Id="rId29" Type="http://schemas.openxmlformats.org/officeDocument/2006/relationships/customXml" Target="../ink/ink563.xml"/><Relationship Id="rId28" Type="http://schemas.openxmlformats.org/officeDocument/2006/relationships/image" Target="../media/image567.png"/><Relationship Id="rId27" Type="http://schemas.openxmlformats.org/officeDocument/2006/relationships/customXml" Target="../ink/ink562.xml"/><Relationship Id="rId26" Type="http://schemas.openxmlformats.org/officeDocument/2006/relationships/image" Target="../media/image566.png"/><Relationship Id="rId25" Type="http://schemas.openxmlformats.org/officeDocument/2006/relationships/customXml" Target="../ink/ink561.xml"/><Relationship Id="rId24" Type="http://schemas.openxmlformats.org/officeDocument/2006/relationships/image" Target="../media/image565.png"/><Relationship Id="rId23" Type="http://schemas.openxmlformats.org/officeDocument/2006/relationships/customXml" Target="../ink/ink560.xml"/><Relationship Id="rId22" Type="http://schemas.openxmlformats.org/officeDocument/2006/relationships/image" Target="../media/image564.png"/><Relationship Id="rId21" Type="http://schemas.openxmlformats.org/officeDocument/2006/relationships/customXml" Target="../ink/ink559.xml"/><Relationship Id="rId20" Type="http://schemas.openxmlformats.org/officeDocument/2006/relationships/image" Target="../media/image563.png"/><Relationship Id="rId2" Type="http://schemas.openxmlformats.org/officeDocument/2006/relationships/image" Target="../media/image554.png"/><Relationship Id="rId19" Type="http://schemas.openxmlformats.org/officeDocument/2006/relationships/customXml" Target="../ink/ink558.xml"/><Relationship Id="rId18" Type="http://schemas.openxmlformats.org/officeDocument/2006/relationships/image" Target="../media/image562.png"/><Relationship Id="rId17" Type="http://schemas.openxmlformats.org/officeDocument/2006/relationships/customXml" Target="../ink/ink557.xml"/><Relationship Id="rId16" Type="http://schemas.openxmlformats.org/officeDocument/2006/relationships/image" Target="../media/image561.png"/><Relationship Id="rId15" Type="http://schemas.openxmlformats.org/officeDocument/2006/relationships/customXml" Target="../ink/ink556.xml"/><Relationship Id="rId14" Type="http://schemas.openxmlformats.org/officeDocument/2006/relationships/image" Target="../media/image560.png"/><Relationship Id="rId13" Type="http://schemas.openxmlformats.org/officeDocument/2006/relationships/customXml" Target="../ink/ink555.xml"/><Relationship Id="rId12" Type="http://schemas.openxmlformats.org/officeDocument/2006/relationships/image" Target="../media/image559.png"/><Relationship Id="rId11" Type="http://schemas.openxmlformats.org/officeDocument/2006/relationships/customXml" Target="../ink/ink554.xml"/><Relationship Id="rId10" Type="http://schemas.openxmlformats.org/officeDocument/2006/relationships/image" Target="../media/image558.png"/><Relationship Id="rId1" Type="http://schemas.openxmlformats.org/officeDocument/2006/relationships/customXml" Target="../ink/ink549.xml"/></Relationships>
</file>

<file path=ppt/slides/_rels/slide57.xml.rels><?xml version="1.0" encoding="UTF-8" standalone="yes"?>
<Relationships xmlns="http://schemas.openxmlformats.org/package/2006/relationships"><Relationship Id="rId99" Type="http://schemas.openxmlformats.org/officeDocument/2006/relationships/image" Target="../media/image160.png"/><Relationship Id="rId98" Type="http://schemas.openxmlformats.org/officeDocument/2006/relationships/customXml" Target="../ink/ink630.xml"/><Relationship Id="rId97" Type="http://schemas.openxmlformats.org/officeDocument/2006/relationships/image" Target="../media/image629.png"/><Relationship Id="rId96" Type="http://schemas.openxmlformats.org/officeDocument/2006/relationships/customXml" Target="../ink/ink629.xml"/><Relationship Id="rId95" Type="http://schemas.openxmlformats.org/officeDocument/2006/relationships/image" Target="../media/image628.png"/><Relationship Id="rId94" Type="http://schemas.openxmlformats.org/officeDocument/2006/relationships/customXml" Target="../ink/ink628.xml"/><Relationship Id="rId93" Type="http://schemas.openxmlformats.org/officeDocument/2006/relationships/image" Target="../media/image627.png"/><Relationship Id="rId92" Type="http://schemas.openxmlformats.org/officeDocument/2006/relationships/customXml" Target="../ink/ink627.xml"/><Relationship Id="rId91" Type="http://schemas.openxmlformats.org/officeDocument/2006/relationships/image" Target="../media/image626.png"/><Relationship Id="rId90" Type="http://schemas.openxmlformats.org/officeDocument/2006/relationships/customXml" Target="../ink/ink626.xml"/><Relationship Id="rId9" Type="http://schemas.openxmlformats.org/officeDocument/2006/relationships/customXml" Target="../ink/ink585.xml"/><Relationship Id="rId89" Type="http://schemas.openxmlformats.org/officeDocument/2006/relationships/image" Target="../media/image625.png"/><Relationship Id="rId88" Type="http://schemas.openxmlformats.org/officeDocument/2006/relationships/customXml" Target="../ink/ink625.xml"/><Relationship Id="rId87" Type="http://schemas.openxmlformats.org/officeDocument/2006/relationships/image" Target="../media/image624.png"/><Relationship Id="rId86" Type="http://schemas.openxmlformats.org/officeDocument/2006/relationships/customXml" Target="../ink/ink624.xml"/><Relationship Id="rId85" Type="http://schemas.openxmlformats.org/officeDocument/2006/relationships/image" Target="../media/image623.png"/><Relationship Id="rId84" Type="http://schemas.openxmlformats.org/officeDocument/2006/relationships/customXml" Target="../ink/ink623.xml"/><Relationship Id="rId83" Type="http://schemas.openxmlformats.org/officeDocument/2006/relationships/image" Target="../media/image71.png"/><Relationship Id="rId82" Type="http://schemas.openxmlformats.org/officeDocument/2006/relationships/customXml" Target="../ink/ink622.xml"/><Relationship Id="rId81" Type="http://schemas.openxmlformats.org/officeDocument/2006/relationships/image" Target="../media/image622.png"/><Relationship Id="rId80" Type="http://schemas.openxmlformats.org/officeDocument/2006/relationships/customXml" Target="../ink/ink621.xml"/><Relationship Id="rId8" Type="http://schemas.openxmlformats.org/officeDocument/2006/relationships/image" Target="../media/image588.png"/><Relationship Id="rId79" Type="http://schemas.openxmlformats.org/officeDocument/2006/relationships/image" Target="../media/image621.png"/><Relationship Id="rId78" Type="http://schemas.openxmlformats.org/officeDocument/2006/relationships/customXml" Target="../ink/ink620.xml"/><Relationship Id="rId77" Type="http://schemas.openxmlformats.org/officeDocument/2006/relationships/image" Target="../media/image620.png"/><Relationship Id="rId76" Type="http://schemas.openxmlformats.org/officeDocument/2006/relationships/customXml" Target="../ink/ink619.xml"/><Relationship Id="rId75" Type="http://schemas.openxmlformats.org/officeDocument/2006/relationships/image" Target="../media/image619.png"/><Relationship Id="rId74" Type="http://schemas.openxmlformats.org/officeDocument/2006/relationships/customXml" Target="../ink/ink618.xml"/><Relationship Id="rId73" Type="http://schemas.openxmlformats.org/officeDocument/2006/relationships/image" Target="../media/image537.png"/><Relationship Id="rId72" Type="http://schemas.openxmlformats.org/officeDocument/2006/relationships/customXml" Target="../ink/ink617.xml"/><Relationship Id="rId71" Type="http://schemas.openxmlformats.org/officeDocument/2006/relationships/image" Target="../media/image618.png"/><Relationship Id="rId70" Type="http://schemas.openxmlformats.org/officeDocument/2006/relationships/customXml" Target="../ink/ink616.xml"/><Relationship Id="rId7" Type="http://schemas.openxmlformats.org/officeDocument/2006/relationships/customXml" Target="../ink/ink584.xml"/><Relationship Id="rId69" Type="http://schemas.openxmlformats.org/officeDocument/2006/relationships/image" Target="../media/image617.png"/><Relationship Id="rId68" Type="http://schemas.openxmlformats.org/officeDocument/2006/relationships/customXml" Target="../ink/ink615.xml"/><Relationship Id="rId67" Type="http://schemas.openxmlformats.org/officeDocument/2006/relationships/image" Target="../media/image616.png"/><Relationship Id="rId66" Type="http://schemas.openxmlformats.org/officeDocument/2006/relationships/customXml" Target="../ink/ink614.xml"/><Relationship Id="rId65" Type="http://schemas.openxmlformats.org/officeDocument/2006/relationships/image" Target="../media/image615.png"/><Relationship Id="rId64" Type="http://schemas.openxmlformats.org/officeDocument/2006/relationships/customXml" Target="../ink/ink613.xml"/><Relationship Id="rId63" Type="http://schemas.openxmlformats.org/officeDocument/2006/relationships/image" Target="../media/image614.png"/><Relationship Id="rId62" Type="http://schemas.openxmlformats.org/officeDocument/2006/relationships/customXml" Target="../ink/ink612.xml"/><Relationship Id="rId61" Type="http://schemas.openxmlformats.org/officeDocument/2006/relationships/image" Target="../media/image613.png"/><Relationship Id="rId60" Type="http://schemas.openxmlformats.org/officeDocument/2006/relationships/customXml" Target="../ink/ink611.xml"/><Relationship Id="rId6" Type="http://schemas.openxmlformats.org/officeDocument/2006/relationships/image" Target="../media/image587.png"/><Relationship Id="rId59" Type="http://schemas.openxmlformats.org/officeDocument/2006/relationships/image" Target="../media/image612.png"/><Relationship Id="rId58" Type="http://schemas.openxmlformats.org/officeDocument/2006/relationships/customXml" Target="../ink/ink610.xml"/><Relationship Id="rId57" Type="http://schemas.openxmlformats.org/officeDocument/2006/relationships/image" Target="../media/image611.png"/><Relationship Id="rId56" Type="http://schemas.openxmlformats.org/officeDocument/2006/relationships/customXml" Target="../ink/ink609.xml"/><Relationship Id="rId55" Type="http://schemas.openxmlformats.org/officeDocument/2006/relationships/image" Target="../media/image610.png"/><Relationship Id="rId54" Type="http://schemas.openxmlformats.org/officeDocument/2006/relationships/customXml" Target="../ink/ink608.xml"/><Relationship Id="rId53" Type="http://schemas.openxmlformats.org/officeDocument/2006/relationships/image" Target="../media/image609.png"/><Relationship Id="rId52" Type="http://schemas.openxmlformats.org/officeDocument/2006/relationships/customXml" Target="../ink/ink607.xml"/><Relationship Id="rId51" Type="http://schemas.openxmlformats.org/officeDocument/2006/relationships/image" Target="../media/image608.png"/><Relationship Id="rId50" Type="http://schemas.openxmlformats.org/officeDocument/2006/relationships/customXml" Target="../ink/ink606.xml"/><Relationship Id="rId5" Type="http://schemas.openxmlformats.org/officeDocument/2006/relationships/customXml" Target="../ink/ink583.xml"/><Relationship Id="rId49" Type="http://schemas.openxmlformats.org/officeDocument/2006/relationships/image" Target="../media/image607.png"/><Relationship Id="rId48" Type="http://schemas.openxmlformats.org/officeDocument/2006/relationships/customXml" Target="../ink/ink605.xml"/><Relationship Id="rId47" Type="http://schemas.openxmlformats.org/officeDocument/2006/relationships/image" Target="../media/image606.png"/><Relationship Id="rId46" Type="http://schemas.openxmlformats.org/officeDocument/2006/relationships/customXml" Target="../ink/ink604.xml"/><Relationship Id="rId45" Type="http://schemas.openxmlformats.org/officeDocument/2006/relationships/image" Target="../media/image605.png"/><Relationship Id="rId44" Type="http://schemas.openxmlformats.org/officeDocument/2006/relationships/customXml" Target="../ink/ink603.xml"/><Relationship Id="rId43" Type="http://schemas.openxmlformats.org/officeDocument/2006/relationships/image" Target="../media/image604.png"/><Relationship Id="rId42" Type="http://schemas.openxmlformats.org/officeDocument/2006/relationships/customXml" Target="../ink/ink602.xml"/><Relationship Id="rId41" Type="http://schemas.openxmlformats.org/officeDocument/2006/relationships/image" Target="../media/image603.png"/><Relationship Id="rId40" Type="http://schemas.openxmlformats.org/officeDocument/2006/relationships/customXml" Target="../ink/ink601.xml"/><Relationship Id="rId4" Type="http://schemas.openxmlformats.org/officeDocument/2006/relationships/image" Target="../media/image586.png"/><Relationship Id="rId39" Type="http://schemas.openxmlformats.org/officeDocument/2006/relationships/image" Target="../media/image602.png"/><Relationship Id="rId38" Type="http://schemas.openxmlformats.org/officeDocument/2006/relationships/customXml" Target="../ink/ink600.xml"/><Relationship Id="rId37" Type="http://schemas.openxmlformats.org/officeDocument/2006/relationships/image" Target="../media/image601.png"/><Relationship Id="rId36" Type="http://schemas.openxmlformats.org/officeDocument/2006/relationships/customXml" Target="../ink/ink599.xml"/><Relationship Id="rId35" Type="http://schemas.openxmlformats.org/officeDocument/2006/relationships/image" Target="../media/image600.png"/><Relationship Id="rId34" Type="http://schemas.openxmlformats.org/officeDocument/2006/relationships/customXml" Target="../ink/ink598.xml"/><Relationship Id="rId33" Type="http://schemas.openxmlformats.org/officeDocument/2006/relationships/image" Target="../media/image599.png"/><Relationship Id="rId32" Type="http://schemas.openxmlformats.org/officeDocument/2006/relationships/customXml" Target="../ink/ink597.xml"/><Relationship Id="rId31" Type="http://schemas.openxmlformats.org/officeDocument/2006/relationships/image" Target="../media/image598.png"/><Relationship Id="rId30" Type="http://schemas.openxmlformats.org/officeDocument/2006/relationships/customXml" Target="../ink/ink596.xml"/><Relationship Id="rId3" Type="http://schemas.openxmlformats.org/officeDocument/2006/relationships/customXml" Target="../ink/ink582.xml"/><Relationship Id="rId29" Type="http://schemas.openxmlformats.org/officeDocument/2006/relationships/image" Target="../media/image597.png"/><Relationship Id="rId28" Type="http://schemas.openxmlformats.org/officeDocument/2006/relationships/customXml" Target="../ink/ink595.xml"/><Relationship Id="rId27" Type="http://schemas.openxmlformats.org/officeDocument/2006/relationships/image" Target="../media/image596.png"/><Relationship Id="rId26" Type="http://schemas.openxmlformats.org/officeDocument/2006/relationships/customXml" Target="../ink/ink594.xml"/><Relationship Id="rId25" Type="http://schemas.openxmlformats.org/officeDocument/2006/relationships/image" Target="../media/image595.png"/><Relationship Id="rId24" Type="http://schemas.openxmlformats.org/officeDocument/2006/relationships/customXml" Target="../ink/ink593.xml"/><Relationship Id="rId23" Type="http://schemas.openxmlformats.org/officeDocument/2006/relationships/image" Target="../media/image594.png"/><Relationship Id="rId22" Type="http://schemas.openxmlformats.org/officeDocument/2006/relationships/customXml" Target="../ink/ink592.xml"/><Relationship Id="rId21" Type="http://schemas.openxmlformats.org/officeDocument/2006/relationships/image" Target="../media/image593.png"/><Relationship Id="rId20" Type="http://schemas.openxmlformats.org/officeDocument/2006/relationships/customXml" Target="../ink/ink591.xml"/><Relationship Id="rId2" Type="http://schemas.openxmlformats.org/officeDocument/2006/relationships/image" Target="../media/image585.png"/><Relationship Id="rId19" Type="http://schemas.openxmlformats.org/officeDocument/2006/relationships/image" Target="../media/image592.png"/><Relationship Id="rId18" Type="http://schemas.openxmlformats.org/officeDocument/2006/relationships/customXml" Target="../ink/ink590.xml"/><Relationship Id="rId17" Type="http://schemas.openxmlformats.org/officeDocument/2006/relationships/customXml" Target="../ink/ink589.xml"/><Relationship Id="rId16" Type="http://schemas.openxmlformats.org/officeDocument/2006/relationships/image" Target="../media/image137.png"/><Relationship Id="rId15" Type="http://schemas.openxmlformats.org/officeDocument/2006/relationships/customXml" Target="../ink/ink588.xml"/><Relationship Id="rId14" Type="http://schemas.openxmlformats.org/officeDocument/2006/relationships/image" Target="../media/image591.png"/><Relationship Id="rId13" Type="http://schemas.openxmlformats.org/officeDocument/2006/relationships/customXml" Target="../ink/ink587.xml"/><Relationship Id="rId12" Type="http://schemas.openxmlformats.org/officeDocument/2006/relationships/image" Target="../media/image590.png"/><Relationship Id="rId11" Type="http://schemas.openxmlformats.org/officeDocument/2006/relationships/customXml" Target="../ink/ink586.xml"/><Relationship Id="rId100" Type="http://schemas.openxmlformats.org/officeDocument/2006/relationships/slideLayout" Target="../slideLayouts/slideLayout2.xml"/><Relationship Id="rId10" Type="http://schemas.openxmlformats.org/officeDocument/2006/relationships/image" Target="../media/image589.png"/><Relationship Id="rId1" Type="http://schemas.openxmlformats.org/officeDocument/2006/relationships/customXml" Target="../ink/ink581.xml"/></Relationships>
</file>

<file path=ppt/slides/_rels/slide58.xml.rels><?xml version="1.0" encoding="UTF-8" standalone="yes"?>
<Relationships xmlns="http://schemas.openxmlformats.org/package/2006/relationships"><Relationship Id="rId99" Type="http://schemas.openxmlformats.org/officeDocument/2006/relationships/customXml" Target="../ink/ink680.xml"/><Relationship Id="rId98" Type="http://schemas.openxmlformats.org/officeDocument/2006/relationships/image" Target="../media/image674.png"/><Relationship Id="rId97" Type="http://schemas.openxmlformats.org/officeDocument/2006/relationships/customXml" Target="../ink/ink679.xml"/><Relationship Id="rId96" Type="http://schemas.openxmlformats.org/officeDocument/2006/relationships/image" Target="../media/image673.png"/><Relationship Id="rId95" Type="http://schemas.openxmlformats.org/officeDocument/2006/relationships/customXml" Target="../ink/ink678.xml"/><Relationship Id="rId94" Type="http://schemas.openxmlformats.org/officeDocument/2006/relationships/image" Target="../media/image672.png"/><Relationship Id="rId93" Type="http://schemas.openxmlformats.org/officeDocument/2006/relationships/customXml" Target="../ink/ink677.xml"/><Relationship Id="rId92" Type="http://schemas.openxmlformats.org/officeDocument/2006/relationships/image" Target="../media/image671.png"/><Relationship Id="rId91" Type="http://schemas.openxmlformats.org/officeDocument/2006/relationships/customXml" Target="../ink/ink676.xml"/><Relationship Id="rId90" Type="http://schemas.openxmlformats.org/officeDocument/2006/relationships/image" Target="../media/image670.png"/><Relationship Id="rId9" Type="http://schemas.openxmlformats.org/officeDocument/2006/relationships/customXml" Target="../ink/ink635.xml"/><Relationship Id="rId89" Type="http://schemas.openxmlformats.org/officeDocument/2006/relationships/customXml" Target="../ink/ink675.xml"/><Relationship Id="rId88" Type="http://schemas.openxmlformats.org/officeDocument/2006/relationships/image" Target="../media/image669.png"/><Relationship Id="rId87" Type="http://schemas.openxmlformats.org/officeDocument/2006/relationships/customXml" Target="../ink/ink674.xml"/><Relationship Id="rId86" Type="http://schemas.openxmlformats.org/officeDocument/2006/relationships/image" Target="../media/image428.png"/><Relationship Id="rId85" Type="http://schemas.openxmlformats.org/officeDocument/2006/relationships/customXml" Target="../ink/ink673.xml"/><Relationship Id="rId84" Type="http://schemas.openxmlformats.org/officeDocument/2006/relationships/image" Target="../media/image668.png"/><Relationship Id="rId83" Type="http://schemas.openxmlformats.org/officeDocument/2006/relationships/customXml" Target="../ink/ink672.xml"/><Relationship Id="rId82" Type="http://schemas.openxmlformats.org/officeDocument/2006/relationships/image" Target="../media/image667.png"/><Relationship Id="rId81" Type="http://schemas.openxmlformats.org/officeDocument/2006/relationships/customXml" Target="../ink/ink671.xml"/><Relationship Id="rId80" Type="http://schemas.openxmlformats.org/officeDocument/2006/relationships/image" Target="../media/image666.png"/><Relationship Id="rId8" Type="http://schemas.openxmlformats.org/officeDocument/2006/relationships/image" Target="../media/image633.png"/><Relationship Id="rId79" Type="http://schemas.openxmlformats.org/officeDocument/2006/relationships/customXml" Target="../ink/ink670.xml"/><Relationship Id="rId78" Type="http://schemas.openxmlformats.org/officeDocument/2006/relationships/image" Target="../media/image665.png"/><Relationship Id="rId77" Type="http://schemas.openxmlformats.org/officeDocument/2006/relationships/customXml" Target="../ink/ink669.xml"/><Relationship Id="rId76" Type="http://schemas.openxmlformats.org/officeDocument/2006/relationships/image" Target="../media/image664.png"/><Relationship Id="rId75" Type="http://schemas.openxmlformats.org/officeDocument/2006/relationships/customXml" Target="../ink/ink668.xml"/><Relationship Id="rId74" Type="http://schemas.openxmlformats.org/officeDocument/2006/relationships/image" Target="../media/image663.png"/><Relationship Id="rId73" Type="http://schemas.openxmlformats.org/officeDocument/2006/relationships/customXml" Target="../ink/ink667.xml"/><Relationship Id="rId72" Type="http://schemas.openxmlformats.org/officeDocument/2006/relationships/image" Target="../media/image662.png"/><Relationship Id="rId71" Type="http://schemas.openxmlformats.org/officeDocument/2006/relationships/customXml" Target="../ink/ink666.xml"/><Relationship Id="rId70" Type="http://schemas.openxmlformats.org/officeDocument/2006/relationships/image" Target="../media/image661.png"/><Relationship Id="rId7" Type="http://schemas.openxmlformats.org/officeDocument/2006/relationships/customXml" Target="../ink/ink634.xml"/><Relationship Id="rId69" Type="http://schemas.openxmlformats.org/officeDocument/2006/relationships/customXml" Target="../ink/ink665.xml"/><Relationship Id="rId68" Type="http://schemas.openxmlformats.org/officeDocument/2006/relationships/image" Target="../media/image660.png"/><Relationship Id="rId67" Type="http://schemas.openxmlformats.org/officeDocument/2006/relationships/customXml" Target="../ink/ink664.xml"/><Relationship Id="rId66" Type="http://schemas.openxmlformats.org/officeDocument/2006/relationships/image" Target="../media/image659.png"/><Relationship Id="rId65" Type="http://schemas.openxmlformats.org/officeDocument/2006/relationships/customXml" Target="../ink/ink663.xml"/><Relationship Id="rId64" Type="http://schemas.openxmlformats.org/officeDocument/2006/relationships/image" Target="../media/image658.png"/><Relationship Id="rId63" Type="http://schemas.openxmlformats.org/officeDocument/2006/relationships/customXml" Target="../ink/ink662.xml"/><Relationship Id="rId62" Type="http://schemas.openxmlformats.org/officeDocument/2006/relationships/image" Target="../media/image657.png"/><Relationship Id="rId61" Type="http://schemas.openxmlformats.org/officeDocument/2006/relationships/customXml" Target="../ink/ink661.xml"/><Relationship Id="rId60" Type="http://schemas.openxmlformats.org/officeDocument/2006/relationships/image" Target="../media/image656.png"/><Relationship Id="rId6" Type="http://schemas.openxmlformats.org/officeDocument/2006/relationships/image" Target="../media/image632.png"/><Relationship Id="rId59" Type="http://schemas.openxmlformats.org/officeDocument/2006/relationships/customXml" Target="../ink/ink660.xml"/><Relationship Id="rId58" Type="http://schemas.openxmlformats.org/officeDocument/2006/relationships/image" Target="../media/image655.png"/><Relationship Id="rId57" Type="http://schemas.openxmlformats.org/officeDocument/2006/relationships/customXml" Target="../ink/ink659.xml"/><Relationship Id="rId56" Type="http://schemas.openxmlformats.org/officeDocument/2006/relationships/image" Target="../media/image654.png"/><Relationship Id="rId55" Type="http://schemas.openxmlformats.org/officeDocument/2006/relationships/customXml" Target="../ink/ink658.xml"/><Relationship Id="rId54" Type="http://schemas.openxmlformats.org/officeDocument/2006/relationships/image" Target="../media/image653.png"/><Relationship Id="rId53" Type="http://schemas.openxmlformats.org/officeDocument/2006/relationships/customXml" Target="../ink/ink657.xml"/><Relationship Id="rId52" Type="http://schemas.openxmlformats.org/officeDocument/2006/relationships/image" Target="../media/image652.png"/><Relationship Id="rId51" Type="http://schemas.openxmlformats.org/officeDocument/2006/relationships/customXml" Target="../ink/ink656.xml"/><Relationship Id="rId50" Type="http://schemas.openxmlformats.org/officeDocument/2006/relationships/image" Target="../media/image651.png"/><Relationship Id="rId5" Type="http://schemas.openxmlformats.org/officeDocument/2006/relationships/customXml" Target="../ink/ink633.xml"/><Relationship Id="rId49" Type="http://schemas.openxmlformats.org/officeDocument/2006/relationships/customXml" Target="../ink/ink655.xml"/><Relationship Id="rId48" Type="http://schemas.openxmlformats.org/officeDocument/2006/relationships/image" Target="../media/image650.png"/><Relationship Id="rId47" Type="http://schemas.openxmlformats.org/officeDocument/2006/relationships/customXml" Target="../ink/ink654.xml"/><Relationship Id="rId46" Type="http://schemas.openxmlformats.org/officeDocument/2006/relationships/image" Target="../media/image649.png"/><Relationship Id="rId45" Type="http://schemas.openxmlformats.org/officeDocument/2006/relationships/customXml" Target="../ink/ink653.xml"/><Relationship Id="rId44" Type="http://schemas.openxmlformats.org/officeDocument/2006/relationships/image" Target="../media/image648.png"/><Relationship Id="rId43" Type="http://schemas.openxmlformats.org/officeDocument/2006/relationships/customXml" Target="../ink/ink652.xml"/><Relationship Id="rId42" Type="http://schemas.openxmlformats.org/officeDocument/2006/relationships/image" Target="../media/image434.png"/><Relationship Id="rId41" Type="http://schemas.openxmlformats.org/officeDocument/2006/relationships/customXml" Target="../ink/ink651.xml"/><Relationship Id="rId40" Type="http://schemas.openxmlformats.org/officeDocument/2006/relationships/image" Target="../media/image647.png"/><Relationship Id="rId4" Type="http://schemas.openxmlformats.org/officeDocument/2006/relationships/image" Target="../media/image631.png"/><Relationship Id="rId39" Type="http://schemas.openxmlformats.org/officeDocument/2006/relationships/customXml" Target="../ink/ink650.xml"/><Relationship Id="rId38" Type="http://schemas.openxmlformats.org/officeDocument/2006/relationships/image" Target="../media/image646.png"/><Relationship Id="rId37" Type="http://schemas.openxmlformats.org/officeDocument/2006/relationships/customXml" Target="../ink/ink649.xml"/><Relationship Id="rId36" Type="http://schemas.openxmlformats.org/officeDocument/2006/relationships/image" Target="../media/image645.png"/><Relationship Id="rId35" Type="http://schemas.openxmlformats.org/officeDocument/2006/relationships/customXml" Target="../ink/ink648.xml"/><Relationship Id="rId34" Type="http://schemas.openxmlformats.org/officeDocument/2006/relationships/image" Target="../media/image644.png"/><Relationship Id="rId33" Type="http://schemas.openxmlformats.org/officeDocument/2006/relationships/customXml" Target="../ink/ink647.xml"/><Relationship Id="rId32" Type="http://schemas.openxmlformats.org/officeDocument/2006/relationships/image" Target="../media/image643.png"/><Relationship Id="rId31" Type="http://schemas.openxmlformats.org/officeDocument/2006/relationships/customXml" Target="../ink/ink646.xml"/><Relationship Id="rId30" Type="http://schemas.openxmlformats.org/officeDocument/2006/relationships/image" Target="../media/image642.png"/><Relationship Id="rId3" Type="http://schemas.openxmlformats.org/officeDocument/2006/relationships/customXml" Target="../ink/ink632.xml"/><Relationship Id="rId29" Type="http://schemas.openxmlformats.org/officeDocument/2006/relationships/customXml" Target="../ink/ink645.xml"/><Relationship Id="rId28" Type="http://schemas.openxmlformats.org/officeDocument/2006/relationships/image" Target="../media/image615.png"/><Relationship Id="rId27" Type="http://schemas.openxmlformats.org/officeDocument/2006/relationships/customXml" Target="../ink/ink644.xml"/><Relationship Id="rId26" Type="http://schemas.openxmlformats.org/officeDocument/2006/relationships/image" Target="../media/image641.png"/><Relationship Id="rId25" Type="http://schemas.openxmlformats.org/officeDocument/2006/relationships/customXml" Target="../ink/ink643.xml"/><Relationship Id="rId24" Type="http://schemas.openxmlformats.org/officeDocument/2006/relationships/image" Target="../media/image640.png"/><Relationship Id="rId23" Type="http://schemas.openxmlformats.org/officeDocument/2006/relationships/customXml" Target="../ink/ink642.xml"/><Relationship Id="rId22" Type="http://schemas.openxmlformats.org/officeDocument/2006/relationships/image" Target="../media/image157.png"/><Relationship Id="rId21" Type="http://schemas.openxmlformats.org/officeDocument/2006/relationships/customXml" Target="../ink/ink641.xml"/><Relationship Id="rId20" Type="http://schemas.openxmlformats.org/officeDocument/2006/relationships/image" Target="../media/image639.png"/><Relationship Id="rId2" Type="http://schemas.openxmlformats.org/officeDocument/2006/relationships/image" Target="../media/image630.png"/><Relationship Id="rId19" Type="http://schemas.openxmlformats.org/officeDocument/2006/relationships/customXml" Target="../ink/ink640.xml"/><Relationship Id="rId18" Type="http://schemas.openxmlformats.org/officeDocument/2006/relationships/image" Target="../media/image638.png"/><Relationship Id="rId17" Type="http://schemas.openxmlformats.org/officeDocument/2006/relationships/customXml" Target="../ink/ink639.xml"/><Relationship Id="rId16" Type="http://schemas.openxmlformats.org/officeDocument/2006/relationships/image" Target="../media/image637.png"/><Relationship Id="rId15" Type="http://schemas.openxmlformats.org/officeDocument/2006/relationships/customXml" Target="../ink/ink638.xml"/><Relationship Id="rId14" Type="http://schemas.openxmlformats.org/officeDocument/2006/relationships/image" Target="../media/image636.png"/><Relationship Id="rId13" Type="http://schemas.openxmlformats.org/officeDocument/2006/relationships/customXml" Target="../ink/ink637.xml"/><Relationship Id="rId12" Type="http://schemas.openxmlformats.org/officeDocument/2006/relationships/image" Target="../media/image635.png"/><Relationship Id="rId11" Type="http://schemas.openxmlformats.org/officeDocument/2006/relationships/customXml" Target="../ink/ink636.xml"/><Relationship Id="rId107" Type="http://schemas.openxmlformats.org/officeDocument/2006/relationships/slideLayout" Target="../slideLayouts/slideLayout2.xml"/><Relationship Id="rId106" Type="http://schemas.openxmlformats.org/officeDocument/2006/relationships/image" Target="../media/image678.png"/><Relationship Id="rId105" Type="http://schemas.openxmlformats.org/officeDocument/2006/relationships/customXml" Target="../ink/ink683.xml"/><Relationship Id="rId104" Type="http://schemas.openxmlformats.org/officeDocument/2006/relationships/image" Target="../media/image677.png"/><Relationship Id="rId103" Type="http://schemas.openxmlformats.org/officeDocument/2006/relationships/customXml" Target="../ink/ink682.xml"/><Relationship Id="rId102" Type="http://schemas.openxmlformats.org/officeDocument/2006/relationships/image" Target="../media/image676.png"/><Relationship Id="rId101" Type="http://schemas.openxmlformats.org/officeDocument/2006/relationships/customXml" Target="../ink/ink681.xml"/><Relationship Id="rId100" Type="http://schemas.openxmlformats.org/officeDocument/2006/relationships/image" Target="../media/image675.png"/><Relationship Id="rId10" Type="http://schemas.openxmlformats.org/officeDocument/2006/relationships/image" Target="../media/image634.png"/><Relationship Id="rId1" Type="http://schemas.openxmlformats.org/officeDocument/2006/relationships/customXml" Target="../ink/ink631.xml"/></Relationships>
</file>

<file path=ppt/slides/_rels/slide59.xml.rels><?xml version="1.0" encoding="UTF-8" standalone="yes"?>
<Relationships xmlns="http://schemas.openxmlformats.org/package/2006/relationships"><Relationship Id="rId9" Type="http://schemas.openxmlformats.org/officeDocument/2006/relationships/customXml" Target="../ink/ink688.xml"/><Relationship Id="rId8" Type="http://schemas.openxmlformats.org/officeDocument/2006/relationships/image" Target="../media/image682.png"/><Relationship Id="rId7" Type="http://schemas.openxmlformats.org/officeDocument/2006/relationships/customXml" Target="../ink/ink687.xml"/><Relationship Id="rId6" Type="http://schemas.openxmlformats.org/officeDocument/2006/relationships/image" Target="../media/image681.png"/><Relationship Id="rId5" Type="http://schemas.openxmlformats.org/officeDocument/2006/relationships/customXml" Target="../ink/ink686.xml"/><Relationship Id="rId4" Type="http://schemas.openxmlformats.org/officeDocument/2006/relationships/image" Target="../media/image680.png"/><Relationship Id="rId3" Type="http://schemas.openxmlformats.org/officeDocument/2006/relationships/customXml" Target="../ink/ink685.xml"/><Relationship Id="rId2" Type="http://schemas.openxmlformats.org/officeDocument/2006/relationships/image" Target="../media/image679.png"/><Relationship Id="rId17" Type="http://schemas.openxmlformats.org/officeDocument/2006/relationships/slideLayout" Target="../slideLayouts/slideLayout2.xml"/><Relationship Id="rId16" Type="http://schemas.openxmlformats.org/officeDocument/2006/relationships/image" Target="../media/image686.png"/><Relationship Id="rId15" Type="http://schemas.openxmlformats.org/officeDocument/2006/relationships/customXml" Target="../ink/ink691.xml"/><Relationship Id="rId14" Type="http://schemas.openxmlformats.org/officeDocument/2006/relationships/image" Target="../media/image685.png"/><Relationship Id="rId13" Type="http://schemas.openxmlformats.org/officeDocument/2006/relationships/customXml" Target="../ink/ink690.xml"/><Relationship Id="rId12" Type="http://schemas.openxmlformats.org/officeDocument/2006/relationships/image" Target="../media/image684.png"/><Relationship Id="rId11" Type="http://schemas.openxmlformats.org/officeDocument/2006/relationships/customXml" Target="../ink/ink689.xml"/><Relationship Id="rId10" Type="http://schemas.openxmlformats.org/officeDocument/2006/relationships/image" Target="../media/image683.png"/><Relationship Id="rId1" Type="http://schemas.openxmlformats.org/officeDocument/2006/relationships/customXml" Target="../ink/ink684.xml"/></Relationships>
</file>

<file path=ppt/slides/_rels/slide6.xml.rels><?xml version="1.0" encoding="UTF-8" standalone="yes"?>
<Relationships xmlns="http://schemas.openxmlformats.org/package/2006/relationships"><Relationship Id="rId9" Type="http://schemas.openxmlformats.org/officeDocument/2006/relationships/customXml" Target="../ink/ink46.xml"/><Relationship Id="rId8" Type="http://schemas.openxmlformats.org/officeDocument/2006/relationships/image" Target="../media/image48.png"/><Relationship Id="rId7" Type="http://schemas.openxmlformats.org/officeDocument/2006/relationships/customXml" Target="../ink/ink45.xml"/><Relationship Id="rId6" Type="http://schemas.openxmlformats.org/officeDocument/2006/relationships/image" Target="../media/image47.png"/><Relationship Id="rId5" Type="http://schemas.openxmlformats.org/officeDocument/2006/relationships/customXml" Target="../ink/ink44.xml"/><Relationship Id="rId4" Type="http://schemas.openxmlformats.org/officeDocument/2006/relationships/image" Target="../media/image46.png"/><Relationship Id="rId3" Type="http://schemas.openxmlformats.org/officeDocument/2006/relationships/customXml" Target="../ink/ink43.xml"/><Relationship Id="rId2" Type="http://schemas.openxmlformats.org/officeDocument/2006/relationships/image" Target="../media/image45.png"/><Relationship Id="rId15" Type="http://schemas.openxmlformats.org/officeDocument/2006/relationships/slideLayout" Target="../slideLayouts/slideLayout1.xml"/><Relationship Id="rId14" Type="http://schemas.openxmlformats.org/officeDocument/2006/relationships/image" Target="../media/image51.png"/><Relationship Id="rId13" Type="http://schemas.openxmlformats.org/officeDocument/2006/relationships/customXml" Target="../ink/ink48.xml"/><Relationship Id="rId12" Type="http://schemas.openxmlformats.org/officeDocument/2006/relationships/image" Target="../media/image50.png"/><Relationship Id="rId11" Type="http://schemas.openxmlformats.org/officeDocument/2006/relationships/customXml" Target="../ink/ink47.xml"/><Relationship Id="rId10" Type="http://schemas.openxmlformats.org/officeDocument/2006/relationships/image" Target="../media/image49.png"/><Relationship Id="rId1" Type="http://schemas.openxmlformats.org/officeDocument/2006/relationships/customXml" Target="../ink/ink42.xml"/></Relationships>
</file>

<file path=ppt/slides/_rels/slide60.xml.rels><?xml version="1.0" encoding="UTF-8" standalone="yes"?>
<Relationships xmlns="http://schemas.openxmlformats.org/package/2006/relationships"><Relationship Id="rId99" Type="http://schemas.openxmlformats.org/officeDocument/2006/relationships/customXml" Target="../ink/ink741.xml"/><Relationship Id="rId98" Type="http://schemas.openxmlformats.org/officeDocument/2006/relationships/image" Target="../media/image731.png"/><Relationship Id="rId97" Type="http://schemas.openxmlformats.org/officeDocument/2006/relationships/customXml" Target="../ink/ink740.xml"/><Relationship Id="rId96" Type="http://schemas.openxmlformats.org/officeDocument/2006/relationships/image" Target="../media/image730.png"/><Relationship Id="rId95" Type="http://schemas.openxmlformats.org/officeDocument/2006/relationships/customXml" Target="../ink/ink739.xml"/><Relationship Id="rId94" Type="http://schemas.openxmlformats.org/officeDocument/2006/relationships/image" Target="../media/image729.png"/><Relationship Id="rId93" Type="http://schemas.openxmlformats.org/officeDocument/2006/relationships/customXml" Target="../ink/ink738.xml"/><Relationship Id="rId92" Type="http://schemas.openxmlformats.org/officeDocument/2006/relationships/image" Target="../media/image728.png"/><Relationship Id="rId91" Type="http://schemas.openxmlformats.org/officeDocument/2006/relationships/customXml" Target="../ink/ink737.xml"/><Relationship Id="rId90" Type="http://schemas.openxmlformats.org/officeDocument/2006/relationships/image" Target="../media/image727.png"/><Relationship Id="rId9" Type="http://schemas.openxmlformats.org/officeDocument/2006/relationships/customXml" Target="../ink/ink696.xml"/><Relationship Id="rId89" Type="http://schemas.openxmlformats.org/officeDocument/2006/relationships/customXml" Target="../ink/ink736.xml"/><Relationship Id="rId88" Type="http://schemas.openxmlformats.org/officeDocument/2006/relationships/image" Target="../media/image726.png"/><Relationship Id="rId87" Type="http://schemas.openxmlformats.org/officeDocument/2006/relationships/customXml" Target="../ink/ink735.xml"/><Relationship Id="rId86" Type="http://schemas.openxmlformats.org/officeDocument/2006/relationships/image" Target="../media/image725.png"/><Relationship Id="rId85" Type="http://schemas.openxmlformats.org/officeDocument/2006/relationships/customXml" Target="../ink/ink734.xml"/><Relationship Id="rId84" Type="http://schemas.openxmlformats.org/officeDocument/2006/relationships/image" Target="../media/image724.png"/><Relationship Id="rId83" Type="http://schemas.openxmlformats.org/officeDocument/2006/relationships/customXml" Target="../ink/ink733.xml"/><Relationship Id="rId82" Type="http://schemas.openxmlformats.org/officeDocument/2006/relationships/image" Target="../media/image723.png"/><Relationship Id="rId81" Type="http://schemas.openxmlformats.org/officeDocument/2006/relationships/customXml" Target="../ink/ink732.xml"/><Relationship Id="rId80" Type="http://schemas.openxmlformats.org/officeDocument/2006/relationships/image" Target="../media/image722.png"/><Relationship Id="rId8" Type="http://schemas.openxmlformats.org/officeDocument/2006/relationships/image" Target="../media/image465.png"/><Relationship Id="rId79" Type="http://schemas.openxmlformats.org/officeDocument/2006/relationships/customXml" Target="../ink/ink731.xml"/><Relationship Id="rId78" Type="http://schemas.openxmlformats.org/officeDocument/2006/relationships/image" Target="../media/image721.png"/><Relationship Id="rId77" Type="http://schemas.openxmlformats.org/officeDocument/2006/relationships/customXml" Target="../ink/ink730.xml"/><Relationship Id="rId76" Type="http://schemas.openxmlformats.org/officeDocument/2006/relationships/image" Target="../media/image720.png"/><Relationship Id="rId75" Type="http://schemas.openxmlformats.org/officeDocument/2006/relationships/customXml" Target="../ink/ink729.xml"/><Relationship Id="rId74" Type="http://schemas.openxmlformats.org/officeDocument/2006/relationships/image" Target="../media/image719.png"/><Relationship Id="rId73" Type="http://schemas.openxmlformats.org/officeDocument/2006/relationships/customXml" Target="../ink/ink728.xml"/><Relationship Id="rId72" Type="http://schemas.openxmlformats.org/officeDocument/2006/relationships/image" Target="../media/image718.png"/><Relationship Id="rId71" Type="http://schemas.openxmlformats.org/officeDocument/2006/relationships/customXml" Target="../ink/ink727.xml"/><Relationship Id="rId70" Type="http://schemas.openxmlformats.org/officeDocument/2006/relationships/image" Target="../media/image717.png"/><Relationship Id="rId7" Type="http://schemas.openxmlformats.org/officeDocument/2006/relationships/customXml" Target="../ink/ink695.xml"/><Relationship Id="rId69" Type="http://schemas.openxmlformats.org/officeDocument/2006/relationships/customXml" Target="../ink/ink726.xml"/><Relationship Id="rId68" Type="http://schemas.openxmlformats.org/officeDocument/2006/relationships/image" Target="../media/image716.png"/><Relationship Id="rId67" Type="http://schemas.openxmlformats.org/officeDocument/2006/relationships/customXml" Target="../ink/ink725.xml"/><Relationship Id="rId66" Type="http://schemas.openxmlformats.org/officeDocument/2006/relationships/image" Target="../media/image715.png"/><Relationship Id="rId65" Type="http://schemas.openxmlformats.org/officeDocument/2006/relationships/customXml" Target="../ink/ink724.xml"/><Relationship Id="rId64" Type="http://schemas.openxmlformats.org/officeDocument/2006/relationships/image" Target="../media/image714.png"/><Relationship Id="rId63" Type="http://schemas.openxmlformats.org/officeDocument/2006/relationships/customXml" Target="../ink/ink723.xml"/><Relationship Id="rId62" Type="http://schemas.openxmlformats.org/officeDocument/2006/relationships/image" Target="../media/image713.png"/><Relationship Id="rId61" Type="http://schemas.openxmlformats.org/officeDocument/2006/relationships/customXml" Target="../ink/ink722.xml"/><Relationship Id="rId60" Type="http://schemas.openxmlformats.org/officeDocument/2006/relationships/image" Target="../media/image712.png"/><Relationship Id="rId6" Type="http://schemas.openxmlformats.org/officeDocument/2006/relationships/image" Target="../media/image689.png"/><Relationship Id="rId59" Type="http://schemas.openxmlformats.org/officeDocument/2006/relationships/customXml" Target="../ink/ink721.xml"/><Relationship Id="rId58" Type="http://schemas.openxmlformats.org/officeDocument/2006/relationships/image" Target="../media/image711.png"/><Relationship Id="rId57" Type="http://schemas.openxmlformats.org/officeDocument/2006/relationships/customXml" Target="../ink/ink720.xml"/><Relationship Id="rId56" Type="http://schemas.openxmlformats.org/officeDocument/2006/relationships/image" Target="../media/image710.png"/><Relationship Id="rId55" Type="http://schemas.openxmlformats.org/officeDocument/2006/relationships/customXml" Target="../ink/ink719.xml"/><Relationship Id="rId54" Type="http://schemas.openxmlformats.org/officeDocument/2006/relationships/image" Target="../media/image137.png"/><Relationship Id="rId53" Type="http://schemas.openxmlformats.org/officeDocument/2006/relationships/customXml" Target="../ink/ink718.xml"/><Relationship Id="rId52" Type="http://schemas.openxmlformats.org/officeDocument/2006/relationships/image" Target="../media/image387.png"/><Relationship Id="rId51" Type="http://schemas.openxmlformats.org/officeDocument/2006/relationships/customXml" Target="../ink/ink717.xml"/><Relationship Id="rId50" Type="http://schemas.openxmlformats.org/officeDocument/2006/relationships/image" Target="../media/image709.png"/><Relationship Id="rId5" Type="http://schemas.openxmlformats.org/officeDocument/2006/relationships/customXml" Target="../ink/ink694.xml"/><Relationship Id="rId49" Type="http://schemas.openxmlformats.org/officeDocument/2006/relationships/customXml" Target="../ink/ink716.xml"/><Relationship Id="rId48" Type="http://schemas.openxmlformats.org/officeDocument/2006/relationships/image" Target="../media/image708.png"/><Relationship Id="rId47" Type="http://schemas.openxmlformats.org/officeDocument/2006/relationships/customXml" Target="../ink/ink715.xml"/><Relationship Id="rId46" Type="http://schemas.openxmlformats.org/officeDocument/2006/relationships/image" Target="../media/image707.png"/><Relationship Id="rId45" Type="http://schemas.openxmlformats.org/officeDocument/2006/relationships/customXml" Target="../ink/ink714.xml"/><Relationship Id="rId44" Type="http://schemas.openxmlformats.org/officeDocument/2006/relationships/image" Target="../media/image706.png"/><Relationship Id="rId43" Type="http://schemas.openxmlformats.org/officeDocument/2006/relationships/customXml" Target="../ink/ink713.xml"/><Relationship Id="rId42" Type="http://schemas.openxmlformats.org/officeDocument/2006/relationships/image" Target="../media/image705.png"/><Relationship Id="rId41" Type="http://schemas.openxmlformats.org/officeDocument/2006/relationships/customXml" Target="../ink/ink712.xml"/><Relationship Id="rId40" Type="http://schemas.openxmlformats.org/officeDocument/2006/relationships/image" Target="../media/image704.png"/><Relationship Id="rId4" Type="http://schemas.openxmlformats.org/officeDocument/2006/relationships/image" Target="../media/image688.png"/><Relationship Id="rId39" Type="http://schemas.openxmlformats.org/officeDocument/2006/relationships/customXml" Target="../ink/ink711.xml"/><Relationship Id="rId38" Type="http://schemas.openxmlformats.org/officeDocument/2006/relationships/image" Target="../media/image703.png"/><Relationship Id="rId37" Type="http://schemas.openxmlformats.org/officeDocument/2006/relationships/customXml" Target="../ink/ink710.xml"/><Relationship Id="rId36" Type="http://schemas.openxmlformats.org/officeDocument/2006/relationships/image" Target="../media/image702.png"/><Relationship Id="rId35" Type="http://schemas.openxmlformats.org/officeDocument/2006/relationships/customXml" Target="../ink/ink709.xml"/><Relationship Id="rId34" Type="http://schemas.openxmlformats.org/officeDocument/2006/relationships/image" Target="../media/image229.png"/><Relationship Id="rId33" Type="http://schemas.openxmlformats.org/officeDocument/2006/relationships/customXml" Target="../ink/ink708.xml"/><Relationship Id="rId32" Type="http://schemas.openxmlformats.org/officeDocument/2006/relationships/image" Target="../media/image701.png"/><Relationship Id="rId31" Type="http://schemas.openxmlformats.org/officeDocument/2006/relationships/customXml" Target="../ink/ink707.xml"/><Relationship Id="rId30" Type="http://schemas.openxmlformats.org/officeDocument/2006/relationships/image" Target="../media/image700.png"/><Relationship Id="rId3" Type="http://schemas.openxmlformats.org/officeDocument/2006/relationships/customXml" Target="../ink/ink693.xml"/><Relationship Id="rId29" Type="http://schemas.openxmlformats.org/officeDocument/2006/relationships/customXml" Target="../ink/ink706.xml"/><Relationship Id="rId28" Type="http://schemas.openxmlformats.org/officeDocument/2006/relationships/image" Target="../media/image699.png"/><Relationship Id="rId27" Type="http://schemas.openxmlformats.org/officeDocument/2006/relationships/customXml" Target="../ink/ink705.xml"/><Relationship Id="rId26" Type="http://schemas.openxmlformats.org/officeDocument/2006/relationships/image" Target="../media/image698.png"/><Relationship Id="rId25" Type="http://schemas.openxmlformats.org/officeDocument/2006/relationships/customXml" Target="../ink/ink704.xml"/><Relationship Id="rId24" Type="http://schemas.openxmlformats.org/officeDocument/2006/relationships/image" Target="../media/image697.png"/><Relationship Id="rId23" Type="http://schemas.openxmlformats.org/officeDocument/2006/relationships/customXml" Target="../ink/ink703.xml"/><Relationship Id="rId22" Type="http://schemas.openxmlformats.org/officeDocument/2006/relationships/image" Target="../media/image696.png"/><Relationship Id="rId21" Type="http://schemas.openxmlformats.org/officeDocument/2006/relationships/customXml" Target="../ink/ink702.xml"/><Relationship Id="rId20" Type="http://schemas.openxmlformats.org/officeDocument/2006/relationships/image" Target="../media/image695.png"/><Relationship Id="rId2" Type="http://schemas.openxmlformats.org/officeDocument/2006/relationships/image" Target="../media/image687.png"/><Relationship Id="rId19" Type="http://schemas.openxmlformats.org/officeDocument/2006/relationships/customXml" Target="../ink/ink701.xml"/><Relationship Id="rId18" Type="http://schemas.openxmlformats.org/officeDocument/2006/relationships/image" Target="../media/image694.png"/><Relationship Id="rId17" Type="http://schemas.openxmlformats.org/officeDocument/2006/relationships/customXml" Target="../ink/ink700.xml"/><Relationship Id="rId16" Type="http://schemas.openxmlformats.org/officeDocument/2006/relationships/image" Target="../media/image693.png"/><Relationship Id="rId15" Type="http://schemas.openxmlformats.org/officeDocument/2006/relationships/customXml" Target="../ink/ink699.xml"/><Relationship Id="rId14" Type="http://schemas.openxmlformats.org/officeDocument/2006/relationships/image" Target="../media/image692.png"/><Relationship Id="rId13" Type="http://schemas.openxmlformats.org/officeDocument/2006/relationships/customXml" Target="../ink/ink698.xml"/><Relationship Id="rId12" Type="http://schemas.openxmlformats.org/officeDocument/2006/relationships/image" Target="../media/image691.png"/><Relationship Id="rId11" Type="http://schemas.openxmlformats.org/officeDocument/2006/relationships/customXml" Target="../ink/ink697.xml"/><Relationship Id="rId107" Type="http://schemas.openxmlformats.org/officeDocument/2006/relationships/slideLayout" Target="../slideLayouts/slideLayout2.xml"/><Relationship Id="rId106" Type="http://schemas.openxmlformats.org/officeDocument/2006/relationships/image" Target="../media/image735.png"/><Relationship Id="rId105" Type="http://schemas.openxmlformats.org/officeDocument/2006/relationships/customXml" Target="../ink/ink744.xml"/><Relationship Id="rId104" Type="http://schemas.openxmlformats.org/officeDocument/2006/relationships/image" Target="../media/image734.png"/><Relationship Id="rId103" Type="http://schemas.openxmlformats.org/officeDocument/2006/relationships/customXml" Target="../ink/ink743.xml"/><Relationship Id="rId102" Type="http://schemas.openxmlformats.org/officeDocument/2006/relationships/image" Target="../media/image733.png"/><Relationship Id="rId101" Type="http://schemas.openxmlformats.org/officeDocument/2006/relationships/customXml" Target="../ink/ink742.xml"/><Relationship Id="rId100" Type="http://schemas.openxmlformats.org/officeDocument/2006/relationships/image" Target="../media/image732.png"/><Relationship Id="rId10" Type="http://schemas.openxmlformats.org/officeDocument/2006/relationships/image" Target="../media/image690.png"/><Relationship Id="rId1" Type="http://schemas.openxmlformats.org/officeDocument/2006/relationships/customXml" Target="../ink/ink692.xml"/></Relationships>
</file>

<file path=ppt/slides/_rels/slide61.xml.rels><?xml version="1.0" encoding="UTF-8" standalone="yes"?>
<Relationships xmlns="http://schemas.openxmlformats.org/package/2006/relationships"><Relationship Id="rId9" Type="http://schemas.openxmlformats.org/officeDocument/2006/relationships/customXml" Target="../ink/ink749.xml"/><Relationship Id="rId8" Type="http://schemas.openxmlformats.org/officeDocument/2006/relationships/image" Target="../media/image739.png"/><Relationship Id="rId7" Type="http://schemas.openxmlformats.org/officeDocument/2006/relationships/customXml" Target="../ink/ink748.xml"/><Relationship Id="rId6" Type="http://schemas.openxmlformats.org/officeDocument/2006/relationships/image" Target="../media/image738.png"/><Relationship Id="rId5" Type="http://schemas.openxmlformats.org/officeDocument/2006/relationships/customXml" Target="../ink/ink747.xml"/><Relationship Id="rId4" Type="http://schemas.openxmlformats.org/officeDocument/2006/relationships/image" Target="../media/image737.png"/><Relationship Id="rId3" Type="http://schemas.openxmlformats.org/officeDocument/2006/relationships/customXml" Target="../ink/ink746.xml"/><Relationship Id="rId29" Type="http://schemas.openxmlformats.org/officeDocument/2006/relationships/slideLayout" Target="../slideLayouts/slideLayout2.xml"/><Relationship Id="rId28" Type="http://schemas.openxmlformats.org/officeDocument/2006/relationships/image" Target="../media/image749.png"/><Relationship Id="rId27" Type="http://schemas.openxmlformats.org/officeDocument/2006/relationships/customXml" Target="../ink/ink758.xml"/><Relationship Id="rId26" Type="http://schemas.openxmlformats.org/officeDocument/2006/relationships/image" Target="../media/image748.png"/><Relationship Id="rId25" Type="http://schemas.openxmlformats.org/officeDocument/2006/relationships/customXml" Target="../ink/ink757.xml"/><Relationship Id="rId24" Type="http://schemas.openxmlformats.org/officeDocument/2006/relationships/image" Target="../media/image747.png"/><Relationship Id="rId23" Type="http://schemas.openxmlformats.org/officeDocument/2006/relationships/customXml" Target="../ink/ink756.xml"/><Relationship Id="rId22" Type="http://schemas.openxmlformats.org/officeDocument/2006/relationships/image" Target="../media/image746.png"/><Relationship Id="rId21" Type="http://schemas.openxmlformats.org/officeDocument/2006/relationships/customXml" Target="../ink/ink755.xml"/><Relationship Id="rId20" Type="http://schemas.openxmlformats.org/officeDocument/2006/relationships/image" Target="../media/image745.png"/><Relationship Id="rId2" Type="http://schemas.openxmlformats.org/officeDocument/2006/relationships/image" Target="../media/image736.png"/><Relationship Id="rId19" Type="http://schemas.openxmlformats.org/officeDocument/2006/relationships/customXml" Target="../ink/ink754.xml"/><Relationship Id="rId18" Type="http://schemas.openxmlformats.org/officeDocument/2006/relationships/image" Target="../media/image744.png"/><Relationship Id="rId17" Type="http://schemas.openxmlformats.org/officeDocument/2006/relationships/customXml" Target="../ink/ink753.xml"/><Relationship Id="rId16" Type="http://schemas.openxmlformats.org/officeDocument/2006/relationships/image" Target="../media/image743.png"/><Relationship Id="rId15" Type="http://schemas.openxmlformats.org/officeDocument/2006/relationships/customXml" Target="../ink/ink752.xml"/><Relationship Id="rId14" Type="http://schemas.openxmlformats.org/officeDocument/2006/relationships/image" Target="../media/image742.png"/><Relationship Id="rId13" Type="http://schemas.openxmlformats.org/officeDocument/2006/relationships/customXml" Target="../ink/ink751.xml"/><Relationship Id="rId12" Type="http://schemas.openxmlformats.org/officeDocument/2006/relationships/image" Target="../media/image741.png"/><Relationship Id="rId11" Type="http://schemas.openxmlformats.org/officeDocument/2006/relationships/customXml" Target="../ink/ink750.xml"/><Relationship Id="rId10" Type="http://schemas.openxmlformats.org/officeDocument/2006/relationships/image" Target="../media/image740.png"/><Relationship Id="rId1" Type="http://schemas.openxmlformats.org/officeDocument/2006/relationships/customXml" Target="../ink/ink745.xml"/></Relationships>
</file>

<file path=ppt/slides/_rels/slide62.xml.rels><?xml version="1.0" encoding="UTF-8" standalone="yes"?>
<Relationships xmlns="http://schemas.openxmlformats.org/package/2006/relationships"><Relationship Id="rId9" Type="http://schemas.openxmlformats.org/officeDocument/2006/relationships/customXml" Target="../ink/ink763.xml"/><Relationship Id="rId8" Type="http://schemas.openxmlformats.org/officeDocument/2006/relationships/image" Target="../media/image753.png"/><Relationship Id="rId7" Type="http://schemas.openxmlformats.org/officeDocument/2006/relationships/customXml" Target="../ink/ink762.xml"/><Relationship Id="rId6" Type="http://schemas.openxmlformats.org/officeDocument/2006/relationships/image" Target="../media/image752.png"/><Relationship Id="rId55" Type="http://schemas.openxmlformats.org/officeDocument/2006/relationships/slideLayout" Target="../slideLayouts/slideLayout2.xml"/><Relationship Id="rId54" Type="http://schemas.openxmlformats.org/officeDocument/2006/relationships/image" Target="../media/image776.png"/><Relationship Id="rId53" Type="http://schemas.openxmlformats.org/officeDocument/2006/relationships/customXml" Target="../ink/ink785.xml"/><Relationship Id="rId52" Type="http://schemas.openxmlformats.org/officeDocument/2006/relationships/image" Target="../media/image775.png"/><Relationship Id="rId51" Type="http://schemas.openxmlformats.org/officeDocument/2006/relationships/customXml" Target="../ink/ink784.xml"/><Relationship Id="rId50" Type="http://schemas.openxmlformats.org/officeDocument/2006/relationships/image" Target="../media/image774.png"/><Relationship Id="rId5" Type="http://schemas.openxmlformats.org/officeDocument/2006/relationships/customXml" Target="../ink/ink761.xml"/><Relationship Id="rId49" Type="http://schemas.openxmlformats.org/officeDocument/2006/relationships/customXml" Target="../ink/ink783.xml"/><Relationship Id="rId48" Type="http://schemas.openxmlformats.org/officeDocument/2006/relationships/image" Target="../media/image773.png"/><Relationship Id="rId47" Type="http://schemas.openxmlformats.org/officeDocument/2006/relationships/customXml" Target="../ink/ink782.xml"/><Relationship Id="rId46" Type="http://schemas.openxmlformats.org/officeDocument/2006/relationships/image" Target="../media/image772.png"/><Relationship Id="rId45" Type="http://schemas.openxmlformats.org/officeDocument/2006/relationships/customXml" Target="../ink/ink781.xml"/><Relationship Id="rId44" Type="http://schemas.openxmlformats.org/officeDocument/2006/relationships/image" Target="../media/image771.png"/><Relationship Id="rId43" Type="http://schemas.openxmlformats.org/officeDocument/2006/relationships/customXml" Target="../ink/ink780.xml"/><Relationship Id="rId42" Type="http://schemas.openxmlformats.org/officeDocument/2006/relationships/image" Target="../media/image770.png"/><Relationship Id="rId41" Type="http://schemas.openxmlformats.org/officeDocument/2006/relationships/customXml" Target="../ink/ink779.xml"/><Relationship Id="rId40" Type="http://schemas.openxmlformats.org/officeDocument/2006/relationships/image" Target="../media/image769.png"/><Relationship Id="rId4" Type="http://schemas.openxmlformats.org/officeDocument/2006/relationships/image" Target="../media/image751.png"/><Relationship Id="rId39" Type="http://schemas.openxmlformats.org/officeDocument/2006/relationships/customXml" Target="../ink/ink778.xml"/><Relationship Id="rId38" Type="http://schemas.openxmlformats.org/officeDocument/2006/relationships/image" Target="../media/image768.png"/><Relationship Id="rId37" Type="http://schemas.openxmlformats.org/officeDocument/2006/relationships/customXml" Target="../ink/ink777.xml"/><Relationship Id="rId36" Type="http://schemas.openxmlformats.org/officeDocument/2006/relationships/image" Target="../media/image767.png"/><Relationship Id="rId35" Type="http://schemas.openxmlformats.org/officeDocument/2006/relationships/customXml" Target="../ink/ink776.xml"/><Relationship Id="rId34" Type="http://schemas.openxmlformats.org/officeDocument/2006/relationships/image" Target="../media/image766.png"/><Relationship Id="rId33" Type="http://schemas.openxmlformats.org/officeDocument/2006/relationships/customXml" Target="../ink/ink775.xml"/><Relationship Id="rId32" Type="http://schemas.openxmlformats.org/officeDocument/2006/relationships/image" Target="../media/image765.png"/><Relationship Id="rId31" Type="http://schemas.openxmlformats.org/officeDocument/2006/relationships/customXml" Target="../ink/ink774.xml"/><Relationship Id="rId30" Type="http://schemas.openxmlformats.org/officeDocument/2006/relationships/image" Target="../media/image764.png"/><Relationship Id="rId3" Type="http://schemas.openxmlformats.org/officeDocument/2006/relationships/customXml" Target="../ink/ink760.xml"/><Relationship Id="rId29" Type="http://schemas.openxmlformats.org/officeDocument/2006/relationships/customXml" Target="../ink/ink773.xml"/><Relationship Id="rId28" Type="http://schemas.openxmlformats.org/officeDocument/2006/relationships/image" Target="../media/image763.png"/><Relationship Id="rId27" Type="http://schemas.openxmlformats.org/officeDocument/2006/relationships/customXml" Target="../ink/ink772.xml"/><Relationship Id="rId26" Type="http://schemas.openxmlformats.org/officeDocument/2006/relationships/image" Target="../media/image762.png"/><Relationship Id="rId25" Type="http://schemas.openxmlformats.org/officeDocument/2006/relationships/customXml" Target="../ink/ink771.xml"/><Relationship Id="rId24" Type="http://schemas.openxmlformats.org/officeDocument/2006/relationships/image" Target="../media/image761.png"/><Relationship Id="rId23" Type="http://schemas.openxmlformats.org/officeDocument/2006/relationships/customXml" Target="../ink/ink770.xml"/><Relationship Id="rId22" Type="http://schemas.openxmlformats.org/officeDocument/2006/relationships/image" Target="../media/image760.png"/><Relationship Id="rId21" Type="http://schemas.openxmlformats.org/officeDocument/2006/relationships/customXml" Target="../ink/ink769.xml"/><Relationship Id="rId20" Type="http://schemas.openxmlformats.org/officeDocument/2006/relationships/image" Target="../media/image759.png"/><Relationship Id="rId2" Type="http://schemas.openxmlformats.org/officeDocument/2006/relationships/image" Target="../media/image750.png"/><Relationship Id="rId19" Type="http://schemas.openxmlformats.org/officeDocument/2006/relationships/customXml" Target="../ink/ink768.xml"/><Relationship Id="rId18" Type="http://schemas.openxmlformats.org/officeDocument/2006/relationships/image" Target="../media/image758.png"/><Relationship Id="rId17" Type="http://schemas.openxmlformats.org/officeDocument/2006/relationships/customXml" Target="../ink/ink767.xml"/><Relationship Id="rId16" Type="http://schemas.openxmlformats.org/officeDocument/2006/relationships/image" Target="../media/image757.png"/><Relationship Id="rId15" Type="http://schemas.openxmlformats.org/officeDocument/2006/relationships/customXml" Target="../ink/ink766.xml"/><Relationship Id="rId14" Type="http://schemas.openxmlformats.org/officeDocument/2006/relationships/image" Target="../media/image756.png"/><Relationship Id="rId13" Type="http://schemas.openxmlformats.org/officeDocument/2006/relationships/customXml" Target="../ink/ink765.xml"/><Relationship Id="rId12" Type="http://schemas.openxmlformats.org/officeDocument/2006/relationships/image" Target="../media/image755.png"/><Relationship Id="rId11" Type="http://schemas.openxmlformats.org/officeDocument/2006/relationships/customXml" Target="../ink/ink764.xml"/><Relationship Id="rId10" Type="http://schemas.openxmlformats.org/officeDocument/2006/relationships/image" Target="../media/image754.png"/><Relationship Id="rId1" Type="http://schemas.openxmlformats.org/officeDocument/2006/relationships/customXml" Target="../ink/ink7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779.jpeg"/><Relationship Id="rId3" Type="http://schemas.openxmlformats.org/officeDocument/2006/relationships/image" Target="../media/image778.png"/><Relationship Id="rId2" Type="http://schemas.openxmlformats.org/officeDocument/2006/relationships/image" Target="../media/image3.emf"/><Relationship Id="rId1" Type="http://schemas.openxmlformats.org/officeDocument/2006/relationships/image" Target="../media/image777.jpeg"/></Relationships>
</file>

<file path=ppt/slides/_rels/slide7.xml.rels><?xml version="1.0" encoding="UTF-8" standalone="yes"?>
<Relationships xmlns="http://schemas.openxmlformats.org/package/2006/relationships"><Relationship Id="rId9" Type="http://schemas.openxmlformats.org/officeDocument/2006/relationships/customXml" Target="../ink/ink52.xml"/><Relationship Id="rId8" Type="http://schemas.openxmlformats.org/officeDocument/2006/relationships/image" Target="../media/image55.png"/><Relationship Id="rId7" Type="http://schemas.openxmlformats.org/officeDocument/2006/relationships/customXml" Target="../ink/ink51.xml"/><Relationship Id="rId64" Type="http://schemas.openxmlformats.org/officeDocument/2006/relationships/vmlDrawing" Target="../drawings/vmlDrawing1.vml"/><Relationship Id="rId63" Type="http://schemas.openxmlformats.org/officeDocument/2006/relationships/slideLayout" Target="../slideLayouts/slideLayout2.xml"/><Relationship Id="rId62" Type="http://schemas.openxmlformats.org/officeDocument/2006/relationships/image" Target="../media/image82.png"/><Relationship Id="rId61" Type="http://schemas.openxmlformats.org/officeDocument/2006/relationships/customXml" Target="../ink/ink78.xml"/><Relationship Id="rId60" Type="http://schemas.openxmlformats.org/officeDocument/2006/relationships/image" Target="../media/image81.png"/><Relationship Id="rId6" Type="http://schemas.openxmlformats.org/officeDocument/2006/relationships/image" Target="../media/image54.png"/><Relationship Id="rId59" Type="http://schemas.openxmlformats.org/officeDocument/2006/relationships/customXml" Target="../ink/ink77.xml"/><Relationship Id="rId58" Type="http://schemas.openxmlformats.org/officeDocument/2006/relationships/image" Target="../media/image80.png"/><Relationship Id="rId57" Type="http://schemas.openxmlformats.org/officeDocument/2006/relationships/customXml" Target="../ink/ink76.xml"/><Relationship Id="rId56" Type="http://schemas.openxmlformats.org/officeDocument/2006/relationships/image" Target="../media/image79.png"/><Relationship Id="rId55" Type="http://schemas.openxmlformats.org/officeDocument/2006/relationships/customXml" Target="../ink/ink75.xml"/><Relationship Id="rId54" Type="http://schemas.openxmlformats.org/officeDocument/2006/relationships/image" Target="../media/image78.png"/><Relationship Id="rId53" Type="http://schemas.openxmlformats.org/officeDocument/2006/relationships/customXml" Target="../ink/ink74.xml"/><Relationship Id="rId52" Type="http://schemas.openxmlformats.org/officeDocument/2006/relationships/image" Target="../media/image77.png"/><Relationship Id="rId51" Type="http://schemas.openxmlformats.org/officeDocument/2006/relationships/customXml" Target="../ink/ink73.xml"/><Relationship Id="rId50" Type="http://schemas.openxmlformats.org/officeDocument/2006/relationships/image" Target="../media/image76.png"/><Relationship Id="rId5" Type="http://schemas.openxmlformats.org/officeDocument/2006/relationships/customXml" Target="../ink/ink50.xml"/><Relationship Id="rId49" Type="http://schemas.openxmlformats.org/officeDocument/2006/relationships/customXml" Target="../ink/ink72.xml"/><Relationship Id="rId48" Type="http://schemas.openxmlformats.org/officeDocument/2006/relationships/image" Target="../media/image75.png"/><Relationship Id="rId47" Type="http://schemas.openxmlformats.org/officeDocument/2006/relationships/customXml" Target="../ink/ink71.xml"/><Relationship Id="rId46" Type="http://schemas.openxmlformats.org/officeDocument/2006/relationships/image" Target="../media/image74.png"/><Relationship Id="rId45" Type="http://schemas.openxmlformats.org/officeDocument/2006/relationships/customXml" Target="../ink/ink70.xml"/><Relationship Id="rId44" Type="http://schemas.openxmlformats.org/officeDocument/2006/relationships/image" Target="../media/image73.png"/><Relationship Id="rId43" Type="http://schemas.openxmlformats.org/officeDocument/2006/relationships/customXml" Target="../ink/ink69.xml"/><Relationship Id="rId42" Type="http://schemas.openxmlformats.org/officeDocument/2006/relationships/image" Target="../media/image72.png"/><Relationship Id="rId41" Type="http://schemas.openxmlformats.org/officeDocument/2006/relationships/customXml" Target="../ink/ink68.xml"/><Relationship Id="rId40" Type="http://schemas.openxmlformats.org/officeDocument/2006/relationships/image" Target="../media/image71.png"/><Relationship Id="rId4" Type="http://schemas.openxmlformats.org/officeDocument/2006/relationships/image" Target="../media/image53.png"/><Relationship Id="rId39" Type="http://schemas.openxmlformats.org/officeDocument/2006/relationships/customXml" Target="../ink/ink67.xml"/><Relationship Id="rId38" Type="http://schemas.openxmlformats.org/officeDocument/2006/relationships/image" Target="../media/image70.png"/><Relationship Id="rId37" Type="http://schemas.openxmlformats.org/officeDocument/2006/relationships/customXml" Target="../ink/ink66.xml"/><Relationship Id="rId36" Type="http://schemas.openxmlformats.org/officeDocument/2006/relationships/image" Target="../media/image69.png"/><Relationship Id="rId35" Type="http://schemas.openxmlformats.org/officeDocument/2006/relationships/customXml" Target="../ink/ink65.xml"/><Relationship Id="rId34" Type="http://schemas.openxmlformats.org/officeDocument/2006/relationships/image" Target="../media/image68.png"/><Relationship Id="rId33" Type="http://schemas.openxmlformats.org/officeDocument/2006/relationships/customXml" Target="../ink/ink64.xml"/><Relationship Id="rId32" Type="http://schemas.openxmlformats.org/officeDocument/2006/relationships/image" Target="../media/image67.png"/><Relationship Id="rId31" Type="http://schemas.openxmlformats.org/officeDocument/2006/relationships/customXml" Target="../ink/ink63.xml"/><Relationship Id="rId30" Type="http://schemas.openxmlformats.org/officeDocument/2006/relationships/image" Target="../media/image66.png"/><Relationship Id="rId3" Type="http://schemas.openxmlformats.org/officeDocument/2006/relationships/customXml" Target="../ink/ink49.xml"/><Relationship Id="rId29" Type="http://schemas.openxmlformats.org/officeDocument/2006/relationships/customXml" Target="../ink/ink62.xml"/><Relationship Id="rId28" Type="http://schemas.openxmlformats.org/officeDocument/2006/relationships/image" Target="../media/image65.png"/><Relationship Id="rId27" Type="http://schemas.openxmlformats.org/officeDocument/2006/relationships/customXml" Target="../ink/ink61.xml"/><Relationship Id="rId26" Type="http://schemas.openxmlformats.org/officeDocument/2006/relationships/image" Target="../media/image64.png"/><Relationship Id="rId25" Type="http://schemas.openxmlformats.org/officeDocument/2006/relationships/customXml" Target="../ink/ink60.xml"/><Relationship Id="rId24" Type="http://schemas.openxmlformats.org/officeDocument/2006/relationships/image" Target="../media/image63.png"/><Relationship Id="rId23" Type="http://schemas.openxmlformats.org/officeDocument/2006/relationships/customXml" Target="../ink/ink59.xml"/><Relationship Id="rId22" Type="http://schemas.openxmlformats.org/officeDocument/2006/relationships/image" Target="../media/image62.png"/><Relationship Id="rId21" Type="http://schemas.openxmlformats.org/officeDocument/2006/relationships/customXml" Target="../ink/ink58.xml"/><Relationship Id="rId20" Type="http://schemas.openxmlformats.org/officeDocument/2006/relationships/image" Target="../media/image61.png"/><Relationship Id="rId2" Type="http://schemas.openxmlformats.org/officeDocument/2006/relationships/image" Target="../media/image52.wmf"/><Relationship Id="rId19" Type="http://schemas.openxmlformats.org/officeDocument/2006/relationships/customXml" Target="../ink/ink57.xml"/><Relationship Id="rId18" Type="http://schemas.openxmlformats.org/officeDocument/2006/relationships/image" Target="../media/image60.png"/><Relationship Id="rId17" Type="http://schemas.openxmlformats.org/officeDocument/2006/relationships/customXml" Target="../ink/ink56.xml"/><Relationship Id="rId16" Type="http://schemas.openxmlformats.org/officeDocument/2006/relationships/image" Target="../media/image59.png"/><Relationship Id="rId15" Type="http://schemas.openxmlformats.org/officeDocument/2006/relationships/customXml" Target="../ink/ink55.xml"/><Relationship Id="rId14" Type="http://schemas.openxmlformats.org/officeDocument/2006/relationships/image" Target="../media/image58.png"/><Relationship Id="rId13" Type="http://schemas.openxmlformats.org/officeDocument/2006/relationships/customXml" Target="../ink/ink54.xml"/><Relationship Id="rId12" Type="http://schemas.openxmlformats.org/officeDocument/2006/relationships/image" Target="../media/image57.png"/><Relationship Id="rId11" Type="http://schemas.openxmlformats.org/officeDocument/2006/relationships/customXml" Target="../ink/ink53.xml"/><Relationship Id="rId10" Type="http://schemas.openxmlformats.org/officeDocument/2006/relationships/image" Target="../media/image56.png"/><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while Loop, cont.</a:t>
            </a:r>
            <a:endParaRPr lang="en-US" altLang="en-US" dirty="0"/>
          </a:p>
        </p:txBody>
      </p:sp>
      <p:sp>
        <p:nvSpPr>
          <p:cNvPr id="11268"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1269" name="Rectangle 4"/>
          <p:cNvSpPr/>
          <p:nvPr/>
        </p:nvSpPr>
        <p:spPr>
          <a:xfrm>
            <a:off x="228600" y="1447800"/>
            <a:ext cx="5334000" cy="3009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400" dirty="0">
                <a:solidFill>
                  <a:schemeClr val="tx2"/>
                </a:solidFill>
                <a:cs typeface="Courier New" panose="02070609020205090404" pitchFamily="49" charset="0"/>
              </a:rPr>
              <a:t>int count = 0;</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while (count &lt; 2) </a:t>
            </a:r>
            <a:endParaRPr lang="en-US" altLang="en-US" sz="2400" dirty="0">
              <a:solidFill>
                <a:schemeClr val="tx2"/>
              </a:solidFill>
              <a:cs typeface="Courier New" panose="02070609020205090404" pitchFamily="49"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a:t>
            </a:r>
            <a:r>
              <a:rPr lang="en-US" altLang="en-US" sz="2400" dirty="0">
                <a:solidFill>
                  <a:schemeClr val="tx2"/>
                </a:solidFill>
              </a:rPr>
              <a:t>cout &lt;&lt; "Welcome to C++!";</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count++;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ea typeface="Courier New" panose="02070609020205090404" pitchFamily="49" charset="0"/>
            </a:endParaRPr>
          </a:p>
        </p:txBody>
      </p:sp>
      <p:sp>
        <p:nvSpPr>
          <p:cNvPr id="11270"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1271" name="AutoShape 6"/>
          <p:cNvSpPr/>
          <p:nvPr/>
        </p:nvSpPr>
        <p:spPr>
          <a:xfrm>
            <a:off x="5257800" y="1219200"/>
            <a:ext cx="3533775" cy="384175"/>
          </a:xfrm>
          <a:prstGeom prst="wedgeRoundRectCallout">
            <a:avLst>
              <a:gd name="adj1" fmla="val -46676"/>
              <a:gd name="adj2" fmla="val 29008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Print Welcome to C++</a:t>
            </a:r>
            <a:endParaRPr lang="en-US" altLang="en-US" sz="1800" dirty="0"/>
          </a:p>
        </p:txBody>
      </p:sp>
      <p:sp>
        <p:nvSpPr>
          <p:cNvPr id="11272" name="Rectangle 8"/>
          <p:cNvSpPr/>
          <p:nvPr/>
        </p:nvSpPr>
        <p:spPr>
          <a:xfrm>
            <a:off x="309563" y="3044825"/>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while Loop, cont.</a:t>
            </a:r>
            <a:endParaRPr lang="en-US" altLang="en-US" dirty="0"/>
          </a:p>
        </p:txBody>
      </p:sp>
      <p:sp>
        <p:nvSpPr>
          <p:cNvPr id="12292"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2293" name="Rectangle 4"/>
          <p:cNvSpPr/>
          <p:nvPr/>
        </p:nvSpPr>
        <p:spPr>
          <a:xfrm>
            <a:off x="228600" y="1447800"/>
            <a:ext cx="5334000" cy="3009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400" dirty="0">
                <a:solidFill>
                  <a:schemeClr val="tx2"/>
                </a:solidFill>
                <a:cs typeface="Courier New" panose="02070609020205090404" pitchFamily="49" charset="0"/>
              </a:rPr>
              <a:t>int count = 0;</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while (count &lt; 2) </a:t>
            </a:r>
            <a:endParaRPr lang="en-US" altLang="en-US" sz="2400" dirty="0">
              <a:solidFill>
                <a:schemeClr val="tx2"/>
              </a:solidFill>
              <a:cs typeface="Courier New" panose="02070609020205090404" pitchFamily="49"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a:t>
            </a:r>
            <a:r>
              <a:rPr lang="en-US" altLang="en-US" sz="2400" dirty="0">
                <a:solidFill>
                  <a:schemeClr val="tx2"/>
                </a:solidFill>
              </a:rPr>
              <a:t>cout &lt;&lt; "Welcome to C++!";</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count++;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ea typeface="Courier New" panose="02070609020205090404" pitchFamily="49" charset="0"/>
            </a:endParaRPr>
          </a:p>
        </p:txBody>
      </p:sp>
      <p:sp>
        <p:nvSpPr>
          <p:cNvPr id="12294"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2295" name="AutoShape 6"/>
          <p:cNvSpPr/>
          <p:nvPr/>
        </p:nvSpPr>
        <p:spPr>
          <a:xfrm>
            <a:off x="5257800" y="1219200"/>
            <a:ext cx="3538538" cy="635000"/>
          </a:xfrm>
          <a:prstGeom prst="wedgeRoundRectCallout">
            <a:avLst>
              <a:gd name="adj1" fmla="val -73282"/>
              <a:gd name="adj2" fmla="val 33450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Increase count by 1</a:t>
            </a:r>
            <a:endParaRPr lang="en-US" altLang="en-US" sz="1800" dirty="0"/>
          </a:p>
          <a:p>
            <a:pPr marL="0" lvl="0" indent="0" algn="ctr">
              <a:spcBef>
                <a:spcPct val="0"/>
              </a:spcBef>
              <a:buClrTx/>
              <a:buSzPct val="100000"/>
              <a:buNone/>
            </a:pPr>
            <a:r>
              <a:rPr lang="en-US" altLang="en-US" sz="1800" dirty="0"/>
              <a:t>count is 1 now</a:t>
            </a:r>
            <a:endParaRPr lang="en-US" altLang="en-US" sz="1800" dirty="0"/>
          </a:p>
        </p:txBody>
      </p:sp>
      <p:sp>
        <p:nvSpPr>
          <p:cNvPr id="12296" name="Rectangle 7"/>
          <p:cNvSpPr/>
          <p:nvPr/>
        </p:nvSpPr>
        <p:spPr>
          <a:xfrm>
            <a:off x="347663" y="3505200"/>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while Loop, cont.</a:t>
            </a:r>
            <a:endParaRPr lang="en-US" altLang="en-US" dirty="0"/>
          </a:p>
        </p:txBody>
      </p:sp>
      <p:sp>
        <p:nvSpPr>
          <p:cNvPr id="13316"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3317" name="Rectangle 4"/>
          <p:cNvSpPr/>
          <p:nvPr/>
        </p:nvSpPr>
        <p:spPr>
          <a:xfrm>
            <a:off x="228600" y="1447800"/>
            <a:ext cx="5334000" cy="3009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400" dirty="0">
                <a:solidFill>
                  <a:schemeClr val="tx2"/>
                </a:solidFill>
                <a:cs typeface="Courier New" panose="02070609020205090404" pitchFamily="49" charset="0"/>
              </a:rPr>
              <a:t>int count = 0;</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while (count &lt; 2) </a:t>
            </a:r>
            <a:endParaRPr lang="en-US" altLang="en-US" sz="2400" dirty="0">
              <a:solidFill>
                <a:schemeClr val="tx2"/>
              </a:solidFill>
              <a:cs typeface="Courier New" panose="02070609020205090404" pitchFamily="49"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a:t>
            </a:r>
            <a:r>
              <a:rPr lang="en-US" altLang="en-US" sz="2400" dirty="0">
                <a:solidFill>
                  <a:schemeClr val="tx2"/>
                </a:solidFill>
              </a:rPr>
              <a:t>cout &lt;&lt; "Welcome to C++!";</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count++;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ea typeface="Courier New" panose="02070609020205090404" pitchFamily="49" charset="0"/>
            </a:endParaRPr>
          </a:p>
        </p:txBody>
      </p:sp>
      <p:sp>
        <p:nvSpPr>
          <p:cNvPr id="13318"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3319" name="AutoShape 6"/>
          <p:cNvSpPr/>
          <p:nvPr/>
        </p:nvSpPr>
        <p:spPr>
          <a:xfrm>
            <a:off x="5257800" y="1219200"/>
            <a:ext cx="3538538" cy="635000"/>
          </a:xfrm>
          <a:prstGeom prst="wedgeRoundRectCallout">
            <a:avLst>
              <a:gd name="adj1" fmla="val -60454"/>
              <a:gd name="adj2" fmla="val 10925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(count &lt; 2) is still true since count is 1</a:t>
            </a:r>
            <a:endParaRPr lang="en-US" altLang="en-US" sz="1800" dirty="0"/>
          </a:p>
        </p:txBody>
      </p:sp>
      <p:sp>
        <p:nvSpPr>
          <p:cNvPr id="13320" name="Rectangle 7"/>
          <p:cNvSpPr/>
          <p:nvPr/>
        </p:nvSpPr>
        <p:spPr>
          <a:xfrm>
            <a:off x="309563" y="2008188"/>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while Loop, cont.</a:t>
            </a:r>
            <a:endParaRPr lang="en-US" altLang="en-US" dirty="0"/>
          </a:p>
        </p:txBody>
      </p:sp>
      <p:sp>
        <p:nvSpPr>
          <p:cNvPr id="14340"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4341" name="Rectangle 4"/>
          <p:cNvSpPr/>
          <p:nvPr/>
        </p:nvSpPr>
        <p:spPr>
          <a:xfrm>
            <a:off x="228600" y="1447800"/>
            <a:ext cx="5334000" cy="3009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400" dirty="0">
                <a:solidFill>
                  <a:schemeClr val="tx2"/>
                </a:solidFill>
                <a:cs typeface="Courier New" panose="02070609020205090404" pitchFamily="49" charset="0"/>
              </a:rPr>
              <a:t>int count = 0;</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while (count &lt; 2) </a:t>
            </a:r>
            <a:endParaRPr lang="en-US" altLang="en-US" sz="2400" dirty="0">
              <a:solidFill>
                <a:schemeClr val="tx2"/>
              </a:solidFill>
              <a:cs typeface="Courier New" panose="02070609020205090404" pitchFamily="49"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a:t>
            </a:r>
            <a:r>
              <a:rPr lang="en-US" altLang="en-US" sz="2400" dirty="0">
                <a:solidFill>
                  <a:schemeClr val="tx2"/>
                </a:solidFill>
              </a:rPr>
              <a:t>cout &lt;&lt; "Welcome to C++!";</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count++;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ea typeface="Courier New" panose="02070609020205090404" pitchFamily="49" charset="0"/>
            </a:endParaRPr>
          </a:p>
        </p:txBody>
      </p:sp>
      <p:sp>
        <p:nvSpPr>
          <p:cNvPr id="14342"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4343" name="AutoShape 6"/>
          <p:cNvSpPr/>
          <p:nvPr/>
        </p:nvSpPr>
        <p:spPr>
          <a:xfrm>
            <a:off x="5262563" y="1201738"/>
            <a:ext cx="3538537" cy="635000"/>
          </a:xfrm>
          <a:prstGeom prst="wedgeRoundRectCallout">
            <a:avLst>
              <a:gd name="adj1" fmla="val -65972"/>
              <a:gd name="adj2" fmla="val 25950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Print Welcome to C++</a:t>
            </a:r>
            <a:endParaRPr lang="en-US" altLang="en-US" sz="1800" dirty="0"/>
          </a:p>
        </p:txBody>
      </p:sp>
      <p:sp>
        <p:nvSpPr>
          <p:cNvPr id="14344" name="Rectangle 7"/>
          <p:cNvSpPr/>
          <p:nvPr/>
        </p:nvSpPr>
        <p:spPr>
          <a:xfrm>
            <a:off x="347663" y="3006725"/>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while Loop, cont.</a:t>
            </a:r>
            <a:endParaRPr lang="en-US" altLang="en-US" dirty="0"/>
          </a:p>
        </p:txBody>
      </p:sp>
      <p:sp>
        <p:nvSpPr>
          <p:cNvPr id="15364"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5365" name="Rectangle 4"/>
          <p:cNvSpPr/>
          <p:nvPr/>
        </p:nvSpPr>
        <p:spPr>
          <a:xfrm>
            <a:off x="228600" y="1447800"/>
            <a:ext cx="5334000" cy="3009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400" dirty="0">
                <a:solidFill>
                  <a:schemeClr val="tx2"/>
                </a:solidFill>
                <a:cs typeface="Courier New" panose="02070609020205090404" pitchFamily="49" charset="0"/>
              </a:rPr>
              <a:t>int count = 0;</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while (count &lt; 2) </a:t>
            </a:r>
            <a:endParaRPr lang="en-US" altLang="en-US" sz="2400" dirty="0">
              <a:solidFill>
                <a:schemeClr val="tx2"/>
              </a:solidFill>
              <a:cs typeface="Courier New" panose="02070609020205090404" pitchFamily="49"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a:t>
            </a:r>
            <a:r>
              <a:rPr lang="en-US" altLang="en-US" sz="2400" dirty="0">
                <a:solidFill>
                  <a:schemeClr val="tx2"/>
                </a:solidFill>
              </a:rPr>
              <a:t>cout &lt;&lt; "Welcome to C++!";</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count++;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ea typeface="Courier New" panose="02070609020205090404" pitchFamily="49" charset="0"/>
            </a:endParaRPr>
          </a:p>
        </p:txBody>
      </p:sp>
      <p:sp>
        <p:nvSpPr>
          <p:cNvPr id="15366"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5367" name="AutoShape 6"/>
          <p:cNvSpPr/>
          <p:nvPr/>
        </p:nvSpPr>
        <p:spPr>
          <a:xfrm>
            <a:off x="5257800" y="1219200"/>
            <a:ext cx="3538538" cy="635000"/>
          </a:xfrm>
          <a:prstGeom prst="wedgeRoundRectCallout">
            <a:avLst>
              <a:gd name="adj1" fmla="val -73778"/>
              <a:gd name="adj2" fmla="val 35125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Increase count by 1</a:t>
            </a:r>
            <a:endParaRPr lang="en-US" altLang="en-US" sz="1800" dirty="0"/>
          </a:p>
          <a:p>
            <a:pPr marL="0" lvl="0" indent="0" algn="ctr">
              <a:spcBef>
                <a:spcPct val="0"/>
              </a:spcBef>
              <a:buClrTx/>
              <a:buSzPct val="100000"/>
              <a:buNone/>
            </a:pPr>
            <a:r>
              <a:rPr lang="en-US" altLang="en-US" sz="1800" dirty="0"/>
              <a:t>count is 2 now</a:t>
            </a:r>
            <a:endParaRPr lang="en-US" altLang="en-US" sz="1800" dirty="0"/>
          </a:p>
        </p:txBody>
      </p:sp>
      <p:sp>
        <p:nvSpPr>
          <p:cNvPr id="15368" name="Rectangle 8"/>
          <p:cNvSpPr/>
          <p:nvPr/>
        </p:nvSpPr>
        <p:spPr>
          <a:xfrm>
            <a:off x="309563" y="3544888"/>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while Loop, cont.</a:t>
            </a:r>
            <a:endParaRPr lang="en-US" altLang="en-US" dirty="0"/>
          </a:p>
        </p:txBody>
      </p:sp>
      <p:sp>
        <p:nvSpPr>
          <p:cNvPr id="16388"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89" name="Rectangle 4"/>
          <p:cNvSpPr/>
          <p:nvPr/>
        </p:nvSpPr>
        <p:spPr>
          <a:xfrm>
            <a:off x="228600" y="1447800"/>
            <a:ext cx="5334000" cy="3009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400" dirty="0">
                <a:solidFill>
                  <a:schemeClr val="tx2"/>
                </a:solidFill>
                <a:cs typeface="Courier New" panose="02070609020205090404" pitchFamily="49" charset="0"/>
              </a:rPr>
              <a:t>int count = 0;</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while (count &lt; 2) </a:t>
            </a:r>
            <a:endParaRPr lang="en-US" altLang="en-US" sz="2400" dirty="0">
              <a:solidFill>
                <a:schemeClr val="tx2"/>
              </a:solidFill>
              <a:cs typeface="Courier New" panose="02070609020205090404" pitchFamily="49"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a:t>
            </a:r>
            <a:r>
              <a:rPr lang="en-US" altLang="en-US" sz="2400" dirty="0">
                <a:solidFill>
                  <a:schemeClr val="tx2"/>
                </a:solidFill>
              </a:rPr>
              <a:t>cout &lt;&lt; "Welcome to C++!";</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count++;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ea typeface="Courier New" panose="02070609020205090404" pitchFamily="49" charset="0"/>
            </a:endParaRPr>
          </a:p>
        </p:txBody>
      </p:sp>
      <p:sp>
        <p:nvSpPr>
          <p:cNvPr id="16390"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91" name="AutoShape 6"/>
          <p:cNvSpPr/>
          <p:nvPr/>
        </p:nvSpPr>
        <p:spPr>
          <a:xfrm>
            <a:off x="5262563" y="1201738"/>
            <a:ext cx="3538537" cy="635000"/>
          </a:xfrm>
          <a:prstGeom prst="wedgeRoundRectCallout">
            <a:avLst>
              <a:gd name="adj1" fmla="val -63639"/>
              <a:gd name="adj2" fmla="val 11075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(count &lt; 2) is false since count is 2 now</a:t>
            </a:r>
            <a:endParaRPr lang="en-US" altLang="en-US" sz="1800" dirty="0"/>
          </a:p>
        </p:txBody>
      </p:sp>
      <p:sp>
        <p:nvSpPr>
          <p:cNvPr id="16392" name="Rectangle 7"/>
          <p:cNvSpPr/>
          <p:nvPr/>
        </p:nvSpPr>
        <p:spPr>
          <a:xfrm>
            <a:off x="309563" y="2008188"/>
            <a:ext cx="51435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while Loop</a:t>
            </a:r>
            <a:endParaRPr lang="en-US" altLang="en-US" dirty="0"/>
          </a:p>
        </p:txBody>
      </p:sp>
      <p:sp>
        <p:nvSpPr>
          <p:cNvPr id="17412"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7413" name="Rectangle 4"/>
          <p:cNvSpPr/>
          <p:nvPr/>
        </p:nvSpPr>
        <p:spPr>
          <a:xfrm>
            <a:off x="228600" y="1447800"/>
            <a:ext cx="5334000" cy="3527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400" dirty="0">
                <a:solidFill>
                  <a:schemeClr val="tx2"/>
                </a:solidFill>
                <a:cs typeface="Courier New" panose="02070609020205090404" pitchFamily="49" charset="0"/>
              </a:rPr>
              <a:t>int count = 0;</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while (count &lt; 2) </a:t>
            </a:r>
            <a:endParaRPr lang="en-US" altLang="en-US" sz="2400" dirty="0">
              <a:solidFill>
                <a:schemeClr val="tx2"/>
              </a:solidFill>
              <a:cs typeface="Courier New" panose="02070609020205090404" pitchFamily="49"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a:t>
            </a:r>
            <a:r>
              <a:rPr lang="en-US" altLang="en-US" sz="2400" dirty="0">
                <a:solidFill>
                  <a:schemeClr val="tx2"/>
                </a:solidFill>
              </a:rPr>
              <a:t>cout &lt;&lt; "Welcome to C++!";</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count++;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cs typeface="Courier New" panose="02070609020205090404" pitchFamily="49" charset="0"/>
            </a:endParaRPr>
          </a:p>
          <a:p>
            <a:pPr marL="0" lvl="0" indent="0">
              <a:lnSpc>
                <a:spcPct val="90000"/>
              </a:lnSpc>
              <a:spcBef>
                <a:spcPct val="50000"/>
              </a:spcBef>
              <a:buNone/>
            </a:pPr>
            <a:endParaRPr lang="en-US" altLang="en-US" sz="2400" dirty="0">
              <a:solidFill>
                <a:schemeClr val="bg2"/>
              </a:solidFill>
              <a:ea typeface="Courier New" panose="02070609020205090404" pitchFamily="49" charset="0"/>
            </a:endParaRPr>
          </a:p>
        </p:txBody>
      </p:sp>
      <p:sp>
        <p:nvSpPr>
          <p:cNvPr id="17414"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7415" name="AutoShape 6"/>
          <p:cNvSpPr/>
          <p:nvPr/>
        </p:nvSpPr>
        <p:spPr>
          <a:xfrm>
            <a:off x="5262563" y="1201738"/>
            <a:ext cx="3538537" cy="635000"/>
          </a:xfrm>
          <a:prstGeom prst="wedgeRoundRectCallout">
            <a:avLst>
              <a:gd name="adj1" fmla="val -66421"/>
              <a:gd name="adj2" fmla="val 46975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The loop exits. Execute the next statement after the loop.</a:t>
            </a:r>
            <a:endParaRPr lang="en-US" altLang="en-US" sz="1800" dirty="0"/>
          </a:p>
        </p:txBody>
      </p:sp>
      <p:sp>
        <p:nvSpPr>
          <p:cNvPr id="17416" name="Rectangle 8"/>
          <p:cNvSpPr/>
          <p:nvPr/>
        </p:nvSpPr>
        <p:spPr>
          <a:xfrm>
            <a:off x="347663" y="4427538"/>
            <a:ext cx="51435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0" y="241300"/>
            <a:ext cx="9144000" cy="628650"/>
          </a:xfrm>
        </p:spPr>
        <p:txBody>
          <a:bodyPr vert="horz" wrap="square" lIns="92075" tIns="46038" rIns="92075" bIns="46038" anchor="ctr"/>
          <a:p>
            <a:r>
              <a:rPr lang="en-US" altLang="en-US" sz="3600" dirty="0"/>
              <a:t>Case Study: Guessing Numbers</a:t>
            </a:r>
            <a:r>
              <a:rPr lang="en-US" altLang="en-US" sz="4000" dirty="0"/>
              <a:t> </a:t>
            </a:r>
            <a:endParaRPr lang="en-US" altLang="en-US" sz="4000" dirty="0"/>
          </a:p>
        </p:txBody>
      </p:sp>
      <p:sp>
        <p:nvSpPr>
          <p:cNvPr id="18436" name="Rectangle 3"/>
          <p:cNvSpPr>
            <a:spLocks noGrp="1"/>
          </p:cNvSpPr>
          <p:nvPr>
            <p:ph idx="1"/>
          </p:nvPr>
        </p:nvSpPr>
        <p:spPr>
          <a:xfrm>
            <a:off x="309563" y="1009650"/>
            <a:ext cx="8534400" cy="4186238"/>
          </a:xfrm>
        </p:spPr>
        <p:txBody>
          <a:bodyPr vert="horz" wrap="square" lIns="92075" tIns="46038" rIns="92075" bIns="46038" anchor="t"/>
          <a:p>
            <a:pPr marL="0" indent="0">
              <a:spcBef>
                <a:spcPct val="100000"/>
              </a:spcBef>
              <a:buNone/>
            </a:pPr>
            <a:r>
              <a:rPr lang="en-US" altLang="en-US" dirty="0"/>
              <a:t>Write a program that randomly generates an integer between </a:t>
            </a:r>
            <a:r>
              <a:rPr lang="en-US" altLang="en-US" u="sng" dirty="0"/>
              <a:t>0</a:t>
            </a:r>
            <a:r>
              <a:rPr lang="en-US" altLang="en-US" dirty="0"/>
              <a:t> and </a:t>
            </a:r>
            <a:r>
              <a:rPr lang="en-US" altLang="en-US" u="sng" dirty="0"/>
              <a:t>100</a:t>
            </a:r>
            <a:r>
              <a:rPr lang="en-US" altLang="en-US" dirty="0"/>
              <a:t>, inclusive. The program prompts the user to enter a number continuously until the number matches the randomly generated number. For each user input, the program tells the user whether the input is too low or too high, so the user can choose the next input intelligently. Here is a sample run: </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1290" y="335915"/>
            <a:ext cx="8607425" cy="6185535"/>
          </a:xfrm>
          <a:prstGeom prst="rect">
            <a:avLst/>
          </a:prstGeom>
          <a:noFill/>
        </p:spPr>
        <p:txBody>
          <a:bodyPr wrap="square" rtlCol="0" anchor="t">
            <a:spAutoFit/>
          </a:bodyPr>
          <a:p>
            <a:r>
              <a:rPr lang="zh-CN" altLang="en-US"/>
              <a:t>#include &lt;iostream&gt;</a:t>
            </a:r>
            <a:endParaRPr lang="zh-CN" altLang="en-US"/>
          </a:p>
          <a:p>
            <a:r>
              <a:rPr lang="zh-CN" altLang="en-US"/>
              <a:t>#include &lt;cstdlib&gt;</a:t>
            </a:r>
            <a:endParaRPr lang="zh-CN" altLang="en-US"/>
          </a:p>
          <a:p>
            <a:r>
              <a:rPr lang="zh-CN" altLang="en-US"/>
              <a:t>#include &lt;ctime&gt; // Needed for the time function</a:t>
            </a:r>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 Generate a random number to be guessed</a:t>
            </a:r>
            <a:endParaRPr lang="zh-CN" altLang="en-US"/>
          </a:p>
          <a:p>
            <a:r>
              <a:rPr lang="zh-CN" altLang="en-US"/>
              <a:t>  srand(time(0));</a:t>
            </a:r>
            <a:endParaRPr lang="zh-CN" altLang="en-US"/>
          </a:p>
          <a:p>
            <a:r>
              <a:rPr lang="zh-CN" altLang="en-US"/>
              <a:t>  int number = rand() % 101;</a:t>
            </a:r>
            <a:endParaRPr lang="zh-CN" altLang="en-US"/>
          </a:p>
          <a:p>
            <a:r>
              <a:rPr lang="zh-CN" altLang="en-US"/>
              <a:t>  cout &lt;&lt; "Guess a magic number between 0 and 100";</a:t>
            </a:r>
            <a:endParaRPr lang="zh-CN" altLang="en-US"/>
          </a:p>
          <a:p>
            <a:r>
              <a:rPr lang="zh-CN" altLang="en-US"/>
              <a:t>  // Prompt the user to guess the number</a:t>
            </a:r>
            <a:endParaRPr lang="zh-CN" altLang="en-US"/>
          </a:p>
          <a:p>
            <a:r>
              <a:rPr lang="zh-CN" altLang="en-US"/>
              <a:t>  cout &lt;&lt; "\nEnter your guess: ";</a:t>
            </a:r>
            <a:endParaRPr lang="zh-CN" altLang="en-US"/>
          </a:p>
          <a:p>
            <a:r>
              <a:rPr lang="zh-CN" altLang="en-US"/>
              <a:t>  int guess;</a:t>
            </a:r>
            <a:endParaRPr lang="zh-CN" altLang="en-US"/>
          </a:p>
          <a:p>
            <a:r>
              <a:rPr lang="zh-CN" altLang="en-US"/>
              <a:t>  cin &gt;&gt; guess;</a:t>
            </a:r>
            <a:endParaRPr lang="zh-CN" altLang="en-US"/>
          </a:p>
          <a:p>
            <a:r>
              <a:rPr lang="zh-CN" altLang="en-US"/>
              <a:t>  if (guess == number)</a:t>
            </a:r>
            <a:endParaRPr lang="zh-CN" altLang="en-US"/>
          </a:p>
          <a:p>
            <a:r>
              <a:rPr lang="zh-CN" altLang="en-US"/>
              <a:t>    cout &lt;&lt; "Yes, the number is " &lt;&lt; number &lt;&lt; endl;</a:t>
            </a:r>
            <a:endParaRPr lang="zh-CN" altLang="en-US"/>
          </a:p>
          <a:p>
            <a:r>
              <a:rPr lang="zh-CN" altLang="en-US"/>
              <a:t>  else if (guess &gt; number)</a:t>
            </a:r>
            <a:endParaRPr lang="zh-CN" altLang="en-US"/>
          </a:p>
          <a:p>
            <a:r>
              <a:rPr lang="zh-CN" altLang="en-US"/>
              <a:t>    cout &lt;&lt; "Your guess is too high" &lt;&lt; endl;</a:t>
            </a:r>
            <a:endParaRPr lang="zh-CN" altLang="en-US"/>
          </a:p>
          <a:p>
            <a:r>
              <a:rPr lang="zh-CN" altLang="en-US"/>
              <a:t>  else</a:t>
            </a:r>
            <a:endParaRPr lang="zh-CN" altLang="en-US"/>
          </a:p>
          <a:p>
            <a:r>
              <a:rPr lang="zh-CN" altLang="en-US"/>
              <a:t>    cout &lt;&lt; "Your guess is too low" &lt;&lt; endl;</a:t>
            </a:r>
            <a:endParaRPr lang="zh-CN" altLang="en-US"/>
          </a:p>
          <a:p>
            <a:r>
              <a:rPr lang="zh-CN" altLang="en-US"/>
              <a:t>  return 0;</a:t>
            </a:r>
            <a:endParaRPr lang="zh-CN" altLang="en-US"/>
          </a:p>
          <a:p>
            <a:r>
              <a:rPr lang="zh-CN" altLang="en-US"/>
              <a:t>}</a:t>
            </a:r>
            <a:endParaRPr lang="zh-CN" altLang="en-US"/>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389380" y="676910"/>
              <a:ext cx="763270" cy="17145"/>
            </p14:xfrm>
          </p:contentPart>
        </mc:Choice>
        <mc:Fallback xmlns="">
          <p:pic>
            <p:nvPicPr>
              <p:cNvPr id="2" name="墨迹 1"/>
            </p:nvPicPr>
            <p:blipFill>
              <a:blip r:embed="rId2"/>
            </p:blipFill>
            <p:spPr>
              <a:xfrm>
                <a:off x="1389380" y="676910"/>
                <a:ext cx="763270" cy="171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269365" y="925830"/>
              <a:ext cx="102870" cy="8255"/>
            </p14:xfrm>
          </p:contentPart>
        </mc:Choice>
        <mc:Fallback xmlns="">
          <p:pic>
            <p:nvPicPr>
              <p:cNvPr id="3" name="墨迹 2"/>
            </p:nvPicPr>
            <p:blipFill>
              <a:blip r:embed="rId4"/>
            </p:blipFill>
            <p:spPr>
              <a:xfrm>
                <a:off x="1269365" y="925830"/>
                <a:ext cx="102870" cy="825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509395" y="916940"/>
              <a:ext cx="283210" cy="26035"/>
            </p14:xfrm>
          </p:contentPart>
        </mc:Choice>
        <mc:Fallback xmlns="">
          <p:pic>
            <p:nvPicPr>
              <p:cNvPr id="5" name="墨迹 4"/>
            </p:nvPicPr>
            <p:blipFill>
              <a:blip r:embed="rId6"/>
            </p:blipFill>
            <p:spPr>
              <a:xfrm>
                <a:off x="1509395" y="916940"/>
                <a:ext cx="283210" cy="260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380490" y="1191260"/>
              <a:ext cx="463550" cy="8890"/>
            </p14:xfrm>
          </p:contentPart>
        </mc:Choice>
        <mc:Fallback xmlns="">
          <p:pic>
            <p:nvPicPr>
              <p:cNvPr id="6" name="墨迹 5"/>
            </p:nvPicPr>
            <p:blipFill>
              <a:blip r:embed="rId8"/>
            </p:blipFill>
            <p:spPr>
              <a:xfrm>
                <a:off x="1380490" y="1191260"/>
                <a:ext cx="463550" cy="88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557530" y="1765935"/>
              <a:ext cx="17145" cy="8255"/>
            </p14:xfrm>
          </p:contentPart>
        </mc:Choice>
        <mc:Fallback xmlns="">
          <p:pic>
            <p:nvPicPr>
              <p:cNvPr id="7" name="墨迹 6"/>
            </p:nvPicPr>
            <p:blipFill>
              <a:blip r:embed="rId10"/>
            </p:blipFill>
            <p:spPr>
              <a:xfrm>
                <a:off x="557530" y="1765935"/>
                <a:ext cx="17145" cy="825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445770" y="2614295"/>
              <a:ext cx="1089660" cy="17145"/>
            </p14:xfrm>
          </p:contentPart>
        </mc:Choice>
        <mc:Fallback xmlns="">
          <p:pic>
            <p:nvPicPr>
              <p:cNvPr id="8" name="墨迹 7"/>
            </p:nvPicPr>
            <p:blipFill>
              <a:blip r:embed="rId12"/>
            </p:blipFill>
            <p:spPr>
              <a:xfrm>
                <a:off x="445770" y="2614295"/>
                <a:ext cx="1089660" cy="171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419735" y="2854325"/>
              <a:ext cx="60325" cy="360"/>
            </p14:xfrm>
          </p:contentPart>
        </mc:Choice>
        <mc:Fallback xmlns="">
          <p:pic>
            <p:nvPicPr>
              <p:cNvPr id="9" name="墨迹 8"/>
            </p:nvPicPr>
            <p:blipFill>
              <a:blip r:embed="rId14"/>
            </p:blipFill>
            <p:spPr>
              <a:xfrm>
                <a:off x="419735" y="2854325"/>
                <a:ext cx="60325"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903730" y="2202815"/>
              <a:ext cx="2419350" cy="102870"/>
            </p14:xfrm>
          </p:contentPart>
        </mc:Choice>
        <mc:Fallback xmlns="">
          <p:pic>
            <p:nvPicPr>
              <p:cNvPr id="10" name="墨迹 9"/>
            </p:nvPicPr>
            <p:blipFill>
              <a:blip r:embed="rId16"/>
            </p:blipFill>
            <p:spPr>
              <a:xfrm>
                <a:off x="1903730" y="2202815"/>
                <a:ext cx="2419350" cy="1028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480060" y="2863215"/>
              <a:ext cx="60325" cy="17145"/>
            </p14:xfrm>
          </p:contentPart>
        </mc:Choice>
        <mc:Fallback xmlns="">
          <p:pic>
            <p:nvPicPr>
              <p:cNvPr id="11" name="墨迹 10"/>
            </p:nvPicPr>
            <p:blipFill>
              <a:blip r:embed="rId18"/>
            </p:blipFill>
            <p:spPr>
              <a:xfrm>
                <a:off x="480060" y="2863215"/>
                <a:ext cx="60325" cy="1714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866140" y="2897505"/>
              <a:ext cx="325755" cy="8255"/>
            </p14:xfrm>
          </p:contentPart>
        </mc:Choice>
        <mc:Fallback xmlns="">
          <p:pic>
            <p:nvPicPr>
              <p:cNvPr id="12" name="墨迹 11"/>
            </p:nvPicPr>
            <p:blipFill>
              <a:blip r:embed="rId20"/>
            </p:blipFill>
            <p:spPr>
              <a:xfrm>
                <a:off x="866140" y="2897505"/>
                <a:ext cx="325755" cy="82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715135" y="2871470"/>
              <a:ext cx="506095" cy="26035"/>
            </p14:xfrm>
          </p:contentPart>
        </mc:Choice>
        <mc:Fallback xmlns="">
          <p:pic>
            <p:nvPicPr>
              <p:cNvPr id="13" name="墨迹 12"/>
            </p:nvPicPr>
            <p:blipFill>
              <a:blip r:embed="rId22"/>
            </p:blipFill>
            <p:spPr>
              <a:xfrm>
                <a:off x="1715135" y="2871470"/>
                <a:ext cx="506095" cy="2603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2418715" y="2854325"/>
              <a:ext cx="163195" cy="8890"/>
            </p14:xfrm>
          </p:contentPart>
        </mc:Choice>
        <mc:Fallback xmlns="">
          <p:pic>
            <p:nvPicPr>
              <p:cNvPr id="14" name="墨迹 13"/>
            </p:nvPicPr>
            <p:blipFill>
              <a:blip r:embed="rId24"/>
            </p:blipFill>
            <p:spPr>
              <a:xfrm>
                <a:off x="2418715" y="2854325"/>
                <a:ext cx="163195" cy="889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2736215" y="2846070"/>
              <a:ext cx="282575" cy="17145"/>
            </p14:xfrm>
          </p:contentPart>
        </mc:Choice>
        <mc:Fallback xmlns="">
          <p:pic>
            <p:nvPicPr>
              <p:cNvPr id="15" name="墨迹 14"/>
            </p:nvPicPr>
            <p:blipFill>
              <a:blip r:embed="rId26"/>
            </p:blipFill>
            <p:spPr>
              <a:xfrm>
                <a:off x="2736215" y="2846070"/>
                <a:ext cx="282575" cy="171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3448050" y="2640330"/>
              <a:ext cx="120015" cy="128270"/>
            </p14:xfrm>
          </p:contentPart>
        </mc:Choice>
        <mc:Fallback xmlns="">
          <p:pic>
            <p:nvPicPr>
              <p:cNvPr id="16" name="墨迹 15"/>
            </p:nvPicPr>
            <p:blipFill>
              <a:blip r:embed="rId28"/>
            </p:blipFill>
            <p:spPr>
              <a:xfrm>
                <a:off x="3448050" y="2640330"/>
                <a:ext cx="120015" cy="12827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3628390" y="2700020"/>
              <a:ext cx="93980" cy="360"/>
            </p14:xfrm>
          </p:contentPart>
        </mc:Choice>
        <mc:Fallback xmlns="">
          <p:pic>
            <p:nvPicPr>
              <p:cNvPr id="17" name="墨迹 16"/>
            </p:nvPicPr>
            <p:blipFill>
              <a:blip r:embed="rId30"/>
            </p:blipFill>
            <p:spPr>
              <a:xfrm>
                <a:off x="3628390" y="2700020"/>
                <a:ext cx="9398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3782695" y="2614295"/>
              <a:ext cx="34290" cy="146050"/>
            </p14:xfrm>
          </p:contentPart>
        </mc:Choice>
        <mc:Fallback xmlns="">
          <p:pic>
            <p:nvPicPr>
              <p:cNvPr id="18" name="墨迹 17"/>
            </p:nvPicPr>
            <p:blipFill>
              <a:blip r:embed="rId32"/>
            </p:blipFill>
            <p:spPr>
              <a:xfrm>
                <a:off x="3782695" y="2614295"/>
                <a:ext cx="34290" cy="1460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3876675" y="2657475"/>
              <a:ext cx="197485" cy="76835"/>
            </p14:xfrm>
          </p:contentPart>
        </mc:Choice>
        <mc:Fallback xmlns="">
          <p:pic>
            <p:nvPicPr>
              <p:cNvPr id="19" name="墨迹 18"/>
            </p:nvPicPr>
            <p:blipFill>
              <a:blip r:embed="rId34"/>
            </p:blipFill>
            <p:spPr>
              <a:xfrm>
                <a:off x="3876675" y="2657475"/>
                <a:ext cx="197485" cy="7683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1500505" y="3651885"/>
              <a:ext cx="1707515" cy="17145"/>
            </p14:xfrm>
          </p:contentPart>
        </mc:Choice>
        <mc:Fallback xmlns="">
          <p:pic>
            <p:nvPicPr>
              <p:cNvPr id="20" name="墨迹 19"/>
            </p:nvPicPr>
            <p:blipFill>
              <a:blip r:embed="rId36"/>
            </p:blipFill>
            <p:spPr>
              <a:xfrm>
                <a:off x="1500505" y="3651885"/>
                <a:ext cx="1707515" cy="171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505460" y="3985895"/>
              <a:ext cx="17780" cy="360"/>
            </p14:xfrm>
          </p:contentPart>
        </mc:Choice>
        <mc:Fallback xmlns="">
          <p:pic>
            <p:nvPicPr>
              <p:cNvPr id="21" name="墨迹 20"/>
            </p:nvPicPr>
            <p:blipFill>
              <a:blip r:embed="rId38"/>
            </p:blipFill>
            <p:spPr>
              <a:xfrm>
                <a:off x="505460" y="3985895"/>
                <a:ext cx="1778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436880" y="4191635"/>
              <a:ext cx="1072515" cy="77470"/>
            </p14:xfrm>
          </p:contentPart>
        </mc:Choice>
        <mc:Fallback xmlns="">
          <p:pic>
            <p:nvPicPr>
              <p:cNvPr id="22" name="墨迹 21"/>
            </p:nvPicPr>
            <p:blipFill>
              <a:blip r:embed="rId40"/>
            </p:blipFill>
            <p:spPr>
              <a:xfrm>
                <a:off x="436880" y="4191635"/>
                <a:ext cx="1072515" cy="7747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4117340" y="2794635"/>
              <a:ext cx="59690" cy="34290"/>
            </p14:xfrm>
          </p:contentPart>
        </mc:Choice>
        <mc:Fallback xmlns="">
          <p:pic>
            <p:nvPicPr>
              <p:cNvPr id="23" name="墨迹 22"/>
            </p:nvPicPr>
            <p:blipFill>
              <a:blip r:embed="rId42"/>
            </p:blipFill>
            <p:spPr>
              <a:xfrm>
                <a:off x="4117340" y="2794635"/>
                <a:ext cx="59690" cy="3429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4460240" y="2562860"/>
              <a:ext cx="85725" cy="154305"/>
            </p14:xfrm>
          </p:contentPart>
        </mc:Choice>
        <mc:Fallback xmlns="">
          <p:pic>
            <p:nvPicPr>
              <p:cNvPr id="24" name="墨迹 23"/>
            </p:nvPicPr>
            <p:blipFill>
              <a:blip r:embed="rId44"/>
            </p:blipFill>
            <p:spPr>
              <a:xfrm>
                <a:off x="4460240" y="2562860"/>
                <a:ext cx="85725" cy="15430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4572000" y="2545715"/>
              <a:ext cx="102870" cy="180340"/>
            </p14:xfrm>
          </p:contentPart>
        </mc:Choice>
        <mc:Fallback xmlns="">
          <p:pic>
            <p:nvPicPr>
              <p:cNvPr id="25" name="墨迹 24"/>
            </p:nvPicPr>
            <p:blipFill>
              <a:blip r:embed="rId46"/>
            </p:blipFill>
            <p:spPr>
              <a:xfrm>
                <a:off x="4572000" y="2545715"/>
                <a:ext cx="102870" cy="1803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4391660" y="2802890"/>
              <a:ext cx="283210" cy="8890"/>
            </p14:xfrm>
          </p:contentPart>
        </mc:Choice>
        <mc:Fallback xmlns="">
          <p:pic>
            <p:nvPicPr>
              <p:cNvPr id="26" name="墨迹 25"/>
            </p:nvPicPr>
            <p:blipFill>
              <a:blip r:embed="rId48"/>
            </p:blipFill>
            <p:spPr>
              <a:xfrm>
                <a:off x="4391660" y="2802890"/>
                <a:ext cx="283210" cy="889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1981200" y="4003040"/>
              <a:ext cx="146050" cy="146050"/>
            </p14:xfrm>
          </p:contentPart>
        </mc:Choice>
        <mc:Fallback xmlns="">
          <p:pic>
            <p:nvPicPr>
              <p:cNvPr id="27" name="墨迹 26"/>
            </p:nvPicPr>
            <p:blipFill>
              <a:blip r:embed="rId50"/>
            </p:blipFill>
            <p:spPr>
              <a:xfrm>
                <a:off x="1981200" y="4003040"/>
                <a:ext cx="146050" cy="1460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2049780" y="4080510"/>
              <a:ext cx="68580" cy="102870"/>
            </p14:xfrm>
          </p:contentPart>
        </mc:Choice>
        <mc:Fallback xmlns="">
          <p:pic>
            <p:nvPicPr>
              <p:cNvPr id="28" name="墨迹 27"/>
            </p:nvPicPr>
            <p:blipFill>
              <a:blip r:embed="rId52"/>
            </p:blipFill>
            <p:spPr>
              <a:xfrm>
                <a:off x="2049780" y="4080510"/>
                <a:ext cx="68580" cy="10287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2178685" y="4037330"/>
              <a:ext cx="102870" cy="128905"/>
            </p14:xfrm>
          </p:contentPart>
        </mc:Choice>
        <mc:Fallback xmlns="">
          <p:pic>
            <p:nvPicPr>
              <p:cNvPr id="29" name="墨迹 28"/>
            </p:nvPicPr>
            <p:blipFill>
              <a:blip r:embed="rId54"/>
            </p:blipFill>
            <p:spPr>
              <a:xfrm>
                <a:off x="2178685" y="4037330"/>
                <a:ext cx="102870" cy="12890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2624455" y="5915025"/>
              <a:ext cx="831850" cy="17145"/>
            </p14:xfrm>
          </p:contentPart>
        </mc:Choice>
        <mc:Fallback xmlns="">
          <p:pic>
            <p:nvPicPr>
              <p:cNvPr id="30" name="墨迹 29"/>
            </p:nvPicPr>
            <p:blipFill>
              <a:blip r:embed="rId56"/>
            </p:blipFill>
            <p:spPr>
              <a:xfrm>
                <a:off x="2624455" y="5915025"/>
                <a:ext cx="831850" cy="1714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2135505" y="4225925"/>
              <a:ext cx="154305" cy="8890"/>
            </p14:xfrm>
          </p:contentPart>
        </mc:Choice>
        <mc:Fallback xmlns="">
          <p:pic>
            <p:nvPicPr>
              <p:cNvPr id="31" name="墨迹 30"/>
            </p:nvPicPr>
            <p:blipFill>
              <a:blip r:embed="rId58"/>
            </p:blipFill>
            <p:spPr>
              <a:xfrm>
                <a:off x="2135505" y="4225925"/>
                <a:ext cx="154305" cy="889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523240" y="6103620"/>
              <a:ext cx="462915" cy="17145"/>
            </p14:xfrm>
          </p:contentPart>
        </mc:Choice>
        <mc:Fallback xmlns="">
          <p:pic>
            <p:nvPicPr>
              <p:cNvPr id="32" name="墨迹 31"/>
            </p:nvPicPr>
            <p:blipFill>
              <a:blip r:embed="rId60"/>
            </p:blipFill>
            <p:spPr>
              <a:xfrm>
                <a:off x="523240" y="6103620"/>
                <a:ext cx="462915" cy="17145"/>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87960" y="127635"/>
            <a:ext cx="8589010" cy="6462395"/>
          </a:xfrm>
          <a:prstGeom prst="rect">
            <a:avLst/>
          </a:prstGeom>
          <a:noFill/>
        </p:spPr>
        <p:txBody>
          <a:bodyPr wrap="square" rtlCol="0" anchor="t">
            <a:spAutoFit/>
          </a:bodyPr>
          <a:p>
            <a:r>
              <a:rPr lang="zh-CN" altLang="en-US"/>
              <a:t>#include &lt;iostream&gt;</a:t>
            </a:r>
            <a:endParaRPr lang="zh-CN" altLang="en-US"/>
          </a:p>
          <a:p>
            <a:r>
              <a:rPr lang="zh-CN" altLang="en-US"/>
              <a:t>#include &lt;cstdlib&gt;</a:t>
            </a:r>
            <a:endParaRPr lang="zh-CN" altLang="en-US"/>
          </a:p>
          <a:p>
            <a:r>
              <a:rPr lang="zh-CN" altLang="en-US"/>
              <a:t>#include &lt;ctime&gt; // Needed for the time function</a:t>
            </a:r>
            <a:endParaRPr lang="zh-CN" altLang="en-US"/>
          </a:p>
          <a:p>
            <a:r>
              <a:rPr lang="zh-CN" altLang="en-US"/>
              <a:t>using namespace std;</a:t>
            </a:r>
            <a:endParaRPr lang="zh-CN" altLang="en-US"/>
          </a:p>
          <a:p>
            <a:r>
              <a:rPr lang="zh-CN" altLang="en-US"/>
              <a:t>int main() {</a:t>
            </a:r>
            <a:endParaRPr lang="zh-CN" altLang="en-US"/>
          </a:p>
          <a:p>
            <a:r>
              <a:rPr lang="zh-CN" altLang="en-US"/>
              <a:t>  // Generate a random number to be guessed</a:t>
            </a:r>
            <a:endParaRPr lang="zh-CN" altLang="en-US"/>
          </a:p>
          <a:p>
            <a:r>
              <a:rPr lang="zh-CN" altLang="en-US"/>
              <a:t>  srand(time(0));</a:t>
            </a:r>
            <a:endParaRPr lang="zh-CN" altLang="en-US"/>
          </a:p>
          <a:p>
            <a:r>
              <a:rPr lang="zh-CN" altLang="en-US"/>
              <a:t>  int number = rand() % 101;</a:t>
            </a:r>
            <a:endParaRPr lang="zh-CN" altLang="en-US"/>
          </a:p>
          <a:p>
            <a:r>
              <a:rPr lang="zh-CN" altLang="en-US"/>
              <a:t>  cout &lt;&lt; "Guess a magic number between 0 and 100";</a:t>
            </a:r>
            <a:endParaRPr lang="zh-CN" altLang="en-US"/>
          </a:p>
          <a:p>
            <a:r>
              <a:rPr lang="zh-CN" altLang="en-US"/>
              <a:t>  int guess = -1;</a:t>
            </a:r>
            <a:endParaRPr lang="zh-CN" altLang="en-US"/>
          </a:p>
          <a:p>
            <a:r>
              <a:rPr lang="zh-CN" altLang="en-US"/>
              <a:t>  while (guess != number)</a:t>
            </a:r>
            <a:endParaRPr lang="zh-CN" altLang="en-US"/>
          </a:p>
          <a:p>
            <a:r>
              <a:rPr lang="zh-CN" altLang="en-US"/>
              <a:t>  {</a:t>
            </a:r>
            <a:endParaRPr lang="zh-CN" altLang="en-US"/>
          </a:p>
          <a:p>
            <a:r>
              <a:rPr lang="zh-CN" altLang="en-US"/>
              <a:t>    // Prompt the user to guess the number</a:t>
            </a:r>
            <a:endParaRPr lang="zh-CN" altLang="en-US"/>
          </a:p>
          <a:p>
            <a:r>
              <a:rPr lang="zh-CN" altLang="en-US"/>
              <a:t>    cout &lt;&lt; "\nEnter your guess: ";</a:t>
            </a:r>
            <a:endParaRPr lang="zh-CN" altLang="en-US"/>
          </a:p>
          <a:p>
            <a:r>
              <a:rPr lang="zh-CN" altLang="en-US"/>
              <a:t>    cin &gt;&gt; guess;</a:t>
            </a:r>
            <a:endParaRPr lang="zh-CN" altLang="en-US"/>
          </a:p>
          <a:p>
            <a:r>
              <a:rPr lang="zh-CN" altLang="en-US"/>
              <a:t>    if (guess == number)</a:t>
            </a:r>
            <a:endParaRPr lang="zh-CN" altLang="en-US"/>
          </a:p>
          <a:p>
            <a:r>
              <a:rPr lang="zh-CN" altLang="en-US"/>
              <a:t>      cout &lt;&lt; "Yes, the number is " &lt;&lt; number &lt;&lt; endl;</a:t>
            </a:r>
            <a:endParaRPr lang="zh-CN" altLang="en-US"/>
          </a:p>
          <a:p>
            <a:r>
              <a:rPr lang="zh-CN" altLang="en-US"/>
              <a:t>    else if (guess &gt; number)</a:t>
            </a:r>
            <a:endParaRPr lang="zh-CN" altLang="en-US"/>
          </a:p>
          <a:p>
            <a:r>
              <a:rPr lang="zh-CN" altLang="en-US"/>
              <a:t>      cout &lt;&lt; "Your guess is too high" &lt;&lt; endl;</a:t>
            </a:r>
            <a:endParaRPr lang="zh-CN" altLang="en-US"/>
          </a:p>
          <a:p>
            <a:r>
              <a:rPr lang="zh-CN" altLang="en-US"/>
              <a:t>    else</a:t>
            </a:r>
            <a:endParaRPr lang="zh-CN" altLang="en-US"/>
          </a:p>
          <a:p>
            <a:r>
              <a:rPr lang="zh-CN" altLang="en-US"/>
              <a:t>      cout &lt;&lt; "Your guess is too low" &lt;&lt; endl;</a:t>
            </a:r>
            <a:endParaRPr lang="zh-CN" altLang="en-US"/>
          </a:p>
          <a:p>
            <a:r>
              <a:rPr lang="zh-CN" altLang="en-US"/>
              <a:t>  } // End of loop</a:t>
            </a:r>
            <a:endParaRPr lang="zh-CN" altLang="en-US"/>
          </a:p>
          <a:p>
            <a:r>
              <a:rPr lang="zh-CN" altLang="en-US"/>
              <a:t>  return 0; }</a:t>
            </a:r>
            <a:endParaRPr lang="zh-CN" altLang="en-US"/>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397635" y="471170"/>
              <a:ext cx="557530" cy="360"/>
            </p14:xfrm>
          </p:contentPart>
        </mc:Choice>
        <mc:Fallback xmlns="">
          <p:pic>
            <p:nvPicPr>
              <p:cNvPr id="2" name="墨迹 1"/>
            </p:nvPicPr>
            <p:blipFill>
              <a:blip r:embed="rId2"/>
            </p:blipFill>
            <p:spPr>
              <a:xfrm>
                <a:off x="1397635" y="471170"/>
                <a:ext cx="55753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397635" y="728345"/>
              <a:ext cx="326390" cy="360"/>
            </p14:xfrm>
          </p:contentPart>
        </mc:Choice>
        <mc:Fallback xmlns="">
          <p:pic>
            <p:nvPicPr>
              <p:cNvPr id="3" name="墨迹 2"/>
            </p:nvPicPr>
            <p:blipFill>
              <a:blip r:embed="rId4"/>
            </p:blipFill>
            <p:spPr>
              <a:xfrm>
                <a:off x="1397635" y="728345"/>
                <a:ext cx="32639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62915" y="2863215"/>
              <a:ext cx="1286510" cy="76835"/>
            </p14:xfrm>
          </p:contentPart>
        </mc:Choice>
        <mc:Fallback xmlns="">
          <p:pic>
            <p:nvPicPr>
              <p:cNvPr id="4" name="墨迹 3"/>
            </p:nvPicPr>
            <p:blipFill>
              <a:blip r:embed="rId6"/>
            </p:blipFill>
            <p:spPr>
              <a:xfrm>
                <a:off x="462915" y="2863215"/>
                <a:ext cx="1286510" cy="768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3465195" y="2082800"/>
              <a:ext cx="120015" cy="205740"/>
            </p14:xfrm>
          </p:contentPart>
        </mc:Choice>
        <mc:Fallback xmlns="">
          <p:pic>
            <p:nvPicPr>
              <p:cNvPr id="6" name="墨迹 5"/>
            </p:nvPicPr>
            <p:blipFill>
              <a:blip r:embed="rId8"/>
            </p:blipFill>
            <p:spPr>
              <a:xfrm>
                <a:off x="3465195" y="2082800"/>
                <a:ext cx="120015" cy="2057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3602355" y="2057400"/>
              <a:ext cx="94615" cy="282575"/>
            </p14:xfrm>
          </p:contentPart>
        </mc:Choice>
        <mc:Fallback xmlns="">
          <p:pic>
            <p:nvPicPr>
              <p:cNvPr id="7" name="墨迹 6"/>
            </p:nvPicPr>
            <p:blipFill>
              <a:blip r:embed="rId10"/>
            </p:blipFill>
            <p:spPr>
              <a:xfrm>
                <a:off x="3602355" y="2057400"/>
                <a:ext cx="94615" cy="2825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243330" y="3206115"/>
              <a:ext cx="1235075" cy="42545"/>
            </p14:xfrm>
          </p:contentPart>
        </mc:Choice>
        <mc:Fallback xmlns="">
          <p:pic>
            <p:nvPicPr>
              <p:cNvPr id="8" name="墨迹 7"/>
            </p:nvPicPr>
            <p:blipFill>
              <a:blip r:embed="rId12"/>
            </p:blipFill>
            <p:spPr>
              <a:xfrm>
                <a:off x="1243330" y="3206115"/>
                <a:ext cx="1235075" cy="425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2821940" y="1954530"/>
              <a:ext cx="59690" cy="68580"/>
            </p14:xfrm>
          </p:contentPart>
        </mc:Choice>
        <mc:Fallback xmlns="">
          <p:pic>
            <p:nvPicPr>
              <p:cNvPr id="9" name="墨迹 8"/>
            </p:nvPicPr>
            <p:blipFill>
              <a:blip r:embed="rId14"/>
            </p:blipFill>
            <p:spPr>
              <a:xfrm>
                <a:off x="2821940" y="1954530"/>
                <a:ext cx="59690" cy="6858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2933065" y="1979930"/>
              <a:ext cx="68580" cy="360"/>
            </p14:xfrm>
          </p:contentPart>
        </mc:Choice>
        <mc:Fallback xmlns="">
          <p:pic>
            <p:nvPicPr>
              <p:cNvPr id="10" name="墨迹 9"/>
            </p:nvPicPr>
            <p:blipFill>
              <a:blip r:embed="rId16"/>
            </p:blipFill>
            <p:spPr>
              <a:xfrm>
                <a:off x="2933065" y="1979930"/>
                <a:ext cx="6858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3018790" y="1928495"/>
              <a:ext cx="34925" cy="94615"/>
            </p14:xfrm>
          </p:contentPart>
        </mc:Choice>
        <mc:Fallback xmlns="">
          <p:pic>
            <p:nvPicPr>
              <p:cNvPr id="11" name="墨迹 10"/>
            </p:nvPicPr>
            <p:blipFill>
              <a:blip r:embed="rId18"/>
            </p:blipFill>
            <p:spPr>
              <a:xfrm>
                <a:off x="3018790" y="1928495"/>
                <a:ext cx="34925" cy="9461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3079115" y="1971675"/>
              <a:ext cx="43180" cy="42545"/>
            </p14:xfrm>
          </p:contentPart>
        </mc:Choice>
        <mc:Fallback xmlns="">
          <p:pic>
            <p:nvPicPr>
              <p:cNvPr id="12" name="墨迹 11"/>
            </p:nvPicPr>
            <p:blipFill>
              <a:blip r:embed="rId20"/>
            </p:blipFill>
            <p:spPr>
              <a:xfrm>
                <a:off x="3079115" y="1971675"/>
                <a:ext cx="43180" cy="4254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3173730" y="1962785"/>
              <a:ext cx="59690" cy="60325"/>
            </p14:xfrm>
          </p:contentPart>
        </mc:Choice>
        <mc:Fallback xmlns="">
          <p:pic>
            <p:nvPicPr>
              <p:cNvPr id="13" name="墨迹 12"/>
            </p:nvPicPr>
            <p:blipFill>
              <a:blip r:embed="rId22"/>
            </p:blipFill>
            <p:spPr>
              <a:xfrm>
                <a:off x="3173730" y="1962785"/>
                <a:ext cx="59690" cy="6032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2770505" y="2074545"/>
              <a:ext cx="454660" cy="8255"/>
            </p14:xfrm>
          </p:contentPart>
        </mc:Choice>
        <mc:Fallback xmlns="">
          <p:pic>
            <p:nvPicPr>
              <p:cNvPr id="14" name="墨迹 13"/>
            </p:nvPicPr>
            <p:blipFill>
              <a:blip r:embed="rId24"/>
            </p:blipFill>
            <p:spPr>
              <a:xfrm>
                <a:off x="2770505" y="2074545"/>
                <a:ext cx="454660" cy="825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720090" y="4020185"/>
              <a:ext cx="257175" cy="360"/>
            </p14:xfrm>
          </p:contentPart>
        </mc:Choice>
        <mc:Fallback xmlns="">
          <p:pic>
            <p:nvPicPr>
              <p:cNvPr id="15" name="墨迹 14"/>
            </p:nvPicPr>
            <p:blipFill>
              <a:blip r:embed="rId26"/>
            </p:blipFill>
            <p:spPr>
              <a:xfrm>
                <a:off x="720090" y="4020185"/>
                <a:ext cx="257175"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1680845" y="4029075"/>
              <a:ext cx="514985" cy="17145"/>
            </p14:xfrm>
          </p:contentPart>
        </mc:Choice>
        <mc:Fallback xmlns="">
          <p:pic>
            <p:nvPicPr>
              <p:cNvPr id="16" name="墨迹 15"/>
            </p:nvPicPr>
            <p:blipFill>
              <a:blip r:embed="rId28"/>
            </p:blipFill>
            <p:spPr>
              <a:xfrm>
                <a:off x="1680845" y="4029075"/>
                <a:ext cx="514985" cy="1714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840105" y="4251960"/>
              <a:ext cx="883920" cy="25400"/>
            </p14:xfrm>
          </p:contentPart>
        </mc:Choice>
        <mc:Fallback xmlns="">
          <p:pic>
            <p:nvPicPr>
              <p:cNvPr id="17" name="墨迹 16"/>
            </p:nvPicPr>
            <p:blipFill>
              <a:blip r:embed="rId30"/>
            </p:blipFill>
            <p:spPr>
              <a:xfrm>
                <a:off x="840105" y="4251960"/>
                <a:ext cx="883920" cy="254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2186940" y="4123055"/>
              <a:ext cx="94615" cy="120015"/>
            </p14:xfrm>
          </p:contentPart>
        </mc:Choice>
        <mc:Fallback xmlns="">
          <p:pic>
            <p:nvPicPr>
              <p:cNvPr id="18" name="墨迹 17"/>
            </p:nvPicPr>
            <p:blipFill>
              <a:blip r:embed="rId32"/>
            </p:blipFill>
            <p:spPr>
              <a:xfrm>
                <a:off x="2186940" y="4123055"/>
                <a:ext cx="94615" cy="12001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2230120" y="4183380"/>
              <a:ext cx="59690" cy="93980"/>
            </p14:xfrm>
          </p:contentPart>
        </mc:Choice>
        <mc:Fallback xmlns="">
          <p:pic>
            <p:nvPicPr>
              <p:cNvPr id="19" name="墨迹 18"/>
            </p:nvPicPr>
            <p:blipFill>
              <a:blip r:embed="rId34"/>
            </p:blipFill>
            <p:spPr>
              <a:xfrm>
                <a:off x="2230120" y="4183380"/>
                <a:ext cx="59690" cy="939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2298700" y="4166235"/>
              <a:ext cx="93980" cy="128270"/>
            </p14:xfrm>
          </p:contentPart>
        </mc:Choice>
        <mc:Fallback xmlns="">
          <p:pic>
            <p:nvPicPr>
              <p:cNvPr id="20" name="墨迹 19"/>
            </p:nvPicPr>
            <p:blipFill>
              <a:blip r:embed="rId36"/>
            </p:blipFill>
            <p:spPr>
              <a:xfrm>
                <a:off x="2298700" y="4166235"/>
                <a:ext cx="93980" cy="12827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634365" y="5631815"/>
              <a:ext cx="214630" cy="8890"/>
            </p14:xfrm>
          </p:contentPart>
        </mc:Choice>
        <mc:Fallback xmlns="">
          <p:pic>
            <p:nvPicPr>
              <p:cNvPr id="21" name="墨迹 20"/>
            </p:nvPicPr>
            <p:blipFill>
              <a:blip r:embed="rId38"/>
            </p:blipFill>
            <p:spPr>
              <a:xfrm>
                <a:off x="634365" y="5631815"/>
                <a:ext cx="214630" cy="88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866140" y="5923280"/>
              <a:ext cx="2907665" cy="43180"/>
            </p14:xfrm>
          </p:contentPart>
        </mc:Choice>
        <mc:Fallback xmlns="">
          <p:pic>
            <p:nvPicPr>
              <p:cNvPr id="22" name="墨迹 21"/>
            </p:nvPicPr>
            <p:blipFill>
              <a:blip r:embed="rId40"/>
            </p:blipFill>
            <p:spPr>
              <a:xfrm>
                <a:off x="866140" y="5923280"/>
                <a:ext cx="2907665" cy="4318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274320" y="3188970"/>
              <a:ext cx="300355" cy="2828925"/>
            </p14:xfrm>
          </p:contentPart>
        </mc:Choice>
        <mc:Fallback xmlns="">
          <p:pic>
            <p:nvPicPr>
              <p:cNvPr id="23" name="墨迹 22"/>
            </p:nvPicPr>
            <p:blipFill>
              <a:blip r:embed="rId42"/>
            </p:blipFill>
            <p:spPr>
              <a:xfrm>
                <a:off x="274320" y="3188970"/>
                <a:ext cx="300355" cy="282892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282575" y="3137535"/>
              <a:ext cx="163195" cy="93980"/>
            </p14:xfrm>
          </p:contentPart>
        </mc:Choice>
        <mc:Fallback xmlns="">
          <p:pic>
            <p:nvPicPr>
              <p:cNvPr id="24" name="墨迹 23"/>
            </p:nvPicPr>
            <p:blipFill>
              <a:blip r:embed="rId44"/>
            </p:blipFill>
            <p:spPr>
              <a:xfrm>
                <a:off x="282575" y="3137535"/>
                <a:ext cx="163195" cy="939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402590" y="3188970"/>
              <a:ext cx="26035" cy="76835"/>
            </p14:xfrm>
          </p:contentPart>
        </mc:Choice>
        <mc:Fallback xmlns="">
          <p:pic>
            <p:nvPicPr>
              <p:cNvPr id="25" name="墨迹 24"/>
            </p:nvPicPr>
            <p:blipFill>
              <a:blip r:embed="rId46"/>
            </p:blipFill>
            <p:spPr>
              <a:xfrm>
                <a:off x="402590" y="3188970"/>
                <a:ext cx="26035" cy="7683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2538730" y="4054475"/>
              <a:ext cx="154305" cy="317500"/>
            </p14:xfrm>
          </p:contentPart>
        </mc:Choice>
        <mc:Fallback xmlns="">
          <p:pic>
            <p:nvPicPr>
              <p:cNvPr id="26" name="墨迹 25"/>
            </p:nvPicPr>
            <p:blipFill>
              <a:blip r:embed="rId48"/>
            </p:blipFill>
            <p:spPr>
              <a:xfrm>
                <a:off x="2538730" y="4054475"/>
                <a:ext cx="154305" cy="3175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2856230" y="4200525"/>
              <a:ext cx="17145" cy="360"/>
            </p14:xfrm>
          </p:contentPart>
        </mc:Choice>
        <mc:Fallback xmlns="">
          <p:pic>
            <p:nvPicPr>
              <p:cNvPr id="27" name="墨迹 26"/>
            </p:nvPicPr>
            <p:blipFill>
              <a:blip r:embed="rId50"/>
            </p:blipFill>
            <p:spPr>
              <a:xfrm>
                <a:off x="2856230" y="4200525"/>
                <a:ext cx="17145" cy="3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2719070" y="4088765"/>
              <a:ext cx="205740" cy="266065"/>
            </p14:xfrm>
          </p:contentPart>
        </mc:Choice>
        <mc:Fallback xmlns="">
          <p:pic>
            <p:nvPicPr>
              <p:cNvPr id="28" name="墨迹 27"/>
            </p:nvPicPr>
            <p:blipFill>
              <a:blip r:embed="rId52"/>
            </p:blipFill>
            <p:spPr>
              <a:xfrm>
                <a:off x="2719070" y="4088765"/>
                <a:ext cx="205740" cy="26606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2915920" y="4166235"/>
              <a:ext cx="128905" cy="145415"/>
            </p14:xfrm>
          </p:contentPart>
        </mc:Choice>
        <mc:Fallback xmlns="">
          <p:pic>
            <p:nvPicPr>
              <p:cNvPr id="29" name="墨迹 28"/>
            </p:nvPicPr>
            <p:blipFill>
              <a:blip r:embed="rId54"/>
            </p:blipFill>
            <p:spPr>
              <a:xfrm>
                <a:off x="2915920" y="4166235"/>
                <a:ext cx="128905" cy="14541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754380" y="5648960"/>
              <a:ext cx="222885" cy="8890"/>
            </p14:xfrm>
          </p:contentPart>
        </mc:Choice>
        <mc:Fallback xmlns="">
          <p:pic>
            <p:nvPicPr>
              <p:cNvPr id="30" name="墨迹 29"/>
            </p:nvPicPr>
            <p:blipFill>
              <a:blip r:embed="rId56"/>
            </p:blipFill>
            <p:spPr>
              <a:xfrm>
                <a:off x="754380" y="5648960"/>
                <a:ext cx="222885" cy="889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3130550" y="4105910"/>
              <a:ext cx="120015" cy="214630"/>
            </p14:xfrm>
          </p:contentPart>
        </mc:Choice>
        <mc:Fallback xmlns="">
          <p:pic>
            <p:nvPicPr>
              <p:cNvPr id="31" name="墨迹 30"/>
            </p:nvPicPr>
            <p:blipFill>
              <a:blip r:embed="rId58"/>
            </p:blipFill>
            <p:spPr>
              <a:xfrm>
                <a:off x="3130550" y="4105910"/>
                <a:ext cx="120015" cy="21463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3319145" y="4131945"/>
              <a:ext cx="77470" cy="145415"/>
            </p14:xfrm>
          </p:contentPart>
        </mc:Choice>
        <mc:Fallback xmlns="">
          <p:pic>
            <p:nvPicPr>
              <p:cNvPr id="32" name="墨迹 31"/>
            </p:nvPicPr>
            <p:blipFill>
              <a:blip r:embed="rId60"/>
            </p:blipFill>
            <p:spPr>
              <a:xfrm>
                <a:off x="3319145" y="4131945"/>
                <a:ext cx="77470" cy="14541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3430905" y="4166235"/>
              <a:ext cx="76835" cy="102870"/>
            </p14:xfrm>
          </p:contentPart>
        </mc:Choice>
        <mc:Fallback xmlns="">
          <p:pic>
            <p:nvPicPr>
              <p:cNvPr id="33" name="墨迹 32"/>
            </p:nvPicPr>
            <p:blipFill>
              <a:blip r:embed="rId62"/>
            </p:blipFill>
            <p:spPr>
              <a:xfrm>
                <a:off x="3430905" y="4166235"/>
                <a:ext cx="76835" cy="10287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3645535" y="4294505"/>
              <a:ext cx="34290" cy="26035"/>
            </p14:xfrm>
          </p:contentPart>
        </mc:Choice>
        <mc:Fallback xmlns="">
          <p:pic>
            <p:nvPicPr>
              <p:cNvPr id="34" name="墨迹 33"/>
            </p:nvPicPr>
            <p:blipFill>
              <a:blip r:embed="rId64"/>
            </p:blipFill>
            <p:spPr>
              <a:xfrm>
                <a:off x="3645535" y="4294505"/>
                <a:ext cx="34290" cy="2603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3816985" y="4063365"/>
              <a:ext cx="145415" cy="213995"/>
            </p14:xfrm>
          </p:contentPart>
        </mc:Choice>
        <mc:Fallback xmlns="">
          <p:pic>
            <p:nvPicPr>
              <p:cNvPr id="35" name="墨迹 34"/>
            </p:nvPicPr>
            <p:blipFill>
              <a:blip r:embed="rId66"/>
            </p:blipFill>
            <p:spPr>
              <a:xfrm>
                <a:off x="3816985" y="4063365"/>
                <a:ext cx="145415" cy="21399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3988435" y="4054475"/>
              <a:ext cx="94615" cy="240030"/>
            </p14:xfrm>
          </p:contentPart>
        </mc:Choice>
        <mc:Fallback xmlns="">
          <p:pic>
            <p:nvPicPr>
              <p:cNvPr id="36" name="墨迹 35"/>
            </p:nvPicPr>
            <p:blipFill>
              <a:blip r:embed="rId68"/>
            </p:blipFill>
            <p:spPr>
              <a:xfrm>
                <a:off x="3988435" y="4054475"/>
                <a:ext cx="94615" cy="24003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866140" y="4551680"/>
              <a:ext cx="986155" cy="26035"/>
            </p14:xfrm>
          </p:contentPart>
        </mc:Choice>
        <mc:Fallback xmlns="">
          <p:pic>
            <p:nvPicPr>
              <p:cNvPr id="37" name="墨迹 36"/>
            </p:nvPicPr>
            <p:blipFill>
              <a:blip r:embed="rId70"/>
            </p:blipFill>
            <p:spPr>
              <a:xfrm>
                <a:off x="866140" y="4551680"/>
                <a:ext cx="986155" cy="2603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977265" y="4791710"/>
              <a:ext cx="3654425" cy="85725"/>
            </p14:xfrm>
          </p:contentPart>
        </mc:Choice>
        <mc:Fallback xmlns="">
          <p:pic>
            <p:nvPicPr>
              <p:cNvPr id="38" name="墨迹 37"/>
            </p:nvPicPr>
            <p:blipFill>
              <a:blip r:embed="rId72"/>
            </p:blipFill>
            <p:spPr>
              <a:xfrm>
                <a:off x="977265" y="4791710"/>
                <a:ext cx="3654425" cy="85725"/>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5</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rPr>
              <a:t>Loops</a:t>
            </a:r>
            <a:endParaRPr lang="en-US" sz="3600" cap="all" dirty="0">
              <a:solidFill>
                <a:srgbClr val="000044"/>
              </a:solidFill>
              <a:cs typeface="DIN-Regular"/>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a:xfrm>
            <a:off x="0" y="381000"/>
            <a:ext cx="9144000" cy="628650"/>
          </a:xfrm>
        </p:spPr>
        <p:txBody>
          <a:bodyPr vert="horz" wrap="square" lIns="92075" tIns="46038" rIns="92075" bIns="46038" anchor="ctr"/>
          <a:p>
            <a:r>
              <a:rPr lang="en-US" altLang="en-US" sz="2800" dirty="0"/>
              <a:t>Example: An Advanced Math Learning Tool</a:t>
            </a:r>
            <a:r>
              <a:rPr lang="en-US" altLang="en-US" sz="3200" dirty="0"/>
              <a:t> </a:t>
            </a:r>
            <a:endParaRPr lang="en-US" altLang="en-US" sz="3200" dirty="0"/>
          </a:p>
        </p:txBody>
      </p:sp>
      <p:sp>
        <p:nvSpPr>
          <p:cNvPr id="19460" name="Rectangle 3"/>
          <p:cNvSpPr>
            <a:spLocks noGrp="1"/>
          </p:cNvSpPr>
          <p:nvPr>
            <p:ph idx="1"/>
          </p:nvPr>
        </p:nvSpPr>
        <p:spPr>
          <a:xfrm>
            <a:off x="347980" y="1431925"/>
            <a:ext cx="8534400" cy="3263900"/>
          </a:xfrm>
        </p:spPr>
        <p:txBody>
          <a:bodyPr vert="horz" wrap="square" lIns="92075" tIns="46038" rIns="92075" bIns="46038" anchor="t">
            <a:normAutofit fontScale="90000"/>
          </a:bodyPr>
          <a:p>
            <a:pPr marL="0" indent="0">
              <a:lnSpc>
                <a:spcPct val="90000"/>
              </a:lnSpc>
              <a:spcBef>
                <a:spcPct val="100000"/>
              </a:spcBef>
              <a:buNone/>
            </a:pPr>
            <a:r>
              <a:rPr lang="en-US" altLang="en-US" sz="2400" dirty="0"/>
              <a:t>The Math subtraction tutor program in Listing 3.6, SubtractionTutor.cpp, generates just one question for each run. </a:t>
            </a:r>
            <a:endParaRPr lang="en-US" altLang="en-US" sz="2400" dirty="0"/>
          </a:p>
          <a:p>
            <a:pPr marL="0" indent="0">
              <a:lnSpc>
                <a:spcPct val="90000"/>
              </a:lnSpc>
              <a:spcBef>
                <a:spcPct val="100000"/>
              </a:spcBef>
              <a:buNone/>
            </a:pPr>
            <a:r>
              <a:rPr lang="en-US" altLang="en-US" sz="2400" dirty="0"/>
              <a:t>You can use a loop to generate questions repeatedly. </a:t>
            </a:r>
            <a:endParaRPr lang="en-US" altLang="en-US" sz="2400" dirty="0"/>
          </a:p>
          <a:p>
            <a:pPr marL="0" indent="0">
              <a:lnSpc>
                <a:spcPct val="90000"/>
              </a:lnSpc>
              <a:spcBef>
                <a:spcPct val="100000"/>
              </a:spcBef>
              <a:buNone/>
            </a:pPr>
            <a:r>
              <a:rPr lang="en-US" altLang="en-US" sz="2400" dirty="0"/>
              <a:t>Listing 5.1 gives a program that generates ten questions and reports the number of the correct answers after a student answers all ten questions. </a:t>
            </a:r>
            <a:endParaRPr lang="en-US" altLang="en-US" sz="2400" dirty="0"/>
          </a:p>
          <a:p>
            <a:pPr marL="0" indent="0">
              <a:lnSpc>
                <a:spcPct val="90000"/>
              </a:lnSpc>
              <a:spcBef>
                <a:spcPct val="100000"/>
              </a:spcBef>
              <a:buNone/>
            </a:pPr>
            <a:r>
              <a:rPr lang="en-US" altLang="en-US" sz="2400" dirty="0"/>
              <a:t>The program also displays the time spent on the test and lists all the questions, as shown in sample output.</a:t>
            </a:r>
            <a:endParaRPr lang="en-US" altLang="en-US" sz="2400"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773805" y="4251960"/>
              <a:ext cx="1286510" cy="68580"/>
            </p14:xfrm>
          </p:contentPart>
        </mc:Choice>
        <mc:Fallback xmlns="">
          <p:pic>
            <p:nvPicPr>
              <p:cNvPr id="2" name="墨迹 1"/>
            </p:nvPicPr>
            <p:blipFill>
              <a:blip r:embed="rId2"/>
            </p:blipFill>
            <p:spPr>
              <a:xfrm>
                <a:off x="3773805" y="4251960"/>
                <a:ext cx="1286510" cy="6858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3055" y="251460"/>
            <a:ext cx="8517890" cy="6247130"/>
          </a:xfrm>
          <a:prstGeom prst="rect">
            <a:avLst/>
          </a:prstGeom>
          <a:noFill/>
        </p:spPr>
        <p:txBody>
          <a:bodyPr wrap="square" rtlCol="0" anchor="t">
            <a:spAutoFit/>
          </a:bodyPr>
          <a:p>
            <a:r>
              <a:rPr lang="zh-CN" altLang="en-US" sz="1600"/>
              <a:t>#include &lt;iostream&gt;</a:t>
            </a:r>
            <a:endParaRPr lang="zh-CN" altLang="en-US" sz="1600"/>
          </a:p>
          <a:p>
            <a:r>
              <a:rPr lang="zh-CN" altLang="en-US" sz="1600"/>
              <a:t>#include &lt;ctime&gt; // for time function</a:t>
            </a:r>
            <a:endParaRPr lang="zh-CN" altLang="en-US" sz="1600"/>
          </a:p>
          <a:p>
            <a:r>
              <a:rPr lang="zh-CN" altLang="en-US" sz="1600"/>
              <a:t>#include &lt;cstdlib&gt; // for rand and srand functions</a:t>
            </a:r>
            <a:endParaRPr lang="zh-CN" altLang="en-US" sz="1600"/>
          </a:p>
          <a:p>
            <a:r>
              <a:rPr lang="zh-CN" altLang="en-US" sz="1600"/>
              <a:t>using namespace std;</a:t>
            </a:r>
            <a:endParaRPr lang="zh-CN" altLang="en-US" sz="1600"/>
          </a:p>
          <a:p>
            <a:r>
              <a:rPr lang="zh-CN" altLang="en-US" sz="1600"/>
              <a:t>int main(){</a:t>
            </a:r>
            <a:endParaRPr lang="zh-CN" altLang="en-US" sz="1600"/>
          </a:p>
          <a:p>
            <a:r>
              <a:rPr lang="zh-CN" altLang="en-US" sz="1600"/>
              <a:t>  // 1. Generate two random single-digit integers</a:t>
            </a:r>
            <a:endParaRPr lang="zh-CN" altLang="en-US" sz="1600"/>
          </a:p>
          <a:p>
            <a:r>
              <a:rPr lang="zh-CN" altLang="en-US" sz="1600"/>
              <a:t>  srand(time(0));</a:t>
            </a:r>
            <a:endParaRPr lang="zh-CN" altLang="en-US" sz="1600"/>
          </a:p>
          <a:p>
            <a:r>
              <a:rPr lang="zh-CN" altLang="en-US" sz="1600"/>
              <a:t>  int number1 = rand() % 10;</a:t>
            </a:r>
            <a:endParaRPr lang="zh-CN" altLang="en-US" sz="1600"/>
          </a:p>
          <a:p>
            <a:r>
              <a:rPr lang="zh-CN" altLang="en-US" sz="1600"/>
              <a:t>  int number2 = rand() % 10;</a:t>
            </a:r>
            <a:endParaRPr lang="zh-CN" altLang="en-US" sz="1600"/>
          </a:p>
          <a:p>
            <a:r>
              <a:rPr lang="zh-CN" altLang="en-US" sz="1600"/>
              <a:t>  // 2. If number1 &lt; number2, swap number1 with number2</a:t>
            </a:r>
            <a:endParaRPr lang="zh-CN" altLang="en-US" sz="1600"/>
          </a:p>
          <a:p>
            <a:r>
              <a:rPr lang="zh-CN" altLang="en-US" sz="1600"/>
              <a:t>  if (number1 &lt; number2)</a:t>
            </a:r>
            <a:endParaRPr lang="zh-CN" altLang="en-US" sz="1600"/>
          </a:p>
          <a:p>
            <a:r>
              <a:rPr lang="zh-CN" altLang="en-US" sz="1600"/>
              <a:t>  {    int temp = number1;</a:t>
            </a:r>
            <a:endParaRPr lang="zh-CN" altLang="en-US" sz="1600"/>
          </a:p>
          <a:p>
            <a:r>
              <a:rPr lang="zh-CN" altLang="en-US" sz="1600"/>
              <a:t>    number1 = number2;</a:t>
            </a:r>
            <a:endParaRPr lang="zh-CN" altLang="en-US" sz="1600"/>
          </a:p>
          <a:p>
            <a:r>
              <a:rPr lang="zh-CN" altLang="en-US" sz="1600"/>
              <a:t>    number2 = temp;  }</a:t>
            </a:r>
            <a:endParaRPr lang="zh-CN" altLang="en-US" sz="1600"/>
          </a:p>
          <a:p>
            <a:r>
              <a:rPr lang="zh-CN" altLang="en-US" sz="1600"/>
              <a:t>  // 3. Prompt the student to answer “what is number1 – number2?”</a:t>
            </a:r>
            <a:endParaRPr lang="zh-CN" altLang="en-US" sz="1600"/>
          </a:p>
          <a:p>
            <a:r>
              <a:rPr lang="zh-CN" altLang="en-US" sz="1600"/>
              <a:t>  cout &lt;&lt; "What is " &lt;&lt; number1 &lt;&lt; " - " &lt;&lt; number2 &lt;&lt; "? ";</a:t>
            </a:r>
            <a:endParaRPr lang="zh-CN" altLang="en-US" sz="1600"/>
          </a:p>
          <a:p>
            <a:r>
              <a:rPr lang="zh-CN" altLang="en-US" sz="1600"/>
              <a:t>  int answer;</a:t>
            </a:r>
            <a:endParaRPr lang="zh-CN" altLang="en-US" sz="1600"/>
          </a:p>
          <a:p>
            <a:r>
              <a:rPr lang="zh-CN" altLang="en-US" sz="1600"/>
              <a:t>  cin &gt;&gt; answer;</a:t>
            </a:r>
            <a:endParaRPr lang="zh-CN" altLang="en-US" sz="1600"/>
          </a:p>
          <a:p>
            <a:r>
              <a:rPr lang="zh-CN" altLang="en-US" sz="1600"/>
              <a:t>  // 4. Grade the answer and display the result</a:t>
            </a:r>
            <a:endParaRPr lang="zh-CN" altLang="en-US" sz="1600"/>
          </a:p>
          <a:p>
            <a:r>
              <a:rPr lang="zh-CN" altLang="en-US" sz="1600"/>
              <a:t>  if (number1 - number2 == answer)</a:t>
            </a:r>
            <a:endParaRPr lang="zh-CN" altLang="en-US" sz="1600"/>
          </a:p>
          <a:p>
            <a:r>
              <a:rPr lang="zh-CN" altLang="en-US" sz="1600"/>
              <a:t>    cout &lt;&lt; "You are correct!";</a:t>
            </a:r>
            <a:endParaRPr lang="zh-CN" altLang="en-US" sz="1600"/>
          </a:p>
          <a:p>
            <a:r>
              <a:rPr lang="zh-CN" altLang="en-US" sz="1600"/>
              <a:t>  else</a:t>
            </a:r>
            <a:endParaRPr lang="zh-CN" altLang="en-US" sz="1600"/>
          </a:p>
          <a:p>
            <a:r>
              <a:rPr lang="zh-CN" altLang="en-US" sz="1600"/>
              <a:t>    cout &lt;&lt; "Your answer is wrong." &lt;&lt; endl &lt;&lt; number1 &lt;&lt; " - " </a:t>
            </a:r>
            <a:endParaRPr lang="zh-CN" altLang="en-US" sz="1600"/>
          </a:p>
          <a:p>
            <a:r>
              <a:rPr lang="zh-CN" altLang="en-US" sz="1600"/>
              <a:t>         &lt;&lt; number2 &lt;&lt; " should be " &lt;&lt; (number1 - number2) &lt;&lt; endl;</a:t>
            </a:r>
            <a:endParaRPr lang="zh-CN" altLang="en-US" sz="1600"/>
          </a:p>
          <a:p>
            <a:r>
              <a:rPr lang="zh-CN" altLang="en-US" sz="1600"/>
              <a:t>  return 0;}</a:t>
            </a:r>
            <a:endParaRPr lang="zh-CN" altLang="en-US" sz="16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05460" y="514350"/>
              <a:ext cx="1501140" cy="42545"/>
            </p14:xfrm>
          </p:contentPart>
        </mc:Choice>
        <mc:Fallback xmlns="">
          <p:pic>
            <p:nvPicPr>
              <p:cNvPr id="2" name="墨迹 1"/>
            </p:nvPicPr>
            <p:blipFill>
              <a:blip r:embed="rId2"/>
            </p:blipFill>
            <p:spPr>
              <a:xfrm>
                <a:off x="505460" y="514350"/>
                <a:ext cx="1501140" cy="425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149350" y="788670"/>
              <a:ext cx="685800" cy="17145"/>
            </p14:xfrm>
          </p:contentPart>
        </mc:Choice>
        <mc:Fallback xmlns="">
          <p:pic>
            <p:nvPicPr>
              <p:cNvPr id="3" name="墨迹 2"/>
            </p:nvPicPr>
            <p:blipFill>
              <a:blip r:embed="rId4"/>
            </p:blipFill>
            <p:spPr>
              <a:xfrm>
                <a:off x="1149350" y="788670"/>
                <a:ext cx="685800" cy="171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355090" y="1028700"/>
              <a:ext cx="445770" cy="42545"/>
            </p14:xfrm>
          </p:contentPart>
        </mc:Choice>
        <mc:Fallback xmlns="">
          <p:pic>
            <p:nvPicPr>
              <p:cNvPr id="5" name="墨迹 4"/>
            </p:nvPicPr>
            <p:blipFill>
              <a:blip r:embed="rId6"/>
            </p:blipFill>
            <p:spPr>
              <a:xfrm>
                <a:off x="1355090" y="1028700"/>
                <a:ext cx="445770" cy="425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2470150" y="1748790"/>
              <a:ext cx="2066925" cy="76835"/>
            </p14:xfrm>
          </p:contentPart>
        </mc:Choice>
        <mc:Fallback xmlns="">
          <p:pic>
            <p:nvPicPr>
              <p:cNvPr id="6" name="墨迹 5"/>
            </p:nvPicPr>
            <p:blipFill>
              <a:blip r:embed="rId8"/>
            </p:blipFill>
            <p:spPr>
              <a:xfrm>
                <a:off x="2470150" y="1748790"/>
                <a:ext cx="2066925" cy="768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523240" y="2023110"/>
              <a:ext cx="797560" cy="42545"/>
            </p14:xfrm>
          </p:contentPart>
        </mc:Choice>
        <mc:Fallback xmlns="">
          <p:pic>
            <p:nvPicPr>
              <p:cNvPr id="7" name="墨迹 6"/>
            </p:nvPicPr>
            <p:blipFill>
              <a:blip r:embed="rId10"/>
            </p:blipFill>
            <p:spPr>
              <a:xfrm>
                <a:off x="523240" y="2023110"/>
                <a:ext cx="797560" cy="425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874395" y="2219960"/>
              <a:ext cx="1904365" cy="17145"/>
            </p14:xfrm>
          </p:contentPart>
        </mc:Choice>
        <mc:Fallback xmlns="">
          <p:pic>
            <p:nvPicPr>
              <p:cNvPr id="8" name="墨迹 7"/>
            </p:nvPicPr>
            <p:blipFill>
              <a:blip r:embed="rId12"/>
            </p:blipFill>
            <p:spPr>
              <a:xfrm>
                <a:off x="874395" y="2219960"/>
                <a:ext cx="1904365" cy="171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3061970" y="2057400"/>
              <a:ext cx="128905" cy="102870"/>
            </p14:xfrm>
          </p:contentPart>
        </mc:Choice>
        <mc:Fallback xmlns="">
          <p:pic>
            <p:nvPicPr>
              <p:cNvPr id="9" name="墨迹 8"/>
            </p:nvPicPr>
            <p:blipFill>
              <a:blip r:embed="rId14"/>
            </p:blipFill>
            <p:spPr>
              <a:xfrm>
                <a:off x="3061970" y="2057400"/>
                <a:ext cx="128905" cy="10287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3233420" y="2099945"/>
              <a:ext cx="68580" cy="360"/>
            </p14:xfrm>
          </p:contentPart>
        </mc:Choice>
        <mc:Fallback xmlns="">
          <p:pic>
            <p:nvPicPr>
              <p:cNvPr id="10" name="墨迹 9"/>
            </p:nvPicPr>
            <p:blipFill>
              <a:blip r:embed="rId16"/>
            </p:blipFill>
            <p:spPr>
              <a:xfrm>
                <a:off x="3233420" y="2099945"/>
                <a:ext cx="6858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3379470" y="2014220"/>
              <a:ext cx="68580" cy="111760"/>
            </p14:xfrm>
          </p:contentPart>
        </mc:Choice>
        <mc:Fallback xmlns="">
          <p:pic>
            <p:nvPicPr>
              <p:cNvPr id="11" name="墨迹 10"/>
            </p:nvPicPr>
            <p:blipFill>
              <a:blip r:embed="rId18"/>
            </p:blipFill>
            <p:spPr>
              <a:xfrm>
                <a:off x="3379470" y="2014220"/>
                <a:ext cx="68580" cy="1117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3027680" y="2366010"/>
              <a:ext cx="60325" cy="51435"/>
            </p14:xfrm>
          </p:contentPart>
        </mc:Choice>
        <mc:Fallback xmlns="">
          <p:pic>
            <p:nvPicPr>
              <p:cNvPr id="12" name="墨迹 11"/>
            </p:nvPicPr>
            <p:blipFill>
              <a:blip r:embed="rId20"/>
            </p:blipFill>
            <p:spPr>
              <a:xfrm>
                <a:off x="3027680" y="2366010"/>
                <a:ext cx="60325" cy="5143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3130550" y="2383155"/>
              <a:ext cx="43180" cy="360"/>
            </p14:xfrm>
          </p:contentPart>
        </mc:Choice>
        <mc:Fallback xmlns="">
          <p:pic>
            <p:nvPicPr>
              <p:cNvPr id="13" name="墨迹 12"/>
            </p:nvPicPr>
            <p:blipFill>
              <a:blip r:embed="rId22"/>
            </p:blipFill>
            <p:spPr>
              <a:xfrm>
                <a:off x="3130550" y="2383155"/>
                <a:ext cx="4318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3242310" y="2297430"/>
              <a:ext cx="102870" cy="171450"/>
            </p14:xfrm>
          </p:contentPart>
        </mc:Choice>
        <mc:Fallback xmlns="">
          <p:pic>
            <p:nvPicPr>
              <p:cNvPr id="14" name="墨迹 13"/>
            </p:nvPicPr>
            <p:blipFill>
              <a:blip r:embed="rId24"/>
            </p:blipFill>
            <p:spPr>
              <a:xfrm>
                <a:off x="3242310" y="2297430"/>
                <a:ext cx="102870" cy="1714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3422015" y="2117090"/>
              <a:ext cx="26035" cy="43180"/>
            </p14:xfrm>
          </p:contentPart>
        </mc:Choice>
        <mc:Fallback xmlns="">
          <p:pic>
            <p:nvPicPr>
              <p:cNvPr id="15" name="墨迹 14"/>
            </p:nvPicPr>
            <p:blipFill>
              <a:blip r:embed="rId26"/>
            </p:blipFill>
            <p:spPr>
              <a:xfrm>
                <a:off x="3422015" y="2117090"/>
                <a:ext cx="26035" cy="431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3524885" y="2160270"/>
              <a:ext cx="26035" cy="17145"/>
            </p14:xfrm>
          </p:contentPart>
        </mc:Choice>
        <mc:Fallback xmlns="">
          <p:pic>
            <p:nvPicPr>
              <p:cNvPr id="16" name="墨迹 15"/>
            </p:nvPicPr>
            <p:blipFill>
              <a:blip r:embed="rId28"/>
            </p:blipFill>
            <p:spPr>
              <a:xfrm>
                <a:off x="3524885" y="2160270"/>
                <a:ext cx="26035" cy="1714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3670935" y="1988820"/>
              <a:ext cx="171450" cy="111125"/>
            </p14:xfrm>
          </p:contentPart>
        </mc:Choice>
        <mc:Fallback xmlns="">
          <p:pic>
            <p:nvPicPr>
              <p:cNvPr id="17" name="墨迹 16"/>
            </p:nvPicPr>
            <p:blipFill>
              <a:blip r:embed="rId30"/>
            </p:blipFill>
            <p:spPr>
              <a:xfrm>
                <a:off x="3670935" y="1988820"/>
                <a:ext cx="171450" cy="11112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3714115" y="2040255"/>
              <a:ext cx="120015" cy="145415"/>
            </p14:xfrm>
          </p:contentPart>
        </mc:Choice>
        <mc:Fallback xmlns="">
          <p:pic>
            <p:nvPicPr>
              <p:cNvPr id="18" name="墨迹 17"/>
            </p:nvPicPr>
            <p:blipFill>
              <a:blip r:embed="rId32"/>
            </p:blipFill>
            <p:spPr>
              <a:xfrm>
                <a:off x="3714115" y="2040255"/>
                <a:ext cx="120015" cy="14541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3825240" y="2134235"/>
              <a:ext cx="17145" cy="360"/>
            </p14:xfrm>
          </p:contentPart>
        </mc:Choice>
        <mc:Fallback xmlns="">
          <p:pic>
            <p:nvPicPr>
              <p:cNvPr id="19" name="墨迹 18"/>
            </p:nvPicPr>
            <p:blipFill>
              <a:blip r:embed="rId34"/>
            </p:blipFill>
            <p:spPr>
              <a:xfrm>
                <a:off x="3825240" y="2134235"/>
                <a:ext cx="17145"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3482340" y="2366010"/>
              <a:ext cx="8255" cy="76835"/>
            </p14:xfrm>
          </p:contentPart>
        </mc:Choice>
        <mc:Fallback xmlns="">
          <p:pic>
            <p:nvPicPr>
              <p:cNvPr id="20" name="墨迹 19"/>
            </p:nvPicPr>
            <p:blipFill>
              <a:blip r:embed="rId36"/>
            </p:blipFill>
            <p:spPr>
              <a:xfrm>
                <a:off x="3482340" y="2366010"/>
                <a:ext cx="8255" cy="7683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3705225" y="2322830"/>
              <a:ext cx="111760" cy="171450"/>
            </p14:xfrm>
          </p:contentPart>
        </mc:Choice>
        <mc:Fallback xmlns="">
          <p:pic>
            <p:nvPicPr>
              <p:cNvPr id="21" name="墨迹 20"/>
            </p:nvPicPr>
            <p:blipFill>
              <a:blip r:embed="rId38"/>
            </p:blipFill>
            <p:spPr>
              <a:xfrm>
                <a:off x="3705225" y="2322830"/>
                <a:ext cx="111760" cy="1714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2633345" y="3291840"/>
              <a:ext cx="93980" cy="128270"/>
            </p14:xfrm>
          </p:contentPart>
        </mc:Choice>
        <mc:Fallback xmlns="">
          <p:pic>
            <p:nvPicPr>
              <p:cNvPr id="22" name="墨迹 21"/>
            </p:nvPicPr>
            <p:blipFill>
              <a:blip r:embed="rId40"/>
            </p:blipFill>
            <p:spPr>
              <a:xfrm>
                <a:off x="2633345" y="3291840"/>
                <a:ext cx="93980" cy="12827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2555875" y="3540125"/>
              <a:ext cx="120015" cy="137160"/>
            </p14:xfrm>
          </p:contentPart>
        </mc:Choice>
        <mc:Fallback xmlns="">
          <p:pic>
            <p:nvPicPr>
              <p:cNvPr id="23" name="墨迹 22"/>
            </p:nvPicPr>
            <p:blipFill>
              <a:blip r:embed="rId42"/>
            </p:blipFill>
            <p:spPr>
              <a:xfrm>
                <a:off x="2555875" y="3540125"/>
                <a:ext cx="120015" cy="1371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2607310" y="3625850"/>
              <a:ext cx="60325" cy="77470"/>
            </p14:xfrm>
          </p:contentPart>
        </mc:Choice>
        <mc:Fallback xmlns="">
          <p:pic>
            <p:nvPicPr>
              <p:cNvPr id="24" name="墨迹 23"/>
            </p:nvPicPr>
            <p:blipFill>
              <a:blip r:embed="rId44"/>
            </p:blipFill>
            <p:spPr>
              <a:xfrm>
                <a:off x="2607310" y="3625850"/>
                <a:ext cx="60325" cy="7747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1724025" y="4234815"/>
              <a:ext cx="111125" cy="231140"/>
            </p14:xfrm>
          </p:contentPart>
        </mc:Choice>
        <mc:Fallback xmlns="">
          <p:pic>
            <p:nvPicPr>
              <p:cNvPr id="25" name="墨迹 24"/>
            </p:nvPicPr>
            <p:blipFill>
              <a:blip r:embed="rId46"/>
            </p:blipFill>
            <p:spPr>
              <a:xfrm>
                <a:off x="1724025" y="4234815"/>
                <a:ext cx="111125" cy="2311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1818005" y="4294505"/>
              <a:ext cx="94615" cy="8890"/>
            </p14:xfrm>
          </p:contentPart>
        </mc:Choice>
        <mc:Fallback xmlns="">
          <p:pic>
            <p:nvPicPr>
              <p:cNvPr id="26" name="墨迹 25"/>
            </p:nvPicPr>
            <p:blipFill>
              <a:blip r:embed="rId48"/>
            </p:blipFill>
            <p:spPr>
              <a:xfrm>
                <a:off x="1818005" y="4294505"/>
                <a:ext cx="94615" cy="889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1063625" y="4654550"/>
              <a:ext cx="651510" cy="360"/>
            </p14:xfrm>
          </p:contentPart>
        </mc:Choice>
        <mc:Fallback xmlns="">
          <p:pic>
            <p:nvPicPr>
              <p:cNvPr id="27" name="墨迹 26"/>
            </p:nvPicPr>
            <p:blipFill>
              <a:blip r:embed="rId50"/>
            </p:blipFill>
            <p:spPr>
              <a:xfrm>
                <a:off x="1063625" y="4654550"/>
                <a:ext cx="651510" cy="3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2915920" y="5186045"/>
              <a:ext cx="488950" cy="17145"/>
            </p14:xfrm>
          </p:contentPart>
        </mc:Choice>
        <mc:Fallback xmlns="">
          <p:pic>
            <p:nvPicPr>
              <p:cNvPr id="28" name="墨迹 27"/>
            </p:nvPicPr>
            <p:blipFill>
              <a:blip r:embed="rId52"/>
            </p:blipFill>
            <p:spPr>
              <a:xfrm>
                <a:off x="2915920" y="5186045"/>
                <a:ext cx="488950" cy="1714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1577975" y="5417820"/>
              <a:ext cx="1217930" cy="34290"/>
            </p14:xfrm>
          </p:contentPart>
        </mc:Choice>
        <mc:Fallback xmlns="">
          <p:pic>
            <p:nvPicPr>
              <p:cNvPr id="29" name="墨迹 28"/>
            </p:nvPicPr>
            <p:blipFill>
              <a:blip r:embed="rId54"/>
            </p:blipFill>
            <p:spPr>
              <a:xfrm>
                <a:off x="1577975" y="5417820"/>
                <a:ext cx="1217930" cy="34290"/>
              </a:xfrm>
              <a:prstGeom prst="rect"/>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0" y="381000"/>
            <a:ext cx="9144000" cy="628650"/>
          </a:xfrm>
        </p:spPr>
        <p:txBody>
          <a:bodyPr vert="horz" wrap="square" lIns="92075" tIns="46038" rIns="92075" bIns="46038" anchor="ctr"/>
          <a:p>
            <a:r>
              <a:rPr lang="en-US" altLang="en-US" sz="3200" dirty="0"/>
              <a:t>Controlling a Loop with User Confirmation </a:t>
            </a:r>
            <a:endParaRPr lang="en-US" altLang="en-US" sz="3200" dirty="0"/>
          </a:p>
        </p:txBody>
      </p:sp>
      <p:sp>
        <p:nvSpPr>
          <p:cNvPr id="20484" name="Rectangle 3"/>
          <p:cNvSpPr>
            <a:spLocks noGrp="1"/>
          </p:cNvSpPr>
          <p:nvPr>
            <p:ph idx="1"/>
          </p:nvPr>
        </p:nvSpPr>
        <p:spPr>
          <a:xfrm>
            <a:off x="808038" y="1547813"/>
            <a:ext cx="7219950" cy="4070350"/>
          </a:xfrm>
        </p:spPr>
        <p:txBody>
          <a:bodyPr vert="horz" wrap="square" lIns="92075" tIns="46038" rIns="92075" bIns="46038" anchor="t"/>
          <a:p>
            <a:pPr marL="0" indent="0">
              <a:lnSpc>
                <a:spcPct val="80000"/>
              </a:lnSpc>
              <a:buNone/>
            </a:pPr>
            <a:r>
              <a:rPr lang="en-US" altLang="en-US" sz="2400" b="1" dirty="0">
                <a:solidFill>
                  <a:schemeClr val="tx2"/>
                </a:solidFill>
              </a:rPr>
              <a:t>char</a:t>
            </a:r>
            <a:r>
              <a:rPr lang="en-US" altLang="en-US" sz="2400" dirty="0">
                <a:solidFill>
                  <a:schemeClr val="tx2"/>
                </a:solidFill>
              </a:rPr>
              <a:t> continueLoop = 'Y';</a:t>
            </a:r>
            <a:endParaRPr lang="en-US" altLang="en-US" sz="2400" b="1" dirty="0">
              <a:solidFill>
                <a:schemeClr val="tx2"/>
              </a:solidFill>
            </a:endParaRPr>
          </a:p>
          <a:p>
            <a:pPr marL="0" indent="0">
              <a:lnSpc>
                <a:spcPct val="80000"/>
              </a:lnSpc>
              <a:buNone/>
            </a:pPr>
            <a:r>
              <a:rPr lang="en-US" altLang="en-US" sz="2400" b="1" dirty="0">
                <a:solidFill>
                  <a:schemeClr val="tx2"/>
                </a:solidFill>
              </a:rPr>
              <a:t>while</a:t>
            </a:r>
            <a:r>
              <a:rPr lang="en-US" altLang="en-US" sz="2400" dirty="0">
                <a:solidFill>
                  <a:schemeClr val="tx2"/>
                </a:solidFill>
              </a:rPr>
              <a:t> (continueLoop == 'Y') </a:t>
            </a:r>
            <a:endParaRPr lang="en-US" altLang="en-US" sz="2400" dirty="0">
              <a:solidFill>
                <a:schemeClr val="tx2"/>
              </a:solidFill>
            </a:endParaRPr>
          </a:p>
          <a:p>
            <a:pPr marL="0" indent="0">
              <a:lnSpc>
                <a:spcPct val="80000"/>
              </a:lnSpc>
              <a:buNone/>
            </a:pPr>
            <a:r>
              <a:rPr lang="en-US" altLang="en-US" sz="2400" dirty="0">
                <a:solidFill>
                  <a:schemeClr val="tx2"/>
                </a:solidFill>
              </a:rPr>
              <a:t>{</a:t>
            </a:r>
            <a:endParaRPr lang="en-US" altLang="en-US" sz="2400" dirty="0">
              <a:solidFill>
                <a:schemeClr val="tx2"/>
              </a:solidFill>
            </a:endParaRPr>
          </a:p>
          <a:p>
            <a:pPr marL="0" indent="0">
              <a:lnSpc>
                <a:spcPct val="80000"/>
              </a:lnSpc>
              <a:buNone/>
            </a:pPr>
            <a:r>
              <a:rPr lang="en-US" altLang="en-US" sz="2400" dirty="0">
                <a:solidFill>
                  <a:schemeClr val="tx2"/>
                </a:solidFill>
              </a:rPr>
              <a:t>  // Execute body once</a:t>
            </a:r>
            <a:endParaRPr lang="en-US" altLang="en-US" sz="2400" dirty="0">
              <a:solidFill>
                <a:schemeClr val="tx2"/>
              </a:solidFill>
            </a:endParaRPr>
          </a:p>
          <a:p>
            <a:pPr marL="0" indent="0">
              <a:lnSpc>
                <a:spcPct val="80000"/>
              </a:lnSpc>
              <a:buNone/>
            </a:pPr>
            <a:r>
              <a:rPr lang="en-US" altLang="en-US" sz="2400" dirty="0">
                <a:solidFill>
                  <a:schemeClr val="tx2"/>
                </a:solidFill>
              </a:rPr>
              <a:t>  // Prompt the user for confirmation</a:t>
            </a:r>
            <a:endParaRPr lang="en-US" altLang="en-US" sz="2400" dirty="0">
              <a:solidFill>
                <a:schemeClr val="tx2"/>
              </a:solidFill>
            </a:endParaRPr>
          </a:p>
          <a:p>
            <a:pPr marL="0" indent="0">
              <a:lnSpc>
                <a:spcPct val="80000"/>
              </a:lnSpc>
              <a:buNone/>
            </a:pPr>
            <a:r>
              <a:rPr lang="en-US" altLang="en-US" sz="2400" dirty="0">
                <a:solidFill>
                  <a:schemeClr val="tx2"/>
                </a:solidFill>
              </a:rPr>
              <a:t>  cout &lt;&lt; "Enter Y to continue and N to quit: ";</a:t>
            </a:r>
            <a:endParaRPr lang="en-US" altLang="en-US" sz="2400" dirty="0">
              <a:solidFill>
                <a:schemeClr val="tx2"/>
              </a:solidFill>
            </a:endParaRPr>
          </a:p>
          <a:p>
            <a:pPr marL="0" indent="0">
              <a:lnSpc>
                <a:spcPct val="80000"/>
              </a:lnSpc>
              <a:buNone/>
            </a:pPr>
            <a:r>
              <a:rPr lang="en-US" altLang="en-US" sz="2400" dirty="0">
                <a:solidFill>
                  <a:schemeClr val="tx2"/>
                </a:solidFill>
              </a:rPr>
              <a:t>  cin &gt;&gt; continueLoop;</a:t>
            </a:r>
            <a:endParaRPr lang="en-US" altLang="en-US" sz="2400" dirty="0">
              <a:solidFill>
                <a:schemeClr val="tx2"/>
              </a:solidFill>
            </a:endParaRPr>
          </a:p>
          <a:p>
            <a:pPr marL="0" indent="0">
              <a:lnSpc>
                <a:spcPct val="80000"/>
              </a:lnSpc>
              <a:buNone/>
            </a:pPr>
            <a:r>
              <a:rPr lang="en-US" altLang="en-US" sz="2400" dirty="0">
                <a:solidFill>
                  <a:schemeClr val="tx2"/>
                </a:solidFill>
              </a:rPr>
              <a:t>}</a:t>
            </a:r>
            <a:endParaRPr lang="en-US" altLang="en-US" sz="2400" dirty="0">
              <a:solidFill>
                <a:schemeClr val="tx2"/>
              </a:solidFill>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34720" y="1859915"/>
              <a:ext cx="300355" cy="8890"/>
            </p14:xfrm>
          </p:contentPart>
        </mc:Choice>
        <mc:Fallback xmlns="">
          <p:pic>
            <p:nvPicPr>
              <p:cNvPr id="2" name="墨迹 1"/>
            </p:nvPicPr>
            <p:blipFill>
              <a:blip r:embed="rId2"/>
            </p:blipFill>
            <p:spPr>
              <a:xfrm>
                <a:off x="934720" y="1859915"/>
                <a:ext cx="300355" cy="88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680845" y="1903095"/>
              <a:ext cx="1878965" cy="34290"/>
            </p14:xfrm>
          </p:contentPart>
        </mc:Choice>
        <mc:Fallback xmlns="">
          <p:pic>
            <p:nvPicPr>
              <p:cNvPr id="3" name="墨迹 2"/>
            </p:nvPicPr>
            <p:blipFill>
              <a:blip r:embed="rId4"/>
            </p:blipFill>
            <p:spPr>
              <a:xfrm>
                <a:off x="1680845" y="1903095"/>
                <a:ext cx="1878965" cy="342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818005" y="2288540"/>
              <a:ext cx="2273300" cy="34290"/>
            </p14:xfrm>
          </p:contentPart>
        </mc:Choice>
        <mc:Fallback xmlns="">
          <p:pic>
            <p:nvPicPr>
              <p:cNvPr id="4" name="墨迹 3"/>
            </p:nvPicPr>
            <p:blipFill>
              <a:blip r:embed="rId6"/>
            </p:blipFill>
            <p:spPr>
              <a:xfrm>
                <a:off x="1818005" y="2288540"/>
                <a:ext cx="2273300" cy="342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372235" y="2983230"/>
              <a:ext cx="1981200" cy="85725"/>
            </p14:xfrm>
          </p:contentPart>
        </mc:Choice>
        <mc:Fallback xmlns="">
          <p:pic>
            <p:nvPicPr>
              <p:cNvPr id="5" name="墨迹 4"/>
            </p:nvPicPr>
            <p:blipFill>
              <a:blip r:embed="rId8"/>
            </p:blipFill>
            <p:spPr>
              <a:xfrm>
                <a:off x="1372235" y="2983230"/>
                <a:ext cx="1981200" cy="8572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543685" y="3728720"/>
              <a:ext cx="4477385" cy="94615"/>
            </p14:xfrm>
          </p:contentPart>
        </mc:Choice>
        <mc:Fallback xmlns="">
          <p:pic>
            <p:nvPicPr>
              <p:cNvPr id="6" name="墨迹 5"/>
            </p:nvPicPr>
            <p:blipFill>
              <a:blip r:embed="rId10"/>
            </p:blipFill>
            <p:spPr>
              <a:xfrm>
                <a:off x="1543685" y="3728720"/>
                <a:ext cx="4477385" cy="9461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003300" y="4123055"/>
              <a:ext cx="2367280" cy="77470"/>
            </p14:xfrm>
          </p:contentPart>
        </mc:Choice>
        <mc:Fallback xmlns="">
          <p:pic>
            <p:nvPicPr>
              <p:cNvPr id="7" name="墨迹 6"/>
            </p:nvPicPr>
            <p:blipFill>
              <a:blip r:embed="rId12"/>
            </p:blipFill>
            <p:spPr>
              <a:xfrm>
                <a:off x="1003300" y="4123055"/>
                <a:ext cx="2367280" cy="7747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876675" y="3857625"/>
              <a:ext cx="206375" cy="342900"/>
            </p14:xfrm>
          </p:contentPart>
        </mc:Choice>
        <mc:Fallback xmlns="">
          <p:pic>
            <p:nvPicPr>
              <p:cNvPr id="8" name="墨迹 7"/>
            </p:nvPicPr>
            <p:blipFill>
              <a:blip r:embed="rId14"/>
            </p:blipFill>
            <p:spPr>
              <a:xfrm>
                <a:off x="3876675" y="3857625"/>
                <a:ext cx="206375" cy="3429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565785" y="2237105"/>
              <a:ext cx="514985" cy="2374900"/>
            </p14:xfrm>
          </p:contentPart>
        </mc:Choice>
        <mc:Fallback xmlns="">
          <p:pic>
            <p:nvPicPr>
              <p:cNvPr id="9" name="墨迹 8"/>
            </p:nvPicPr>
            <p:blipFill>
              <a:blip r:embed="rId16"/>
            </p:blipFill>
            <p:spPr>
              <a:xfrm>
                <a:off x="565785" y="2237105"/>
                <a:ext cx="514985" cy="23749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874395" y="2177415"/>
              <a:ext cx="43180" cy="128270"/>
            </p14:xfrm>
          </p:contentPart>
        </mc:Choice>
        <mc:Fallback xmlns="">
          <p:pic>
            <p:nvPicPr>
              <p:cNvPr id="10" name="墨迹 9"/>
            </p:nvPicPr>
            <p:blipFill>
              <a:blip r:embed="rId18"/>
            </p:blipFill>
            <p:spPr>
              <a:xfrm>
                <a:off x="874395" y="2177415"/>
                <a:ext cx="43180" cy="128270"/>
              </a:xfrm>
              <a:prstGeom prst="rect"/>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152400" y="228600"/>
            <a:ext cx="8763000" cy="895350"/>
          </a:xfrm>
        </p:spPr>
        <p:txBody>
          <a:bodyPr vert="horz" wrap="square" lIns="92075" tIns="46038" rIns="92075" bIns="46038" anchor="ctr"/>
          <a:p>
            <a:r>
              <a:rPr lang="en-US" altLang="en-US" dirty="0"/>
              <a:t>Ending a Loop with a Sentinel Value </a:t>
            </a:r>
            <a:endParaRPr lang="en-US" altLang="en-US" dirty="0"/>
          </a:p>
        </p:txBody>
      </p:sp>
      <p:sp>
        <p:nvSpPr>
          <p:cNvPr id="21508" name="Rectangle 3"/>
          <p:cNvSpPr>
            <a:spLocks noGrp="1"/>
          </p:cNvSpPr>
          <p:nvPr>
            <p:ph idx="1"/>
          </p:nvPr>
        </p:nvSpPr>
        <p:spPr>
          <a:xfrm>
            <a:off x="228600" y="1295400"/>
            <a:ext cx="8686800" cy="2667000"/>
          </a:xfrm>
        </p:spPr>
        <p:txBody>
          <a:bodyPr vert="horz" wrap="square" lIns="92075" tIns="46038" rIns="92075" bIns="46038" anchor="t"/>
          <a:p>
            <a:pPr marL="0" indent="0">
              <a:lnSpc>
                <a:spcPct val="80000"/>
              </a:lnSpc>
              <a:spcBef>
                <a:spcPct val="100000"/>
              </a:spcBef>
              <a:buNone/>
            </a:pPr>
            <a:r>
              <a:rPr lang="en-US" altLang="en-US" sz="2800" dirty="0"/>
              <a:t>Often the number of times a loop is executed is not predetermined. You may use an input value to signify the end of the loop. Such a value is known as a </a:t>
            </a:r>
            <a:r>
              <a:rPr lang="en-US" altLang="en-US" sz="2800" i="1" dirty="0"/>
              <a:t>sentinel value</a:t>
            </a:r>
            <a:r>
              <a:rPr lang="en-US" altLang="en-US" sz="2800" dirty="0"/>
              <a:t>. </a:t>
            </a:r>
            <a:endParaRPr lang="en-US" altLang="en-US" sz="2800" dirty="0"/>
          </a:p>
          <a:p>
            <a:pPr marL="0" indent="0">
              <a:lnSpc>
                <a:spcPct val="80000"/>
              </a:lnSpc>
              <a:spcBef>
                <a:spcPct val="100000"/>
              </a:spcBef>
              <a:buNone/>
            </a:pPr>
            <a:r>
              <a:rPr lang="en-US" altLang="en-US" sz="2800" dirty="0"/>
              <a:t>Write a program that reads and calculates the sum of an unspecified number of integers. The input 0 signifies the end of the input. </a:t>
            </a: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9080" y="349885"/>
            <a:ext cx="8625840" cy="5908040"/>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cout &lt;&lt; "Enter an integer (the input ends " &lt;&lt; </a:t>
            </a:r>
            <a:endParaRPr lang="zh-CN" altLang="en-US"/>
          </a:p>
          <a:p>
            <a:r>
              <a:rPr lang="zh-CN" altLang="en-US"/>
              <a:t>    "if it is 0): ";</a:t>
            </a:r>
            <a:endParaRPr lang="zh-CN" altLang="en-US"/>
          </a:p>
          <a:p>
            <a:r>
              <a:rPr lang="zh-CN" altLang="en-US"/>
              <a:t>  int data;</a:t>
            </a:r>
            <a:endParaRPr lang="zh-CN" altLang="en-US"/>
          </a:p>
          <a:p>
            <a:r>
              <a:rPr lang="zh-CN" altLang="en-US"/>
              <a:t>  cin &gt;&gt; data;</a:t>
            </a:r>
            <a:endParaRPr lang="zh-CN" altLang="en-US"/>
          </a:p>
          <a:p>
            <a:r>
              <a:rPr lang="zh-CN" altLang="en-US"/>
              <a:t>  // Keep reading data until the input is 0</a:t>
            </a:r>
            <a:endParaRPr lang="zh-CN" altLang="en-US"/>
          </a:p>
          <a:p>
            <a:r>
              <a:rPr lang="zh-CN" altLang="en-US"/>
              <a:t>  int sum = 0;</a:t>
            </a:r>
            <a:endParaRPr lang="zh-CN" altLang="en-US"/>
          </a:p>
          <a:p>
            <a:r>
              <a:rPr lang="zh-CN" altLang="en-US"/>
              <a:t>  while (data != 0)</a:t>
            </a:r>
            <a:endParaRPr lang="zh-CN" altLang="en-US"/>
          </a:p>
          <a:p>
            <a:r>
              <a:rPr lang="zh-CN" altLang="en-US"/>
              <a:t>  {</a:t>
            </a:r>
            <a:endParaRPr lang="zh-CN" altLang="en-US"/>
          </a:p>
          <a:p>
            <a:r>
              <a:rPr lang="zh-CN" altLang="en-US"/>
              <a:t>    sum += data;</a:t>
            </a:r>
            <a:endParaRPr lang="zh-CN" altLang="en-US"/>
          </a:p>
          <a:p>
            <a:r>
              <a:rPr lang="zh-CN" altLang="en-US"/>
              <a:t>    // Read the next data</a:t>
            </a:r>
            <a:endParaRPr lang="zh-CN" altLang="en-US"/>
          </a:p>
          <a:p>
            <a:r>
              <a:rPr lang="zh-CN" altLang="en-US"/>
              <a:t>    cout &lt;&lt; "Enter an integer (the input ends " &lt;&lt; </a:t>
            </a:r>
            <a:endParaRPr lang="zh-CN" altLang="en-US"/>
          </a:p>
          <a:p>
            <a:r>
              <a:rPr lang="zh-CN" altLang="en-US"/>
              <a:t>      "if it is 0): ";</a:t>
            </a:r>
            <a:endParaRPr lang="zh-CN" altLang="en-US"/>
          </a:p>
          <a:p>
            <a:r>
              <a:rPr lang="zh-CN" altLang="en-US"/>
              <a:t>    cin &gt;&gt; data;</a:t>
            </a:r>
            <a:endParaRPr lang="zh-CN" altLang="en-US"/>
          </a:p>
          <a:p>
            <a:r>
              <a:rPr lang="zh-CN" altLang="en-US"/>
              <a:t>  }</a:t>
            </a:r>
            <a:endParaRPr lang="zh-CN" altLang="en-US"/>
          </a:p>
          <a:p>
            <a:r>
              <a:rPr lang="zh-CN" altLang="en-US"/>
              <a:t>  cout &lt;&lt; "The sum is " &lt;&lt; sum &lt;&lt; endl;</a:t>
            </a:r>
            <a:endParaRPr lang="zh-CN" altLang="en-US"/>
          </a:p>
          <a:p>
            <a:r>
              <a:rPr lang="zh-CN" altLang="en-US"/>
              <a:t>  return 0;</a:t>
            </a:r>
            <a:endParaRPr lang="zh-CN" altLang="en-US"/>
          </a:p>
          <a:p>
            <a:r>
              <a:rPr lang="zh-CN" altLang="en-US"/>
              <a:t>}</a:t>
            </a:r>
            <a:endParaRPr lang="zh-CN" altLang="en-US"/>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737235" y="634365"/>
              <a:ext cx="1304290" cy="68580"/>
            </p14:xfrm>
          </p:contentPart>
        </mc:Choice>
        <mc:Fallback xmlns="">
          <p:pic>
            <p:nvPicPr>
              <p:cNvPr id="2" name="墨迹 1"/>
            </p:nvPicPr>
            <p:blipFill>
              <a:blip r:embed="rId2"/>
            </p:blipFill>
            <p:spPr>
              <a:xfrm>
                <a:off x="737235" y="634365"/>
                <a:ext cx="1304290" cy="685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046480" y="951230"/>
              <a:ext cx="1235075" cy="26035"/>
            </p14:xfrm>
          </p:contentPart>
        </mc:Choice>
        <mc:Fallback xmlns="">
          <p:pic>
            <p:nvPicPr>
              <p:cNvPr id="3" name="墨迹 2"/>
            </p:nvPicPr>
            <p:blipFill>
              <a:blip r:embed="rId4"/>
            </p:blipFill>
            <p:spPr>
              <a:xfrm>
                <a:off x="1046480" y="951230"/>
                <a:ext cx="1235075" cy="260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411480" y="1225550"/>
              <a:ext cx="848995" cy="85725"/>
            </p14:xfrm>
          </p:contentPart>
        </mc:Choice>
        <mc:Fallback xmlns="">
          <p:pic>
            <p:nvPicPr>
              <p:cNvPr id="5" name="墨迹 4"/>
            </p:nvPicPr>
            <p:blipFill>
              <a:blip r:embed="rId6"/>
            </p:blipFill>
            <p:spPr>
              <a:xfrm>
                <a:off x="411480" y="1225550"/>
                <a:ext cx="848995" cy="857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462915" y="5915025"/>
              <a:ext cx="875030" cy="76835"/>
            </p14:xfrm>
          </p:contentPart>
        </mc:Choice>
        <mc:Fallback xmlns="">
          <p:pic>
            <p:nvPicPr>
              <p:cNvPr id="6" name="墨迹 5"/>
            </p:nvPicPr>
            <p:blipFill>
              <a:blip r:embed="rId8"/>
            </p:blipFill>
            <p:spPr>
              <a:xfrm>
                <a:off x="462915" y="5915025"/>
                <a:ext cx="875030" cy="768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560830" y="1791335"/>
              <a:ext cx="1261110" cy="26035"/>
            </p14:xfrm>
          </p:contentPart>
        </mc:Choice>
        <mc:Fallback xmlns="">
          <p:pic>
            <p:nvPicPr>
              <p:cNvPr id="7" name="墨迹 6"/>
            </p:nvPicPr>
            <p:blipFill>
              <a:blip r:embed="rId10"/>
            </p:blipFill>
            <p:spPr>
              <a:xfrm>
                <a:off x="1560830" y="1791335"/>
                <a:ext cx="1261110" cy="260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3233420" y="1739900"/>
              <a:ext cx="1149350" cy="43180"/>
            </p14:xfrm>
          </p:contentPart>
        </mc:Choice>
        <mc:Fallback xmlns="">
          <p:pic>
            <p:nvPicPr>
              <p:cNvPr id="8" name="墨迹 7"/>
            </p:nvPicPr>
            <p:blipFill>
              <a:blip r:embed="rId12"/>
            </p:blipFill>
            <p:spPr>
              <a:xfrm>
                <a:off x="3233420" y="1739900"/>
                <a:ext cx="1149350" cy="4318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763270" y="2048510"/>
              <a:ext cx="626110" cy="360"/>
            </p14:xfrm>
          </p:contentPart>
        </mc:Choice>
        <mc:Fallback xmlns="">
          <p:pic>
            <p:nvPicPr>
              <p:cNvPr id="9" name="墨迹 8"/>
            </p:nvPicPr>
            <p:blipFill>
              <a:blip r:embed="rId14"/>
            </p:blipFill>
            <p:spPr>
              <a:xfrm>
                <a:off x="763270" y="2048510"/>
                <a:ext cx="62611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591820" y="2322830"/>
              <a:ext cx="351155" cy="8890"/>
            </p14:xfrm>
          </p:contentPart>
        </mc:Choice>
        <mc:Fallback xmlns="">
          <p:pic>
            <p:nvPicPr>
              <p:cNvPr id="10" name="墨迹 9"/>
            </p:nvPicPr>
            <p:blipFill>
              <a:blip r:embed="rId16"/>
            </p:blipFill>
            <p:spPr>
              <a:xfrm>
                <a:off x="591820" y="2322830"/>
                <a:ext cx="351155" cy="88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809750" y="2391410"/>
              <a:ext cx="171450" cy="214630"/>
            </p14:xfrm>
          </p:contentPart>
        </mc:Choice>
        <mc:Fallback xmlns="">
          <p:pic>
            <p:nvPicPr>
              <p:cNvPr id="11" name="墨迹 10"/>
            </p:nvPicPr>
            <p:blipFill>
              <a:blip r:embed="rId18"/>
            </p:blipFill>
            <p:spPr>
              <a:xfrm>
                <a:off x="1809750" y="2391410"/>
                <a:ext cx="171450" cy="2146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2118360" y="3780155"/>
              <a:ext cx="60325" cy="77470"/>
            </p14:xfrm>
          </p:contentPart>
        </mc:Choice>
        <mc:Fallback xmlns="">
          <p:pic>
            <p:nvPicPr>
              <p:cNvPr id="12" name="墨迹 11"/>
            </p:nvPicPr>
            <p:blipFill>
              <a:blip r:embed="rId20"/>
            </p:blipFill>
            <p:spPr>
              <a:xfrm>
                <a:off x="2118360" y="3780155"/>
                <a:ext cx="60325" cy="7747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2204085" y="3797300"/>
              <a:ext cx="94615" cy="8890"/>
            </p14:xfrm>
          </p:contentPart>
        </mc:Choice>
        <mc:Fallback xmlns="">
          <p:pic>
            <p:nvPicPr>
              <p:cNvPr id="13" name="墨迹 12"/>
            </p:nvPicPr>
            <p:blipFill>
              <a:blip r:embed="rId22"/>
            </p:blipFill>
            <p:spPr>
              <a:xfrm>
                <a:off x="2204085" y="3797300"/>
                <a:ext cx="94615" cy="88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2281555" y="3771900"/>
              <a:ext cx="34290" cy="68580"/>
            </p14:xfrm>
          </p:contentPart>
        </mc:Choice>
        <mc:Fallback xmlns="">
          <p:pic>
            <p:nvPicPr>
              <p:cNvPr id="14" name="墨迹 13"/>
            </p:nvPicPr>
            <p:blipFill>
              <a:blip r:embed="rId24"/>
            </p:blipFill>
            <p:spPr>
              <a:xfrm>
                <a:off x="2281555" y="3771900"/>
                <a:ext cx="34290" cy="685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2367280" y="3754755"/>
              <a:ext cx="93980" cy="171450"/>
            </p14:xfrm>
          </p:contentPart>
        </mc:Choice>
        <mc:Fallback xmlns="">
          <p:pic>
            <p:nvPicPr>
              <p:cNvPr id="15" name="墨迹 14"/>
            </p:nvPicPr>
            <p:blipFill>
              <a:blip r:embed="rId26"/>
            </p:blipFill>
            <p:spPr>
              <a:xfrm>
                <a:off x="2367280" y="3754755"/>
                <a:ext cx="93980" cy="1714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488315" y="5237480"/>
              <a:ext cx="26035" cy="34290"/>
            </p14:xfrm>
          </p:contentPart>
        </mc:Choice>
        <mc:Fallback xmlns="">
          <p:pic>
            <p:nvPicPr>
              <p:cNvPr id="16" name="墨迹 15"/>
            </p:nvPicPr>
            <p:blipFill>
              <a:blip r:embed="rId28"/>
            </p:blipFill>
            <p:spPr>
              <a:xfrm>
                <a:off x="488315" y="5237480"/>
                <a:ext cx="26035" cy="3429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1303655" y="4997450"/>
              <a:ext cx="334645" cy="8890"/>
            </p14:xfrm>
          </p:contentPart>
        </mc:Choice>
        <mc:Fallback xmlns="">
          <p:pic>
            <p:nvPicPr>
              <p:cNvPr id="17" name="墨迹 16"/>
            </p:nvPicPr>
            <p:blipFill>
              <a:blip r:embed="rId30"/>
            </p:blipFill>
            <p:spPr>
              <a:xfrm>
                <a:off x="1303655" y="4997450"/>
                <a:ext cx="334645" cy="889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1920875" y="4928870"/>
              <a:ext cx="206375" cy="111760"/>
            </p14:xfrm>
          </p:contentPart>
        </mc:Choice>
        <mc:Fallback xmlns="">
          <p:pic>
            <p:nvPicPr>
              <p:cNvPr id="18" name="墨迹 17"/>
            </p:nvPicPr>
            <p:blipFill>
              <a:blip r:embed="rId32"/>
            </p:blipFill>
            <p:spPr>
              <a:xfrm>
                <a:off x="1920875" y="4928870"/>
                <a:ext cx="206375" cy="1117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1989455" y="4946015"/>
              <a:ext cx="77470" cy="205740"/>
            </p14:xfrm>
          </p:contentPart>
        </mc:Choice>
        <mc:Fallback xmlns="">
          <p:pic>
            <p:nvPicPr>
              <p:cNvPr id="19" name="墨迹 18"/>
            </p:nvPicPr>
            <p:blipFill>
              <a:blip r:embed="rId34"/>
            </p:blipFill>
            <p:spPr>
              <a:xfrm>
                <a:off x="1989455" y="4946015"/>
                <a:ext cx="77470" cy="20574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240030" y="3446145"/>
              <a:ext cx="231140" cy="1791335"/>
            </p14:xfrm>
          </p:contentPart>
        </mc:Choice>
        <mc:Fallback xmlns="">
          <p:pic>
            <p:nvPicPr>
              <p:cNvPr id="20" name="墨迹 19"/>
            </p:nvPicPr>
            <p:blipFill>
              <a:blip r:embed="rId36"/>
            </p:blipFill>
            <p:spPr>
              <a:xfrm>
                <a:off x="240030" y="3446145"/>
                <a:ext cx="231140" cy="179133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436880" y="3394710"/>
              <a:ext cx="60325" cy="59690"/>
            </p14:xfrm>
          </p:contentPart>
        </mc:Choice>
        <mc:Fallback xmlns="">
          <p:pic>
            <p:nvPicPr>
              <p:cNvPr id="21" name="墨迹 20"/>
            </p:nvPicPr>
            <p:blipFill>
              <a:blip r:embed="rId38"/>
            </p:blipFill>
            <p:spPr>
              <a:xfrm>
                <a:off x="436880" y="3394710"/>
                <a:ext cx="60325" cy="596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2573020" y="3806190"/>
              <a:ext cx="77470" cy="17145"/>
            </p14:xfrm>
          </p:contentPart>
        </mc:Choice>
        <mc:Fallback xmlns="">
          <p:pic>
            <p:nvPicPr>
              <p:cNvPr id="22" name="墨迹 21"/>
            </p:nvPicPr>
            <p:blipFill>
              <a:blip r:embed="rId40"/>
            </p:blipFill>
            <p:spPr>
              <a:xfrm>
                <a:off x="2573020" y="3806190"/>
                <a:ext cx="77470" cy="1714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2624455" y="3780155"/>
              <a:ext cx="8890" cy="68580"/>
            </p14:xfrm>
          </p:contentPart>
        </mc:Choice>
        <mc:Fallback xmlns="">
          <p:pic>
            <p:nvPicPr>
              <p:cNvPr id="23" name="墨迹 22"/>
            </p:nvPicPr>
            <p:blipFill>
              <a:blip r:embed="rId42"/>
            </p:blipFill>
            <p:spPr>
              <a:xfrm>
                <a:off x="2624455" y="3780155"/>
                <a:ext cx="8890" cy="6858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2693035" y="3780155"/>
              <a:ext cx="85725" cy="85725"/>
            </p14:xfrm>
          </p:contentPart>
        </mc:Choice>
        <mc:Fallback xmlns="">
          <p:pic>
            <p:nvPicPr>
              <p:cNvPr id="24" name="墨迹 23"/>
            </p:nvPicPr>
            <p:blipFill>
              <a:blip r:embed="rId44"/>
            </p:blipFill>
            <p:spPr>
              <a:xfrm>
                <a:off x="2693035" y="3780155"/>
                <a:ext cx="85725" cy="8572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2727325" y="3806190"/>
              <a:ext cx="8890" cy="102870"/>
            </p14:xfrm>
          </p:contentPart>
        </mc:Choice>
        <mc:Fallback xmlns="">
          <p:pic>
            <p:nvPicPr>
              <p:cNvPr id="25" name="墨迹 24"/>
            </p:nvPicPr>
            <p:blipFill>
              <a:blip r:embed="rId46"/>
            </p:blipFill>
            <p:spPr>
              <a:xfrm>
                <a:off x="2727325" y="3806190"/>
                <a:ext cx="8890" cy="10287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2195830" y="5040630"/>
              <a:ext cx="360" cy="25400"/>
            </p14:xfrm>
          </p:contentPart>
        </mc:Choice>
        <mc:Fallback xmlns="">
          <p:pic>
            <p:nvPicPr>
              <p:cNvPr id="26" name="墨迹 25"/>
            </p:nvPicPr>
            <p:blipFill>
              <a:blip r:embed="rId48"/>
            </p:blipFill>
            <p:spPr>
              <a:xfrm>
                <a:off x="2195830" y="5040630"/>
                <a:ext cx="360" cy="254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2212975" y="4954905"/>
              <a:ext cx="128270" cy="162560"/>
            </p14:xfrm>
          </p:contentPart>
        </mc:Choice>
        <mc:Fallback xmlns="">
          <p:pic>
            <p:nvPicPr>
              <p:cNvPr id="27" name="墨迹 26"/>
            </p:nvPicPr>
            <p:blipFill>
              <a:blip r:embed="rId50"/>
            </p:blipFill>
            <p:spPr>
              <a:xfrm>
                <a:off x="2212975" y="4954905"/>
                <a:ext cx="128270" cy="1625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2873375" y="3797300"/>
              <a:ext cx="85725" cy="8890"/>
            </p14:xfrm>
          </p:contentPart>
        </mc:Choice>
        <mc:Fallback xmlns="">
          <p:pic>
            <p:nvPicPr>
              <p:cNvPr id="28" name="墨迹 27"/>
            </p:nvPicPr>
            <p:blipFill>
              <a:blip r:embed="rId52"/>
            </p:blipFill>
            <p:spPr>
              <a:xfrm>
                <a:off x="2873375" y="3797300"/>
                <a:ext cx="85725" cy="889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2924810" y="3771900"/>
              <a:ext cx="8255" cy="68580"/>
            </p14:xfrm>
          </p:contentPart>
        </mc:Choice>
        <mc:Fallback xmlns="">
          <p:pic>
            <p:nvPicPr>
              <p:cNvPr id="29" name="墨迹 28"/>
            </p:nvPicPr>
            <p:blipFill>
              <a:blip r:embed="rId54"/>
            </p:blipFill>
            <p:spPr>
              <a:xfrm>
                <a:off x="2924810" y="3771900"/>
                <a:ext cx="8255" cy="6858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3010535" y="3763010"/>
              <a:ext cx="43180" cy="120015"/>
            </p14:xfrm>
          </p:contentPart>
        </mc:Choice>
        <mc:Fallback xmlns="">
          <p:pic>
            <p:nvPicPr>
              <p:cNvPr id="30" name="墨迹 29"/>
            </p:nvPicPr>
            <p:blipFill>
              <a:blip r:embed="rId56"/>
            </p:blipFill>
            <p:spPr>
              <a:xfrm>
                <a:off x="3010535" y="3763010"/>
                <a:ext cx="43180" cy="12001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2453005" y="5057775"/>
              <a:ext cx="34290" cy="360"/>
            </p14:xfrm>
          </p:contentPart>
        </mc:Choice>
        <mc:Fallback xmlns="">
          <p:pic>
            <p:nvPicPr>
              <p:cNvPr id="31" name="墨迹 30"/>
            </p:nvPicPr>
            <p:blipFill>
              <a:blip r:embed="rId58"/>
            </p:blipFill>
            <p:spPr>
              <a:xfrm>
                <a:off x="2453005" y="5057775"/>
                <a:ext cx="34290" cy="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2599055" y="4954905"/>
              <a:ext cx="120015" cy="137160"/>
            </p14:xfrm>
          </p:contentPart>
        </mc:Choice>
        <mc:Fallback xmlns="">
          <p:pic>
            <p:nvPicPr>
              <p:cNvPr id="32" name="墨迹 31"/>
            </p:nvPicPr>
            <p:blipFill>
              <a:blip r:embed="rId60"/>
            </p:blipFill>
            <p:spPr>
              <a:xfrm>
                <a:off x="2599055" y="4954905"/>
                <a:ext cx="120015" cy="1371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746125" y="3402965"/>
              <a:ext cx="754380" cy="26035"/>
            </p14:xfrm>
          </p:contentPart>
        </mc:Choice>
        <mc:Fallback xmlns="">
          <p:pic>
            <p:nvPicPr>
              <p:cNvPr id="33" name="墨迹 32"/>
            </p:nvPicPr>
            <p:blipFill>
              <a:blip r:embed="rId62"/>
            </p:blipFill>
            <p:spPr>
              <a:xfrm>
                <a:off x="746125" y="3402965"/>
                <a:ext cx="754380" cy="2603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582930" y="5623560"/>
              <a:ext cx="257175" cy="34290"/>
            </p14:xfrm>
          </p:contentPart>
        </mc:Choice>
        <mc:Fallback xmlns="">
          <p:pic>
            <p:nvPicPr>
              <p:cNvPr id="34" name="墨迹 33"/>
            </p:nvPicPr>
            <p:blipFill>
              <a:blip r:embed="rId64"/>
            </p:blipFill>
            <p:spPr>
              <a:xfrm>
                <a:off x="582930" y="5623560"/>
                <a:ext cx="257175" cy="3429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1861185" y="5657850"/>
              <a:ext cx="497205" cy="8255"/>
            </p14:xfrm>
          </p:contentPart>
        </mc:Choice>
        <mc:Fallback xmlns="">
          <p:pic>
            <p:nvPicPr>
              <p:cNvPr id="35" name="墨迹 34"/>
            </p:nvPicPr>
            <p:blipFill>
              <a:blip r:embed="rId66"/>
            </p:blipFill>
            <p:spPr>
              <a:xfrm>
                <a:off x="1861185" y="5657850"/>
                <a:ext cx="497205" cy="825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2367280" y="3968750"/>
              <a:ext cx="85725" cy="17145"/>
            </p14:xfrm>
          </p:contentPart>
        </mc:Choice>
        <mc:Fallback xmlns="">
          <p:pic>
            <p:nvPicPr>
              <p:cNvPr id="36" name="墨迹 35"/>
            </p:nvPicPr>
            <p:blipFill>
              <a:blip r:embed="rId68"/>
            </p:blipFill>
            <p:spPr>
              <a:xfrm>
                <a:off x="2367280" y="3968750"/>
                <a:ext cx="85725" cy="1714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2641600" y="3960495"/>
              <a:ext cx="102870" cy="360"/>
            </p14:xfrm>
          </p:contentPart>
        </mc:Choice>
        <mc:Fallback xmlns="">
          <p:pic>
            <p:nvPicPr>
              <p:cNvPr id="37" name="墨迹 36"/>
            </p:nvPicPr>
            <p:blipFill>
              <a:blip r:embed="rId70"/>
            </p:blipFill>
            <p:spPr>
              <a:xfrm>
                <a:off x="2641600" y="3960495"/>
                <a:ext cx="102870" cy="36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2924810" y="3943350"/>
              <a:ext cx="274320" cy="17145"/>
            </p14:xfrm>
          </p:contentPart>
        </mc:Choice>
        <mc:Fallback xmlns="">
          <p:pic>
            <p:nvPicPr>
              <p:cNvPr id="38" name="墨迹 37"/>
            </p:nvPicPr>
            <p:blipFill>
              <a:blip r:embed="rId72"/>
            </p:blipFill>
            <p:spPr>
              <a:xfrm>
                <a:off x="2924810" y="3943350"/>
                <a:ext cx="274320" cy="1714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3208020" y="5263515"/>
              <a:ext cx="51435" cy="68580"/>
            </p14:xfrm>
          </p:contentPart>
        </mc:Choice>
        <mc:Fallback xmlns="">
          <p:pic>
            <p:nvPicPr>
              <p:cNvPr id="39" name="墨迹 38"/>
            </p:nvPicPr>
            <p:blipFill>
              <a:blip r:embed="rId74"/>
            </p:blipFill>
            <p:spPr>
              <a:xfrm>
                <a:off x="3208020" y="5263515"/>
                <a:ext cx="51435" cy="6858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3310890" y="5203190"/>
              <a:ext cx="85725" cy="188595"/>
            </p14:xfrm>
          </p:contentPart>
        </mc:Choice>
        <mc:Fallback xmlns="">
          <p:pic>
            <p:nvPicPr>
              <p:cNvPr id="40" name="墨迹 39"/>
            </p:nvPicPr>
            <p:blipFill>
              <a:blip r:embed="rId76"/>
            </p:blipFill>
            <p:spPr>
              <a:xfrm>
                <a:off x="3310890" y="5203190"/>
                <a:ext cx="85725" cy="18859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3782695" y="5597525"/>
              <a:ext cx="428625" cy="17145"/>
            </p14:xfrm>
          </p:contentPart>
        </mc:Choice>
        <mc:Fallback xmlns="">
          <p:pic>
            <p:nvPicPr>
              <p:cNvPr id="41" name="墨迹 40"/>
            </p:nvPicPr>
            <p:blipFill>
              <a:blip r:embed="rId78"/>
            </p:blipFill>
            <p:spPr>
              <a:xfrm>
                <a:off x="3782695" y="5597525"/>
                <a:ext cx="428625" cy="17145"/>
              </a:xfrm>
              <a:prstGeom prst="rect"/>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152400" y="228600"/>
            <a:ext cx="8763000" cy="895350"/>
          </a:xfrm>
        </p:spPr>
        <p:txBody>
          <a:bodyPr vert="horz" wrap="square" lIns="92075" tIns="46038" rIns="92075" bIns="46038" anchor="ctr"/>
          <a:p>
            <a:r>
              <a:rPr lang="en-US" altLang="en-US" dirty="0"/>
              <a:t>Input and Output Redirections </a:t>
            </a:r>
            <a:endParaRPr lang="en-US" altLang="en-US" dirty="0"/>
          </a:p>
        </p:txBody>
      </p:sp>
      <p:sp>
        <p:nvSpPr>
          <p:cNvPr id="22532" name="Rectangle 3"/>
          <p:cNvSpPr>
            <a:spLocks noGrp="1"/>
          </p:cNvSpPr>
          <p:nvPr>
            <p:ph idx="1"/>
          </p:nvPr>
        </p:nvSpPr>
        <p:spPr>
          <a:xfrm>
            <a:off x="228600" y="1355725"/>
            <a:ext cx="8686800" cy="3916363"/>
          </a:xfrm>
        </p:spPr>
        <p:txBody>
          <a:bodyPr vert="horz" wrap="square" lIns="92075" tIns="46038" rIns="92075" bIns="46038" anchor="t"/>
          <a:p>
            <a:pPr marL="0" indent="0">
              <a:buNone/>
            </a:pPr>
            <a:r>
              <a:rPr lang="en-US" altLang="en-US" dirty="0"/>
              <a:t>In the preceding example, if you have a large number of data to enter, it would be cumbersome to type from the keyboard. You may store the data separated by whitespaces in a text file, say input.txt, and run the program using the following command:</a:t>
            </a:r>
            <a:endParaRPr lang="en-US" altLang="en-US" dirty="0"/>
          </a:p>
          <a:p>
            <a:pPr marL="0" indent="0">
              <a:buNone/>
            </a:pPr>
            <a:endParaRPr lang="en-US" altLang="en-US" b="1" u="sng" dirty="0"/>
          </a:p>
          <a:p>
            <a:pPr marL="0" indent="0">
              <a:buNone/>
            </a:pPr>
            <a:r>
              <a:rPr lang="en-US" altLang="en-US" b="1" u="sng" dirty="0"/>
              <a:t>SentinelValue.exe &lt; input.txt</a:t>
            </a:r>
            <a:endParaRPr lang="en-US" altLang="en-US" b="1" u="sng"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7265035" y="3351530"/>
              <a:ext cx="1175385" cy="51435"/>
            </p14:xfrm>
          </p:contentPart>
        </mc:Choice>
        <mc:Fallback xmlns="">
          <p:pic>
            <p:nvPicPr>
              <p:cNvPr id="2" name="墨迹 1"/>
            </p:nvPicPr>
            <p:blipFill>
              <a:blip r:embed="rId2"/>
            </p:blipFill>
            <p:spPr>
              <a:xfrm>
                <a:off x="7265035" y="3351530"/>
                <a:ext cx="1175385" cy="51435"/>
              </a:xfrm>
              <a:prstGeom prst="rect"/>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152400" y="228600"/>
            <a:ext cx="8763000" cy="895350"/>
          </a:xfrm>
        </p:spPr>
        <p:txBody>
          <a:bodyPr vert="horz" wrap="square" lIns="92075" tIns="46038" rIns="92075" bIns="46038" anchor="ctr"/>
          <a:p>
            <a:r>
              <a:rPr lang="en-US" altLang="en-US" dirty="0"/>
              <a:t>Reading Data from a File </a:t>
            </a:r>
            <a:endParaRPr lang="en-US" altLang="en-US" dirty="0"/>
          </a:p>
        </p:txBody>
      </p:sp>
      <p:sp>
        <p:nvSpPr>
          <p:cNvPr id="23556" name="Rectangle 3"/>
          <p:cNvSpPr>
            <a:spLocks noGrp="1"/>
          </p:cNvSpPr>
          <p:nvPr>
            <p:ph idx="1"/>
          </p:nvPr>
        </p:nvSpPr>
        <p:spPr>
          <a:xfrm>
            <a:off x="228600" y="1355725"/>
            <a:ext cx="8686800" cy="3997325"/>
          </a:xfrm>
        </p:spPr>
        <p:txBody>
          <a:bodyPr vert="horz" wrap="square" lIns="92075" tIns="46038" rIns="92075" bIns="46038" anchor="t">
            <a:normAutofit fontScale="90000" lnSpcReduction="10000"/>
          </a:bodyPr>
          <a:p>
            <a:pPr marL="0" indent="0">
              <a:lnSpc>
                <a:spcPct val="90000"/>
              </a:lnSpc>
              <a:buNone/>
            </a:pPr>
            <a:r>
              <a:rPr lang="en-US" altLang="en-US" dirty="0"/>
              <a:t>Listing 5.10 reads three numbers from the data file. </a:t>
            </a:r>
            <a:endParaRPr lang="en-US" altLang="en-US" dirty="0"/>
          </a:p>
          <a:p>
            <a:pPr marL="0" indent="0">
              <a:lnSpc>
                <a:spcPct val="90000"/>
              </a:lnSpc>
              <a:buNone/>
            </a:pPr>
            <a:r>
              <a:rPr lang="en-US" altLang="en-US" dirty="0"/>
              <a:t>If you have many numbers to read, you will need to write a loop to read all these numbers. </a:t>
            </a:r>
            <a:endParaRPr lang="en-US" altLang="en-US" dirty="0"/>
          </a:p>
          <a:p>
            <a:pPr marL="0" indent="0">
              <a:lnSpc>
                <a:spcPct val="90000"/>
              </a:lnSpc>
              <a:buNone/>
            </a:pPr>
            <a:r>
              <a:rPr lang="en-US" altLang="en-US" dirty="0"/>
              <a:t>If you don’t know how many numbers are in the file and want to read them all, how do you know the end of file? </a:t>
            </a:r>
            <a:endParaRPr lang="en-US" altLang="en-US" dirty="0"/>
          </a:p>
          <a:p>
            <a:pPr marL="0" indent="0">
              <a:lnSpc>
                <a:spcPct val="90000"/>
              </a:lnSpc>
              <a:buNone/>
            </a:pPr>
            <a:r>
              <a:rPr lang="en-US" altLang="en-US" dirty="0"/>
              <a:t>You can invoke the </a:t>
            </a:r>
            <a:r>
              <a:rPr lang="en-US" altLang="en-US" b="1" dirty="0"/>
              <a:t>eof()</a:t>
            </a:r>
            <a:r>
              <a:rPr lang="en-US" altLang="en-US" dirty="0"/>
              <a:t> function on the input object to detect it. </a:t>
            </a:r>
            <a:endParaRPr lang="en-US" altLang="en-US" dirty="0"/>
          </a:p>
          <a:p>
            <a:pPr marL="0" indent="0">
              <a:lnSpc>
                <a:spcPct val="90000"/>
              </a:lnSpc>
              <a:buNone/>
            </a:pPr>
            <a:r>
              <a:rPr lang="en-US" altLang="en-US" dirty="0"/>
              <a:t>Listing 5.6 revises Listing 5.10 to read all numbers from the file </a:t>
            </a:r>
            <a:r>
              <a:rPr lang="en-US" altLang="en-US" b="1" dirty="0"/>
              <a:t>numbers.txt</a:t>
            </a:r>
            <a:r>
              <a:rPr lang="en-US" altLang="en-US" dirty="0"/>
              <a:t>.</a:t>
            </a:r>
            <a:endParaRPr lang="en-US"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930390" y="3317240"/>
              <a:ext cx="1149350" cy="43180"/>
            </p14:xfrm>
          </p:contentPart>
        </mc:Choice>
        <mc:Fallback xmlns="">
          <p:pic>
            <p:nvPicPr>
              <p:cNvPr id="2" name="墨迹 1"/>
            </p:nvPicPr>
            <p:blipFill>
              <a:blip r:embed="rId2"/>
            </p:blipFill>
            <p:spPr>
              <a:xfrm>
                <a:off x="6930390" y="3317240"/>
                <a:ext cx="1149350" cy="431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250565" y="3789045"/>
              <a:ext cx="789305" cy="17145"/>
            </p14:xfrm>
          </p:contentPart>
        </mc:Choice>
        <mc:Fallback xmlns="">
          <p:pic>
            <p:nvPicPr>
              <p:cNvPr id="3" name="墨迹 2"/>
            </p:nvPicPr>
            <p:blipFill>
              <a:blip r:embed="rId4"/>
            </p:blipFill>
            <p:spPr>
              <a:xfrm>
                <a:off x="3250565" y="3789045"/>
                <a:ext cx="789305" cy="17145"/>
              </a:xfrm>
              <a:prstGeom prst="rect"/>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1935" y="207010"/>
            <a:ext cx="8446135" cy="6000750"/>
          </a:xfrm>
          <a:prstGeom prst="rect">
            <a:avLst/>
          </a:prstGeom>
          <a:noFill/>
        </p:spPr>
        <p:txBody>
          <a:bodyPr wrap="square" rtlCol="0" anchor="t">
            <a:spAutoFit/>
          </a:bodyPr>
          <a:p>
            <a:r>
              <a:rPr lang="zh-CN" altLang="en-US" sz="1600"/>
              <a:t>#include &lt;iostream&gt;</a:t>
            </a:r>
            <a:endParaRPr lang="zh-CN" altLang="en-US" sz="1600"/>
          </a:p>
          <a:p>
            <a:r>
              <a:rPr lang="zh-CN" altLang="en-US" sz="1600"/>
              <a:t>#include &lt;fstream&gt;</a:t>
            </a:r>
            <a:endParaRPr lang="zh-CN" altLang="en-US" sz="1600"/>
          </a:p>
          <a:p>
            <a:r>
              <a:rPr lang="zh-CN" altLang="en-US" sz="1600"/>
              <a:t>using namespace std;</a:t>
            </a:r>
            <a:endParaRPr lang="zh-CN" altLang="en-US" sz="1600"/>
          </a:p>
          <a:p>
            <a:endParaRPr lang="zh-CN" altLang="en-US" sz="1600"/>
          </a:p>
          <a:p>
            <a:r>
              <a:rPr lang="zh-CN" altLang="en-US" sz="1600"/>
              <a:t>int main()</a:t>
            </a:r>
            <a:endParaRPr lang="zh-CN" altLang="en-US" sz="1600"/>
          </a:p>
          <a:p>
            <a:r>
              <a:rPr lang="zh-CN" altLang="en-US" sz="1600"/>
              <a:t>{</a:t>
            </a:r>
            <a:endParaRPr lang="zh-CN" altLang="en-US" sz="1600"/>
          </a:p>
          <a:p>
            <a:r>
              <a:rPr lang="zh-CN" altLang="en-US" sz="1600"/>
              <a:t>  // Open a file</a:t>
            </a:r>
            <a:endParaRPr lang="zh-CN" altLang="en-US" sz="1600"/>
          </a:p>
          <a:p>
            <a:r>
              <a:rPr lang="zh-CN" altLang="en-US" sz="1600"/>
              <a:t>  ifstream input("numbers.txt");</a:t>
            </a:r>
            <a:endParaRPr lang="zh-CN" altLang="en-US" sz="1600"/>
          </a:p>
          <a:p>
            <a:endParaRPr lang="zh-CN" altLang="en-US" sz="1600"/>
          </a:p>
          <a:p>
            <a:r>
              <a:rPr lang="zh-CN" altLang="en-US" sz="1600"/>
              <a:t>  double sum = 0;</a:t>
            </a:r>
            <a:endParaRPr lang="zh-CN" altLang="en-US" sz="1600"/>
          </a:p>
          <a:p>
            <a:r>
              <a:rPr lang="zh-CN" altLang="en-US" sz="1600"/>
              <a:t>  double number;</a:t>
            </a:r>
            <a:endParaRPr lang="zh-CN" altLang="en-US" sz="1600"/>
          </a:p>
          <a:p>
            <a:r>
              <a:rPr lang="zh-CN" altLang="en-US" sz="1600"/>
              <a:t>  while (!input.eof()) // Read data to the end of file</a:t>
            </a:r>
            <a:endParaRPr lang="zh-CN" altLang="en-US" sz="1600"/>
          </a:p>
          <a:p>
            <a:r>
              <a:rPr lang="zh-CN" altLang="en-US" sz="1600"/>
              <a:t>  {</a:t>
            </a:r>
            <a:endParaRPr lang="zh-CN" altLang="en-US" sz="1600"/>
          </a:p>
          <a:p>
            <a:r>
              <a:rPr lang="zh-CN" altLang="en-US" sz="1600"/>
              <a:t>    input &gt;&gt; number; // Read data</a:t>
            </a:r>
            <a:endParaRPr lang="zh-CN" altLang="en-US" sz="1600"/>
          </a:p>
          <a:p>
            <a:r>
              <a:rPr lang="zh-CN" altLang="en-US" sz="1600"/>
              <a:t>    cout &lt;&lt; number &lt;&lt; " "; // Display data</a:t>
            </a:r>
            <a:endParaRPr lang="zh-CN" altLang="en-US" sz="1600"/>
          </a:p>
          <a:p>
            <a:r>
              <a:rPr lang="zh-CN" altLang="en-US" sz="1600"/>
              <a:t>    sum += number;</a:t>
            </a:r>
            <a:endParaRPr lang="zh-CN" altLang="en-US" sz="1600"/>
          </a:p>
          <a:p>
            <a:r>
              <a:rPr lang="zh-CN" altLang="en-US" sz="1600"/>
              <a:t>  }</a:t>
            </a:r>
            <a:endParaRPr lang="zh-CN" altLang="en-US" sz="1600"/>
          </a:p>
          <a:p>
            <a:endParaRPr lang="zh-CN" altLang="en-US" sz="1600"/>
          </a:p>
          <a:p>
            <a:r>
              <a:rPr lang="zh-CN" altLang="en-US" sz="1600"/>
              <a:t>  input.close();</a:t>
            </a:r>
            <a:endParaRPr lang="zh-CN" altLang="en-US" sz="1600"/>
          </a:p>
          <a:p>
            <a:endParaRPr lang="zh-CN" altLang="en-US" sz="1600"/>
          </a:p>
          <a:p>
            <a:r>
              <a:rPr lang="zh-CN" altLang="en-US" sz="1600"/>
              <a:t>  cout &lt;&lt; "\nTotal is " &lt;&lt; sum &lt;&lt; endl;</a:t>
            </a:r>
            <a:endParaRPr lang="zh-CN" altLang="en-US" sz="1600"/>
          </a:p>
          <a:p>
            <a:endParaRPr lang="zh-CN" altLang="en-US" sz="1600"/>
          </a:p>
          <a:p>
            <a:r>
              <a:rPr lang="zh-CN" altLang="en-US" sz="1600"/>
              <a:t>  return 0;</a:t>
            </a:r>
            <a:endParaRPr lang="zh-CN" altLang="en-US" sz="1600"/>
          </a:p>
          <a:p>
            <a:r>
              <a:rPr lang="zh-CN" altLang="en-US" sz="1600"/>
              <a:t>}</a:t>
            </a:r>
            <a:endParaRPr lang="zh-CN" altLang="en-US" sz="16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97205" y="462915"/>
              <a:ext cx="1372235" cy="42545"/>
            </p14:xfrm>
          </p:contentPart>
        </mc:Choice>
        <mc:Fallback xmlns="">
          <p:pic>
            <p:nvPicPr>
              <p:cNvPr id="2" name="墨迹 1"/>
            </p:nvPicPr>
            <p:blipFill>
              <a:blip r:embed="rId2"/>
            </p:blipFill>
            <p:spPr>
              <a:xfrm>
                <a:off x="497205" y="462915"/>
                <a:ext cx="1372235" cy="425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191895" y="728345"/>
              <a:ext cx="128905" cy="360"/>
            </p14:xfrm>
          </p:contentPart>
        </mc:Choice>
        <mc:Fallback xmlns="">
          <p:pic>
            <p:nvPicPr>
              <p:cNvPr id="3" name="墨迹 2"/>
            </p:nvPicPr>
            <p:blipFill>
              <a:blip r:embed="rId4"/>
            </p:blipFill>
            <p:spPr>
              <a:xfrm>
                <a:off x="1191895" y="728345"/>
                <a:ext cx="12890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389380" y="745490"/>
              <a:ext cx="428625" cy="8890"/>
            </p14:xfrm>
          </p:contentPart>
        </mc:Choice>
        <mc:Fallback xmlns="">
          <p:pic>
            <p:nvPicPr>
              <p:cNvPr id="5" name="墨迹 4"/>
            </p:nvPicPr>
            <p:blipFill>
              <a:blip r:embed="rId6"/>
            </p:blipFill>
            <p:spPr>
              <a:xfrm>
                <a:off x="1389380" y="745490"/>
                <a:ext cx="428625" cy="88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702945" y="1988820"/>
              <a:ext cx="17145" cy="360"/>
            </p14:xfrm>
          </p:contentPart>
        </mc:Choice>
        <mc:Fallback xmlns="">
          <p:pic>
            <p:nvPicPr>
              <p:cNvPr id="6" name="墨迹 5"/>
            </p:nvPicPr>
            <p:blipFill>
              <a:blip r:embed="rId8"/>
            </p:blipFill>
            <p:spPr>
              <a:xfrm>
                <a:off x="702945" y="1988820"/>
                <a:ext cx="17145"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308610" y="2254250"/>
              <a:ext cx="531495" cy="17145"/>
            </p14:xfrm>
          </p:contentPart>
        </mc:Choice>
        <mc:Fallback xmlns="">
          <p:pic>
            <p:nvPicPr>
              <p:cNvPr id="7" name="墨迹 6"/>
            </p:nvPicPr>
            <p:blipFill>
              <a:blip r:embed="rId10"/>
            </p:blipFill>
            <p:spPr>
              <a:xfrm>
                <a:off x="308610" y="2254250"/>
                <a:ext cx="531495" cy="171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183640" y="2245995"/>
              <a:ext cx="411480" cy="25400"/>
            </p14:xfrm>
          </p:contentPart>
        </mc:Choice>
        <mc:Fallback xmlns="">
          <p:pic>
            <p:nvPicPr>
              <p:cNvPr id="8" name="墨迹 7"/>
            </p:nvPicPr>
            <p:blipFill>
              <a:blip r:embed="rId12"/>
            </p:blipFill>
            <p:spPr>
              <a:xfrm>
                <a:off x="1183640" y="2245995"/>
                <a:ext cx="411480" cy="25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835150" y="2245995"/>
              <a:ext cx="926465" cy="17145"/>
            </p14:xfrm>
          </p:contentPart>
        </mc:Choice>
        <mc:Fallback xmlns="">
          <p:pic>
            <p:nvPicPr>
              <p:cNvPr id="9" name="墨迹 8"/>
            </p:nvPicPr>
            <p:blipFill>
              <a:blip r:embed="rId14"/>
            </p:blipFill>
            <p:spPr>
              <a:xfrm>
                <a:off x="1835150" y="2245995"/>
                <a:ext cx="926465" cy="171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514350" y="2700020"/>
              <a:ext cx="1200785" cy="68580"/>
            </p14:xfrm>
          </p:contentPart>
        </mc:Choice>
        <mc:Fallback xmlns="">
          <p:pic>
            <p:nvPicPr>
              <p:cNvPr id="10" name="墨迹 9"/>
            </p:nvPicPr>
            <p:blipFill>
              <a:blip r:embed="rId16"/>
            </p:blipFill>
            <p:spPr>
              <a:xfrm>
                <a:off x="514350" y="2700020"/>
                <a:ext cx="1200785" cy="6858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591820" y="2991485"/>
              <a:ext cx="1097915" cy="8890"/>
            </p14:xfrm>
          </p:contentPart>
        </mc:Choice>
        <mc:Fallback xmlns="">
          <p:pic>
            <p:nvPicPr>
              <p:cNvPr id="11" name="墨迹 10"/>
            </p:nvPicPr>
            <p:blipFill>
              <a:blip r:embed="rId18"/>
            </p:blipFill>
            <p:spPr>
              <a:xfrm>
                <a:off x="591820" y="2991485"/>
                <a:ext cx="1097915" cy="88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089025" y="3171825"/>
              <a:ext cx="694690" cy="42545"/>
            </p14:xfrm>
          </p:contentPart>
        </mc:Choice>
        <mc:Fallback xmlns="">
          <p:pic>
            <p:nvPicPr>
              <p:cNvPr id="12" name="墨迹 11"/>
            </p:nvPicPr>
            <p:blipFill>
              <a:blip r:embed="rId20"/>
            </p:blipFill>
            <p:spPr>
              <a:xfrm>
                <a:off x="1089025" y="3171825"/>
                <a:ext cx="694690" cy="4254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2453005" y="3162935"/>
              <a:ext cx="1363980" cy="17145"/>
            </p14:xfrm>
          </p:contentPart>
        </mc:Choice>
        <mc:Fallback xmlns="">
          <p:pic>
            <p:nvPicPr>
              <p:cNvPr id="13" name="墨迹 12"/>
            </p:nvPicPr>
            <p:blipFill>
              <a:blip r:embed="rId22"/>
            </p:blipFill>
            <p:spPr>
              <a:xfrm>
                <a:off x="2453005" y="3162935"/>
                <a:ext cx="1363980" cy="171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2384425" y="3651885"/>
              <a:ext cx="814705" cy="25400"/>
            </p14:xfrm>
          </p:contentPart>
        </mc:Choice>
        <mc:Fallback xmlns="">
          <p:pic>
            <p:nvPicPr>
              <p:cNvPr id="14" name="墨迹 13"/>
            </p:nvPicPr>
            <p:blipFill>
              <a:blip r:embed="rId24"/>
            </p:blipFill>
            <p:spPr>
              <a:xfrm>
                <a:off x="2384425" y="3651885"/>
                <a:ext cx="814705" cy="254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2847340" y="3917315"/>
              <a:ext cx="832485" cy="8890"/>
            </p14:xfrm>
          </p:contentPart>
        </mc:Choice>
        <mc:Fallback xmlns="">
          <p:pic>
            <p:nvPicPr>
              <p:cNvPr id="15" name="墨迹 14"/>
            </p:nvPicPr>
            <p:blipFill>
              <a:blip r:embed="rId26"/>
            </p:blipFill>
            <p:spPr>
              <a:xfrm>
                <a:off x="2847340" y="3917315"/>
                <a:ext cx="832485" cy="88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754380" y="4208780"/>
              <a:ext cx="68580" cy="360"/>
            </p14:xfrm>
          </p:contentPart>
        </mc:Choice>
        <mc:Fallback xmlns="">
          <p:pic>
            <p:nvPicPr>
              <p:cNvPr id="16" name="墨迹 15"/>
            </p:nvPicPr>
            <p:blipFill>
              <a:blip r:embed="rId28"/>
            </p:blipFill>
            <p:spPr>
              <a:xfrm>
                <a:off x="754380" y="4208780"/>
                <a:ext cx="6858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1320800" y="4208780"/>
              <a:ext cx="283210" cy="17145"/>
            </p14:xfrm>
          </p:contentPart>
        </mc:Choice>
        <mc:Fallback xmlns="">
          <p:pic>
            <p:nvPicPr>
              <p:cNvPr id="17" name="墨迹 16"/>
            </p:nvPicPr>
            <p:blipFill>
              <a:blip r:embed="rId30"/>
            </p:blipFill>
            <p:spPr>
              <a:xfrm>
                <a:off x="1320800" y="4208780"/>
                <a:ext cx="283210" cy="1714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282575" y="3308985"/>
              <a:ext cx="180340" cy="1080135"/>
            </p14:xfrm>
          </p:contentPart>
        </mc:Choice>
        <mc:Fallback xmlns="">
          <p:pic>
            <p:nvPicPr>
              <p:cNvPr id="18" name="墨迹 17"/>
            </p:nvPicPr>
            <p:blipFill>
              <a:blip r:embed="rId32"/>
            </p:blipFill>
            <p:spPr>
              <a:xfrm>
                <a:off x="282575" y="3308985"/>
                <a:ext cx="180340" cy="108013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411480" y="3231515"/>
              <a:ext cx="59690" cy="51435"/>
            </p14:xfrm>
          </p:contentPart>
        </mc:Choice>
        <mc:Fallback xmlns="">
          <p:pic>
            <p:nvPicPr>
              <p:cNvPr id="19" name="墨迹 18"/>
            </p:nvPicPr>
            <p:blipFill>
              <a:blip r:embed="rId34"/>
            </p:blipFill>
            <p:spPr>
              <a:xfrm>
                <a:off x="411480" y="3231515"/>
                <a:ext cx="59690" cy="5143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445770" y="3248660"/>
              <a:ext cx="42545" cy="17145"/>
            </p14:xfrm>
          </p:contentPart>
        </mc:Choice>
        <mc:Fallback xmlns="">
          <p:pic>
            <p:nvPicPr>
              <p:cNvPr id="20" name="墨迹 19"/>
            </p:nvPicPr>
            <p:blipFill>
              <a:blip r:embed="rId36"/>
            </p:blipFill>
            <p:spPr>
              <a:xfrm>
                <a:off x="445770" y="3248660"/>
                <a:ext cx="42545" cy="171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531495" y="4928870"/>
              <a:ext cx="600710" cy="8890"/>
            </p14:xfrm>
          </p:contentPart>
        </mc:Choice>
        <mc:Fallback xmlns="">
          <p:pic>
            <p:nvPicPr>
              <p:cNvPr id="21" name="墨迹 20"/>
            </p:nvPicPr>
            <p:blipFill>
              <a:blip r:embed="rId38"/>
            </p:blipFill>
            <p:spPr>
              <a:xfrm>
                <a:off x="531495" y="4928870"/>
                <a:ext cx="600710" cy="88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1209040" y="1962785"/>
              <a:ext cx="506095" cy="325755"/>
            </p14:xfrm>
          </p:contentPart>
        </mc:Choice>
        <mc:Fallback xmlns="">
          <p:pic>
            <p:nvPicPr>
              <p:cNvPr id="22" name="墨迹 21"/>
            </p:nvPicPr>
            <p:blipFill>
              <a:blip r:embed="rId40"/>
            </p:blipFill>
            <p:spPr>
              <a:xfrm>
                <a:off x="1209040" y="1962785"/>
                <a:ext cx="506095" cy="32575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325755" y="4543425"/>
              <a:ext cx="1303655" cy="385445"/>
            </p14:xfrm>
          </p:contentPart>
        </mc:Choice>
        <mc:Fallback xmlns="">
          <p:pic>
            <p:nvPicPr>
              <p:cNvPr id="23" name="墨迹 22"/>
            </p:nvPicPr>
            <p:blipFill>
              <a:blip r:embed="rId42"/>
            </p:blipFill>
            <p:spPr>
              <a:xfrm>
                <a:off x="325755" y="4543425"/>
                <a:ext cx="1303655" cy="38544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531495" y="5366385"/>
              <a:ext cx="2916555" cy="85725"/>
            </p14:xfrm>
          </p:contentPart>
        </mc:Choice>
        <mc:Fallback xmlns="">
          <p:pic>
            <p:nvPicPr>
              <p:cNvPr id="24" name="墨迹 23"/>
            </p:nvPicPr>
            <p:blipFill>
              <a:blip r:embed="rId44"/>
            </p:blipFill>
            <p:spPr>
              <a:xfrm>
                <a:off x="531495" y="5366385"/>
                <a:ext cx="2916555" cy="85725"/>
              </a:xfrm>
              <a:prstGeom prst="rect"/>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685800" y="76200"/>
            <a:ext cx="7772400" cy="685800"/>
          </a:xfrm>
        </p:spPr>
        <p:txBody>
          <a:bodyPr vert="horz" wrap="square" lIns="92075" tIns="46038" rIns="92075" bIns="46038" anchor="ctr"/>
          <a:p>
            <a:r>
              <a:rPr lang="en-US" altLang="en-US" dirty="0"/>
              <a:t>Caution</a:t>
            </a:r>
            <a:endParaRPr lang="en-US" altLang="en-US" dirty="0">
              <a:solidFill>
                <a:schemeClr val="tx1"/>
              </a:solidFill>
            </a:endParaRPr>
          </a:p>
        </p:txBody>
      </p:sp>
      <p:sp>
        <p:nvSpPr>
          <p:cNvPr id="24580" name="Rectangle 3"/>
          <p:cNvSpPr>
            <a:spLocks noGrp="1"/>
          </p:cNvSpPr>
          <p:nvPr>
            <p:ph idx="1"/>
          </p:nvPr>
        </p:nvSpPr>
        <p:spPr>
          <a:xfrm>
            <a:off x="152400" y="914400"/>
            <a:ext cx="8839200" cy="5562600"/>
          </a:xfrm>
        </p:spPr>
        <p:txBody>
          <a:bodyPr vert="horz" wrap="square" lIns="92075" tIns="46038" rIns="92075" bIns="46038" anchor="t"/>
          <a:p>
            <a:pPr marL="0" indent="0">
              <a:lnSpc>
                <a:spcPct val="90000"/>
              </a:lnSpc>
              <a:buNone/>
            </a:pPr>
            <a:r>
              <a:rPr lang="en-US" altLang="en-US" sz="3000" dirty="0">
                <a:cs typeface="Times New Roman" panose="02020603050405020304" pitchFamily="18" charset="0"/>
              </a:rPr>
              <a:t>Don’t use floating-point values for equality checking in a loop control. Since floating-point values are approximations, using them could result in imprecise counter values and inaccurate results. This example uses </a:t>
            </a:r>
            <a:r>
              <a:rPr lang="en-US" altLang="en-US" sz="3000" u="sng" dirty="0">
                <a:cs typeface="Times New Roman" panose="02020603050405020304" pitchFamily="18" charset="0"/>
              </a:rPr>
              <a:t>int</a:t>
            </a:r>
            <a:r>
              <a:rPr lang="en-US" altLang="en-US" sz="3000" dirty="0">
                <a:cs typeface="Times New Roman" panose="02020603050405020304" pitchFamily="18" charset="0"/>
              </a:rPr>
              <a:t> value for </a:t>
            </a:r>
            <a:r>
              <a:rPr lang="en-US" altLang="en-US" sz="3000" u="sng" dirty="0">
                <a:cs typeface="Times New Roman" panose="02020603050405020304" pitchFamily="18" charset="0"/>
              </a:rPr>
              <a:t>data</a:t>
            </a:r>
            <a:r>
              <a:rPr lang="en-US" altLang="en-US" sz="3000" dirty="0">
                <a:cs typeface="Times New Roman" panose="02020603050405020304" pitchFamily="18" charset="0"/>
              </a:rPr>
              <a:t>. If a floating-point type value is used for </a:t>
            </a:r>
            <a:r>
              <a:rPr lang="en-US" altLang="en-US" sz="3000" u="sng" dirty="0">
                <a:cs typeface="Times New Roman" panose="02020603050405020304" pitchFamily="18" charset="0"/>
              </a:rPr>
              <a:t>data</a:t>
            </a:r>
            <a:r>
              <a:rPr lang="en-US" altLang="en-US" sz="3000" dirty="0">
                <a:cs typeface="Times New Roman" panose="02020603050405020304" pitchFamily="18" charset="0"/>
              </a:rPr>
              <a:t>, </a:t>
            </a:r>
            <a:r>
              <a:rPr lang="en-US" altLang="en-US" sz="3000" u="sng" dirty="0">
                <a:cs typeface="Times New Roman" panose="02020603050405020304" pitchFamily="18" charset="0"/>
              </a:rPr>
              <a:t>(data != 0)</a:t>
            </a:r>
            <a:r>
              <a:rPr lang="en-US" altLang="en-US" sz="3000" dirty="0">
                <a:cs typeface="Times New Roman" panose="02020603050405020304" pitchFamily="18" charset="0"/>
              </a:rPr>
              <a:t> may be </a:t>
            </a:r>
            <a:r>
              <a:rPr lang="en-US" altLang="en-US" sz="3000" u="sng" dirty="0">
                <a:cs typeface="Times New Roman" panose="02020603050405020304" pitchFamily="18" charset="0"/>
              </a:rPr>
              <a:t>true</a:t>
            </a:r>
            <a:r>
              <a:rPr lang="en-US" altLang="en-US" sz="3000" dirty="0">
                <a:cs typeface="Times New Roman" panose="02020603050405020304" pitchFamily="18" charset="0"/>
              </a:rPr>
              <a:t> even though </a:t>
            </a:r>
            <a:r>
              <a:rPr lang="en-US" altLang="en-US" sz="3000" u="sng" dirty="0">
                <a:cs typeface="Times New Roman" panose="02020603050405020304" pitchFamily="18" charset="0"/>
              </a:rPr>
              <a:t>data</a:t>
            </a:r>
            <a:r>
              <a:rPr lang="en-US" altLang="en-US" sz="3000" dirty="0">
                <a:cs typeface="Times New Roman" panose="02020603050405020304" pitchFamily="18" charset="0"/>
              </a:rPr>
              <a:t> is 0. </a:t>
            </a:r>
            <a:endParaRPr lang="en-US" altLang="en-US" sz="3000" dirty="0">
              <a:cs typeface="Times New Roman" panose="02020603050405020304" pitchFamily="18" charset="0"/>
            </a:endParaRPr>
          </a:p>
          <a:p>
            <a:pPr marL="0" indent="0">
              <a:lnSpc>
                <a:spcPct val="90000"/>
              </a:lnSpc>
              <a:spcBef>
                <a:spcPct val="0"/>
              </a:spcBef>
              <a:buNone/>
            </a:pPr>
            <a:endParaRPr lang="en-US" altLang="en-US" sz="3000" dirty="0">
              <a:cs typeface="Times New Roman" panose="02020603050405020304" pitchFamily="18" charset="0"/>
            </a:endParaRPr>
          </a:p>
          <a:p>
            <a:pPr lvl="1">
              <a:lnSpc>
                <a:spcPct val="90000"/>
              </a:lnSpc>
              <a:buNone/>
            </a:pPr>
            <a:r>
              <a:rPr lang="en-US" altLang="en-US" b="1" dirty="0"/>
              <a:t>double</a:t>
            </a:r>
            <a:r>
              <a:rPr lang="en-US" altLang="en-US" dirty="0"/>
              <a:t> data = pow(sqrt(2.0), 2) - 2;</a:t>
            </a:r>
            <a:endParaRPr lang="en-US" altLang="en-US" b="1" dirty="0"/>
          </a:p>
          <a:p>
            <a:pPr lvl="1">
              <a:lnSpc>
                <a:spcPct val="90000"/>
              </a:lnSpc>
              <a:buNone/>
            </a:pPr>
            <a:r>
              <a:rPr lang="en-US" altLang="en-US" b="1" dirty="0"/>
              <a:t>if</a:t>
            </a:r>
            <a:r>
              <a:rPr lang="en-US" altLang="en-US" dirty="0"/>
              <a:t> (data == 0)</a:t>
            </a:r>
            <a:endParaRPr lang="en-US" altLang="en-US" dirty="0"/>
          </a:p>
          <a:p>
            <a:pPr lvl="1">
              <a:lnSpc>
                <a:spcPct val="90000"/>
              </a:lnSpc>
              <a:buNone/>
            </a:pPr>
            <a:r>
              <a:rPr lang="en-US" altLang="en-US" dirty="0"/>
              <a:t>  cout &lt;&lt; "data is zero";</a:t>
            </a:r>
            <a:endParaRPr lang="en-US" altLang="en-US" b="1" dirty="0"/>
          </a:p>
          <a:p>
            <a:pPr lvl="1">
              <a:lnSpc>
                <a:spcPct val="90000"/>
              </a:lnSpc>
              <a:buNone/>
            </a:pPr>
            <a:r>
              <a:rPr lang="en-US" altLang="en-US" b="1" dirty="0"/>
              <a:t>else</a:t>
            </a:r>
            <a:endParaRPr lang="en-US" altLang="en-US" dirty="0"/>
          </a:p>
          <a:p>
            <a:pPr lvl="1">
              <a:lnSpc>
                <a:spcPct val="90000"/>
              </a:lnSpc>
              <a:buNone/>
            </a:pPr>
            <a:r>
              <a:rPr lang="en-US" altLang="en-US" dirty="0"/>
              <a:t>   cout &lt;&lt; "data is not zero";</a:t>
            </a:r>
            <a:endParaRPr lang="en-US"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88595" y="2486025"/>
              <a:ext cx="540385" cy="591185"/>
            </p14:xfrm>
          </p:contentPart>
        </mc:Choice>
        <mc:Fallback xmlns="">
          <p:pic>
            <p:nvPicPr>
              <p:cNvPr id="2" name="墨迹 1"/>
            </p:nvPicPr>
            <p:blipFill>
              <a:blip r:embed="rId2"/>
            </p:blipFill>
            <p:spPr>
              <a:xfrm>
                <a:off x="188595" y="2486025"/>
                <a:ext cx="540385" cy="5911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195830" y="2983230"/>
              <a:ext cx="651510" cy="42545"/>
            </p14:xfrm>
          </p:contentPart>
        </mc:Choice>
        <mc:Fallback xmlns="">
          <p:pic>
            <p:nvPicPr>
              <p:cNvPr id="3" name="墨迹 2"/>
            </p:nvPicPr>
            <p:blipFill>
              <a:blip r:embed="rId4"/>
            </p:blipFill>
            <p:spPr>
              <a:xfrm>
                <a:off x="2195830" y="2983230"/>
                <a:ext cx="651510" cy="425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857250" y="3497580"/>
              <a:ext cx="266065" cy="42545"/>
            </p14:xfrm>
          </p:contentPart>
        </mc:Choice>
        <mc:Fallback xmlns="">
          <p:pic>
            <p:nvPicPr>
              <p:cNvPr id="4" name="墨迹 3"/>
            </p:nvPicPr>
            <p:blipFill>
              <a:blip r:embed="rId6"/>
            </p:blipFill>
            <p:spPr>
              <a:xfrm>
                <a:off x="857250" y="3497580"/>
                <a:ext cx="266065" cy="425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814705" y="4277360"/>
              <a:ext cx="531495" cy="8890"/>
            </p14:xfrm>
          </p:contentPart>
        </mc:Choice>
        <mc:Fallback xmlns="">
          <p:pic>
            <p:nvPicPr>
              <p:cNvPr id="5" name="墨迹 4"/>
            </p:nvPicPr>
            <p:blipFill>
              <a:blip r:embed="rId8"/>
            </p:blipFill>
            <p:spPr>
              <a:xfrm>
                <a:off x="814705" y="4277360"/>
                <a:ext cx="531495" cy="88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955165" y="4277360"/>
              <a:ext cx="240665" cy="17145"/>
            </p14:xfrm>
          </p:contentPart>
        </mc:Choice>
        <mc:Fallback xmlns="">
          <p:pic>
            <p:nvPicPr>
              <p:cNvPr id="6" name="墨迹 5"/>
            </p:nvPicPr>
            <p:blipFill>
              <a:blip r:embed="rId10"/>
            </p:blipFill>
            <p:spPr>
              <a:xfrm>
                <a:off x="1955165" y="4277360"/>
                <a:ext cx="240665" cy="171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756660" y="3891915"/>
              <a:ext cx="677545" cy="480060"/>
            </p14:xfrm>
          </p:contentPart>
        </mc:Choice>
        <mc:Fallback xmlns="">
          <p:pic>
            <p:nvPicPr>
              <p:cNvPr id="7" name="墨迹 6"/>
            </p:nvPicPr>
            <p:blipFill>
              <a:blip r:embed="rId12"/>
            </p:blipFill>
            <p:spPr>
              <a:xfrm>
                <a:off x="3756660" y="3891915"/>
                <a:ext cx="677545" cy="4800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5883910" y="3985895"/>
              <a:ext cx="94615" cy="197485"/>
            </p14:xfrm>
          </p:contentPart>
        </mc:Choice>
        <mc:Fallback xmlns="">
          <p:pic>
            <p:nvPicPr>
              <p:cNvPr id="8" name="墨迹 7"/>
            </p:nvPicPr>
            <p:blipFill>
              <a:blip r:embed="rId14"/>
            </p:blipFill>
            <p:spPr>
              <a:xfrm>
                <a:off x="5883910" y="3985895"/>
                <a:ext cx="94615" cy="1974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6029960" y="4191635"/>
              <a:ext cx="17145" cy="51435"/>
            </p14:xfrm>
          </p:contentPart>
        </mc:Choice>
        <mc:Fallback xmlns="">
          <p:pic>
            <p:nvPicPr>
              <p:cNvPr id="9" name="墨迹 8"/>
            </p:nvPicPr>
            <p:blipFill>
              <a:blip r:embed="rId16"/>
            </p:blipFill>
            <p:spPr>
              <a:xfrm>
                <a:off x="6029960" y="4191635"/>
                <a:ext cx="17145" cy="5143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6115685" y="4054475"/>
              <a:ext cx="120015" cy="111760"/>
            </p14:xfrm>
          </p:contentPart>
        </mc:Choice>
        <mc:Fallback xmlns="">
          <p:pic>
            <p:nvPicPr>
              <p:cNvPr id="10" name="墨迹 9"/>
            </p:nvPicPr>
            <p:blipFill>
              <a:blip r:embed="rId18"/>
            </p:blipFill>
            <p:spPr>
              <a:xfrm>
                <a:off x="6115685" y="4054475"/>
                <a:ext cx="120015" cy="1117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798185" y="4303395"/>
              <a:ext cx="532130" cy="360"/>
            </p14:xfrm>
          </p:contentPart>
        </mc:Choice>
        <mc:Fallback xmlns="">
          <p:pic>
            <p:nvPicPr>
              <p:cNvPr id="11" name="墨迹 10"/>
            </p:nvPicPr>
            <p:blipFill>
              <a:blip r:embed="rId20"/>
            </p:blipFill>
            <p:spPr>
              <a:xfrm>
                <a:off x="5798185" y="4303395"/>
                <a:ext cx="532130" cy="360"/>
              </a:xfrm>
              <a:prstGeom prst="rect"/>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685800" y="0"/>
            <a:ext cx="7772400" cy="1428750"/>
          </a:xfrm>
        </p:spPr>
        <p:txBody>
          <a:bodyPr vert="horz" wrap="square" lIns="92075" tIns="46038" rIns="92075" bIns="46038" anchor="ctr"/>
          <a:p>
            <a:r>
              <a:rPr lang="en-US" altLang="en-US" sz="4200" dirty="0">
                <a:latin typeface="Courier New" panose="02070609020205090404" pitchFamily="49" charset="0"/>
              </a:rPr>
              <a:t>do-while</a:t>
            </a:r>
            <a:r>
              <a:rPr lang="en-US" altLang="en-US" dirty="0"/>
              <a:t> Loop</a:t>
            </a:r>
            <a:endParaRPr lang="en-US" altLang="en-US" dirty="0">
              <a:solidFill>
                <a:schemeClr val="tx1"/>
              </a:solidFill>
            </a:endParaRPr>
          </a:p>
        </p:txBody>
      </p:sp>
      <p:sp>
        <p:nvSpPr>
          <p:cNvPr id="25604" name="Rectangle 12"/>
          <p:cNvSpPr/>
          <p:nvPr/>
        </p:nvSpPr>
        <p:spPr>
          <a:xfrm>
            <a:off x="3455988" y="22288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5" name="Rectangle 13"/>
          <p:cNvSpPr/>
          <p:nvPr/>
        </p:nvSpPr>
        <p:spPr>
          <a:xfrm>
            <a:off x="426085" y="1985010"/>
            <a:ext cx="7315200" cy="224536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None/>
            </a:pPr>
            <a:r>
              <a:rPr lang="en-US" altLang="en-US" sz="2000" b="1" dirty="0">
                <a:solidFill>
                  <a:schemeClr val="tx2"/>
                </a:solidFill>
                <a:latin typeface="Courier New" panose="02070609020205090404" pitchFamily="49" charset="0"/>
              </a:rPr>
              <a:t>do </a:t>
            </a:r>
            <a:endParaRPr lang="en-US" altLang="en-US" sz="2000" b="1" dirty="0">
              <a:solidFill>
                <a:schemeClr val="tx2"/>
              </a:solidFill>
              <a:latin typeface="Courier New" panose="02070609020205090404" pitchFamily="49" charset="0"/>
            </a:endParaRPr>
          </a:p>
          <a:p>
            <a:pPr marL="0" lvl="0" indent="0">
              <a:spcBef>
                <a:spcPct val="50000"/>
              </a:spcBef>
              <a:buNone/>
            </a:pPr>
            <a:r>
              <a:rPr lang="en-US" altLang="en-US" sz="2000" b="1" dirty="0">
                <a:solidFill>
                  <a:schemeClr val="tx2"/>
                </a:solidFill>
                <a:latin typeface="Courier New" panose="02070609020205090404" pitchFamily="49" charset="0"/>
              </a:rPr>
              <a:t>{</a:t>
            </a:r>
            <a:endParaRPr lang="en-US" altLang="en-US" sz="2000" b="1" dirty="0">
              <a:solidFill>
                <a:schemeClr val="tx2"/>
              </a:solidFill>
              <a:latin typeface="Courier New" panose="02070609020205090404" pitchFamily="49" charset="0"/>
            </a:endParaRPr>
          </a:p>
          <a:p>
            <a:pPr marL="0" lvl="0" indent="0">
              <a:spcBef>
                <a:spcPct val="50000"/>
              </a:spcBef>
              <a:buNone/>
            </a:pPr>
            <a:r>
              <a:rPr lang="en-US" altLang="en-US" sz="2000" b="1" dirty="0">
                <a:solidFill>
                  <a:schemeClr val="tx2"/>
                </a:solidFill>
                <a:latin typeface="Courier New" panose="02070609020205090404" pitchFamily="49" charset="0"/>
              </a:rPr>
              <a:t>  // Loop body;</a:t>
            </a:r>
            <a:endParaRPr lang="en-US" altLang="en-US" sz="2000" b="1" dirty="0">
              <a:solidFill>
                <a:schemeClr val="tx2"/>
              </a:solidFill>
              <a:latin typeface="Courier New" panose="02070609020205090404" pitchFamily="49" charset="0"/>
            </a:endParaRPr>
          </a:p>
          <a:p>
            <a:pPr marL="0" lvl="0" indent="0">
              <a:spcBef>
                <a:spcPct val="50000"/>
              </a:spcBef>
              <a:buNone/>
            </a:pPr>
            <a:r>
              <a:rPr lang="en-US" altLang="en-US" sz="2000" b="1" dirty="0">
                <a:solidFill>
                  <a:schemeClr val="tx2"/>
                </a:solidFill>
                <a:latin typeface="Courier New" panose="02070609020205090404" pitchFamily="49" charset="0"/>
              </a:rPr>
              <a:t>  Statement(s);</a:t>
            </a:r>
            <a:endParaRPr lang="en-US" altLang="en-US" sz="2000" b="1" dirty="0">
              <a:solidFill>
                <a:schemeClr val="tx2"/>
              </a:solidFill>
              <a:latin typeface="Courier New" panose="02070609020205090404" pitchFamily="49" charset="0"/>
            </a:endParaRPr>
          </a:p>
          <a:p>
            <a:pPr marL="0" lvl="0" indent="0">
              <a:spcBef>
                <a:spcPct val="50000"/>
              </a:spcBef>
              <a:buNone/>
            </a:pPr>
            <a:r>
              <a:rPr lang="en-US" altLang="en-US" sz="2000" b="1" dirty="0">
                <a:solidFill>
                  <a:schemeClr val="tx2"/>
                </a:solidFill>
                <a:latin typeface="Courier New" panose="02070609020205090404" pitchFamily="49" charset="0"/>
              </a:rPr>
              <a:t>} while (loop-continuation-condition);</a:t>
            </a:r>
            <a:endParaRPr lang="en-US" altLang="en-US" sz="2000" b="1" dirty="0">
              <a:solidFill>
                <a:schemeClr val="tx2"/>
              </a:solidFill>
              <a:latin typeface="Courier New" panose="02070609020205090404" pitchFamily="49" charset="0"/>
            </a:endParaRPr>
          </a:p>
        </p:txBody>
      </p:sp>
      <p:sp>
        <p:nvSpPr>
          <p:cNvPr id="25606" name="Rectangle 15"/>
          <p:cNvSpPr/>
          <p:nvPr/>
        </p:nvSpPr>
        <p:spPr>
          <a:xfrm>
            <a:off x="3667125" y="23002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7" name="Rectangle 19"/>
          <p:cNvSpPr/>
          <p:nvPr/>
        </p:nvSpPr>
        <p:spPr>
          <a:xfrm>
            <a:off x="3667125" y="24193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5608" name="Object 18"/>
          <p:cNvGraphicFramePr>
            <a:graphicFrameLocks noChangeAspect="1"/>
          </p:cNvGraphicFramePr>
          <p:nvPr/>
        </p:nvGraphicFramePr>
        <p:xfrm>
          <a:off x="5524500" y="766445"/>
          <a:ext cx="3619500" cy="4038600"/>
        </p:xfrm>
        <a:graphic>
          <a:graphicData uri="http://schemas.openxmlformats.org/presentationml/2006/ole">
            <mc:AlternateContent xmlns:mc="http://schemas.openxmlformats.org/markup-compatibility/2006">
              <mc:Choice xmlns:v="urn:schemas-microsoft-com:vml" Requires="v">
                <p:oleObj spid="_x0000_s3083" name="" r:id="rId1" imgW="1807210" imgH="2016125" progId="Word.Picture.8">
                  <p:embed/>
                </p:oleObj>
              </mc:Choice>
              <mc:Fallback>
                <p:oleObj name="" r:id="rId1" imgW="1807210" imgH="2016125" progId="Word.Picture.8">
                  <p:embed/>
                  <p:pic>
                    <p:nvPicPr>
                      <p:cNvPr id="0" name="图片 3082"/>
                      <p:cNvPicPr/>
                      <p:nvPr/>
                    </p:nvPicPr>
                    <p:blipFill>
                      <a:blip r:embed="rId2"/>
                      <a:stretch>
                        <a:fillRect/>
                      </a:stretch>
                    </p:blipFill>
                    <p:spPr>
                      <a:xfrm>
                        <a:off x="5524500" y="766445"/>
                        <a:ext cx="3619500" cy="4038600"/>
                      </a:xfrm>
                      <a:prstGeom prst="rect">
                        <a:avLst/>
                      </a:prstGeom>
                      <a:noFill/>
                      <a:ln w="38100">
                        <a:noFill/>
                        <a:miter/>
                      </a:ln>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994410" y="4200525"/>
              <a:ext cx="4966970" cy="25400"/>
            </p14:xfrm>
          </p:contentPart>
        </mc:Choice>
        <mc:Fallback xmlns="">
          <p:pic>
            <p:nvPicPr>
              <p:cNvPr id="2" name="墨迹 1"/>
            </p:nvPicPr>
            <p:blipFill>
              <a:blip r:embed="rId4"/>
            </p:blipFill>
            <p:spPr>
              <a:xfrm>
                <a:off x="994410" y="4200525"/>
                <a:ext cx="4966970" cy="25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617220" y="2691765"/>
              <a:ext cx="2444750" cy="1011555"/>
            </p14:xfrm>
          </p:contentPart>
        </mc:Choice>
        <mc:Fallback xmlns="">
          <p:pic>
            <p:nvPicPr>
              <p:cNvPr id="3" name="墨迹 2"/>
            </p:nvPicPr>
            <p:blipFill>
              <a:blip r:embed="rId6"/>
            </p:blipFill>
            <p:spPr>
              <a:xfrm>
                <a:off x="617220" y="2691765"/>
                <a:ext cx="2444750" cy="10115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7607935" y="831215"/>
              <a:ext cx="86360" cy="514350"/>
            </p14:xfrm>
          </p:contentPart>
        </mc:Choice>
        <mc:Fallback xmlns="">
          <p:pic>
            <p:nvPicPr>
              <p:cNvPr id="4" name="墨迹 3"/>
            </p:nvPicPr>
            <p:blipFill>
              <a:blip r:embed="rId8"/>
            </p:blipFill>
            <p:spPr>
              <a:xfrm>
                <a:off x="7607935" y="831215"/>
                <a:ext cx="86360" cy="514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7607935" y="1303020"/>
              <a:ext cx="111760" cy="102870"/>
            </p14:xfrm>
          </p:contentPart>
        </mc:Choice>
        <mc:Fallback xmlns="">
          <p:pic>
            <p:nvPicPr>
              <p:cNvPr id="5" name="墨迹 4"/>
            </p:nvPicPr>
            <p:blipFill>
              <a:blip r:embed="rId10"/>
            </p:blipFill>
            <p:spPr>
              <a:xfrm>
                <a:off x="7607935" y="1303020"/>
                <a:ext cx="111760" cy="10287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5815330" y="1242695"/>
              <a:ext cx="1767205" cy="2057400"/>
            </p14:xfrm>
          </p:contentPart>
        </mc:Choice>
        <mc:Fallback xmlns="">
          <p:pic>
            <p:nvPicPr>
              <p:cNvPr id="6" name="墨迹 5"/>
            </p:nvPicPr>
            <p:blipFill>
              <a:blip r:embed="rId12"/>
            </p:blipFill>
            <p:spPr>
              <a:xfrm>
                <a:off x="5815330" y="1242695"/>
                <a:ext cx="1767205" cy="2057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7539355" y="1388745"/>
              <a:ext cx="86360" cy="76835"/>
            </p14:xfrm>
          </p:contentPart>
        </mc:Choice>
        <mc:Fallback xmlns="">
          <p:pic>
            <p:nvPicPr>
              <p:cNvPr id="7" name="墨迹 6"/>
            </p:nvPicPr>
            <p:blipFill>
              <a:blip r:embed="rId14"/>
            </p:blipFill>
            <p:spPr>
              <a:xfrm>
                <a:off x="7539355" y="1388745"/>
                <a:ext cx="86360" cy="7683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7599680" y="4029075"/>
              <a:ext cx="26035" cy="213995"/>
            </p14:xfrm>
          </p:contentPart>
        </mc:Choice>
        <mc:Fallback xmlns="">
          <p:pic>
            <p:nvPicPr>
              <p:cNvPr id="8" name="墨迹 7"/>
            </p:nvPicPr>
            <p:blipFill>
              <a:blip r:embed="rId16"/>
            </p:blipFill>
            <p:spPr>
              <a:xfrm>
                <a:off x="7599680" y="4029075"/>
                <a:ext cx="26035" cy="21399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7573645" y="4208780"/>
              <a:ext cx="69215" cy="34290"/>
            </p14:xfrm>
          </p:contentPart>
        </mc:Choice>
        <mc:Fallback xmlns="">
          <p:pic>
            <p:nvPicPr>
              <p:cNvPr id="9" name="墨迹 8"/>
            </p:nvPicPr>
            <p:blipFill>
              <a:blip r:embed="rId18"/>
            </p:blipFill>
            <p:spPr>
              <a:xfrm>
                <a:off x="7573645" y="4208780"/>
                <a:ext cx="69215" cy="3429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152400" y="228600"/>
            <a:ext cx="8763000" cy="1066800"/>
          </a:xfrm>
        </p:spPr>
        <p:txBody>
          <a:bodyPr vert="horz" wrap="square" lIns="92075" tIns="46038" rIns="92075" bIns="46038" anchor="ctr"/>
          <a:p>
            <a:r>
              <a:rPr lang="en-US" altLang="en-US" dirty="0"/>
              <a:t>Motivations</a:t>
            </a:r>
            <a:endParaRPr lang="en-US" altLang="en-US" dirty="0"/>
          </a:p>
        </p:txBody>
      </p:sp>
      <p:sp>
        <p:nvSpPr>
          <p:cNvPr id="4100" name="Rectangle 3"/>
          <p:cNvSpPr>
            <a:spLocks noGrp="1"/>
          </p:cNvSpPr>
          <p:nvPr>
            <p:ph idx="1"/>
          </p:nvPr>
        </p:nvSpPr>
        <p:spPr>
          <a:xfrm>
            <a:off x="231775" y="1371600"/>
            <a:ext cx="8683625" cy="4114800"/>
          </a:xfrm>
        </p:spPr>
        <p:txBody>
          <a:bodyPr vert="horz" wrap="square" lIns="92075" tIns="46038" rIns="92075" bIns="46038" anchor="t"/>
          <a:p>
            <a:pPr marL="0" indent="0">
              <a:lnSpc>
                <a:spcPct val="90000"/>
              </a:lnSpc>
              <a:buNone/>
            </a:pPr>
            <a:r>
              <a:rPr lang="en-US" altLang="en-US" dirty="0"/>
              <a:t>Suppose that you need to print a string (e.g., "Welcome to C++!") a hundred times. It would be tedious to have to write the following statement a hundred times:</a:t>
            </a:r>
            <a:endParaRPr lang="en-US" altLang="en-US" dirty="0"/>
          </a:p>
          <a:p>
            <a:pPr marL="0" indent="0">
              <a:lnSpc>
                <a:spcPct val="90000"/>
              </a:lnSpc>
              <a:buNone/>
            </a:pPr>
            <a:endParaRPr lang="en-US" altLang="en-US" u="sng" dirty="0"/>
          </a:p>
          <a:p>
            <a:pPr marL="0" indent="0">
              <a:lnSpc>
                <a:spcPct val="90000"/>
              </a:lnSpc>
              <a:buNone/>
            </a:pPr>
            <a:r>
              <a:rPr lang="en-US" altLang="en-US" dirty="0"/>
              <a:t>cout  &lt;&lt; "Welcome to C++!" &lt;&lt; endl;</a:t>
            </a:r>
            <a:endParaRPr lang="en-US" altLang="en-US" dirty="0"/>
          </a:p>
          <a:p>
            <a:pPr marL="0" indent="0">
              <a:lnSpc>
                <a:spcPct val="90000"/>
              </a:lnSpc>
              <a:buNone/>
            </a:pPr>
            <a:endParaRPr lang="en-US" altLang="en-US" dirty="0"/>
          </a:p>
          <a:p>
            <a:pPr marL="0" indent="0">
              <a:lnSpc>
                <a:spcPct val="90000"/>
              </a:lnSpc>
              <a:buNone/>
            </a:pPr>
            <a:r>
              <a:rPr lang="en-US" altLang="en-US" dirty="0"/>
              <a:t>So, how do you solve this problem?</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5750" y="167005"/>
            <a:ext cx="8572500" cy="6000750"/>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endParaRPr lang="zh-CN" altLang="en-US" sz="1600"/>
          </a:p>
          <a:p>
            <a:r>
              <a:rPr lang="zh-CN" altLang="en-US" sz="1600"/>
              <a:t>int main()</a:t>
            </a:r>
            <a:endParaRPr lang="zh-CN" altLang="en-US" sz="1600"/>
          </a:p>
          <a:p>
            <a:r>
              <a:rPr lang="zh-CN" altLang="en-US" sz="1600"/>
              <a:t>{</a:t>
            </a:r>
            <a:endParaRPr lang="zh-CN" altLang="en-US" sz="1600"/>
          </a:p>
          <a:p>
            <a:r>
              <a:rPr lang="zh-CN" altLang="en-US" sz="1600"/>
              <a:t>  // Initialize data and sum</a:t>
            </a:r>
            <a:endParaRPr lang="zh-CN" altLang="en-US" sz="1600"/>
          </a:p>
          <a:p>
            <a:r>
              <a:rPr lang="zh-CN" altLang="en-US" sz="1600"/>
              <a:t>  int data = 0;</a:t>
            </a:r>
            <a:endParaRPr lang="zh-CN" altLang="en-US" sz="1600"/>
          </a:p>
          <a:p>
            <a:r>
              <a:rPr lang="zh-CN" altLang="en-US" sz="1600"/>
              <a:t>  int sum = 0;</a:t>
            </a:r>
            <a:endParaRPr lang="zh-CN" altLang="en-US" sz="1600"/>
          </a:p>
          <a:p>
            <a:endParaRPr lang="zh-CN" altLang="en-US" sz="1600"/>
          </a:p>
          <a:p>
            <a:r>
              <a:rPr lang="zh-CN" altLang="en-US" sz="1600"/>
              <a:t>  do</a:t>
            </a:r>
            <a:endParaRPr lang="zh-CN" altLang="en-US" sz="1600"/>
          </a:p>
          <a:p>
            <a:r>
              <a:rPr lang="zh-CN" altLang="en-US" sz="1600"/>
              <a:t>  {</a:t>
            </a:r>
            <a:endParaRPr lang="zh-CN" altLang="en-US" sz="1600"/>
          </a:p>
          <a:p>
            <a:r>
              <a:rPr lang="zh-CN" altLang="en-US" sz="1600"/>
              <a:t>    sum += data;</a:t>
            </a:r>
            <a:endParaRPr lang="zh-CN" altLang="en-US" sz="1600"/>
          </a:p>
          <a:p>
            <a:endParaRPr lang="zh-CN" altLang="en-US" sz="1600"/>
          </a:p>
          <a:p>
            <a:r>
              <a:rPr lang="zh-CN" altLang="en-US" sz="1600"/>
              <a:t>    // Read the next data</a:t>
            </a:r>
            <a:endParaRPr lang="zh-CN" altLang="en-US" sz="1600"/>
          </a:p>
          <a:p>
            <a:r>
              <a:rPr lang="zh-CN" altLang="en-US" sz="1600"/>
              <a:t>    cout &lt;&lt; "Enter an integer (the input ends " &lt;&lt;</a:t>
            </a:r>
            <a:endParaRPr lang="zh-CN" altLang="en-US" sz="1600"/>
          </a:p>
          <a:p>
            <a:r>
              <a:rPr lang="zh-CN" altLang="en-US" sz="1600"/>
              <a:t>      "if it is 0): ";</a:t>
            </a:r>
            <a:endParaRPr lang="zh-CN" altLang="en-US" sz="1600"/>
          </a:p>
          <a:p>
            <a:r>
              <a:rPr lang="zh-CN" altLang="en-US" sz="1600"/>
              <a:t>    cin &gt;&gt; data; // Keep reading data until the input is 0</a:t>
            </a:r>
            <a:endParaRPr lang="zh-CN" altLang="en-US" sz="1600"/>
          </a:p>
          <a:p>
            <a:r>
              <a:rPr lang="zh-CN" altLang="en-US" sz="1600"/>
              <a:t>  }</a:t>
            </a:r>
            <a:endParaRPr lang="zh-CN" altLang="en-US" sz="1600"/>
          </a:p>
          <a:p>
            <a:r>
              <a:rPr lang="zh-CN" altLang="en-US" sz="1600"/>
              <a:t>  while (data != 0);</a:t>
            </a:r>
            <a:endParaRPr lang="zh-CN" altLang="en-US" sz="1600"/>
          </a:p>
          <a:p>
            <a:endParaRPr lang="zh-CN" altLang="en-US" sz="1600"/>
          </a:p>
          <a:p>
            <a:r>
              <a:rPr lang="zh-CN" altLang="en-US" sz="1600"/>
              <a:t>  cout &lt;&lt; "The sum is " &lt;&lt; sum &lt;&lt; endl;</a:t>
            </a:r>
            <a:endParaRPr lang="zh-CN" altLang="en-US" sz="1600"/>
          </a:p>
          <a:p>
            <a:endParaRPr lang="zh-CN" altLang="en-US" sz="1600"/>
          </a:p>
          <a:p>
            <a:r>
              <a:rPr lang="zh-CN" altLang="en-US" sz="1600"/>
              <a:t>  return 0;</a:t>
            </a:r>
            <a:endParaRPr lang="zh-CN" altLang="en-US" sz="1600"/>
          </a:p>
          <a:p>
            <a:r>
              <a:rPr lang="zh-CN" altLang="en-US" sz="1600"/>
              <a:t>}</a:t>
            </a:r>
            <a:endParaRPr lang="zh-CN" altLang="en-US" sz="16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355090" y="471170"/>
              <a:ext cx="651510" cy="26035"/>
            </p14:xfrm>
          </p:contentPart>
        </mc:Choice>
        <mc:Fallback xmlns="">
          <p:pic>
            <p:nvPicPr>
              <p:cNvPr id="2" name="墨迹 1"/>
            </p:nvPicPr>
            <p:blipFill>
              <a:blip r:embed="rId2"/>
            </p:blipFill>
            <p:spPr>
              <a:xfrm>
                <a:off x="1355090" y="471170"/>
                <a:ext cx="651510" cy="260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97205" y="1122680"/>
              <a:ext cx="102870" cy="17145"/>
            </p14:xfrm>
          </p:contentPart>
        </mc:Choice>
        <mc:Fallback xmlns="">
          <p:pic>
            <p:nvPicPr>
              <p:cNvPr id="3" name="墨迹 2"/>
            </p:nvPicPr>
            <p:blipFill>
              <a:blip r:embed="rId4"/>
            </p:blipFill>
            <p:spPr>
              <a:xfrm>
                <a:off x="497205" y="1122680"/>
                <a:ext cx="102870" cy="171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462915" y="5854700"/>
              <a:ext cx="806450" cy="34290"/>
            </p14:xfrm>
          </p:contentPart>
        </mc:Choice>
        <mc:Fallback xmlns="">
          <p:pic>
            <p:nvPicPr>
              <p:cNvPr id="5" name="墨迹 4"/>
            </p:nvPicPr>
            <p:blipFill>
              <a:blip r:embed="rId6"/>
            </p:blipFill>
            <p:spPr>
              <a:xfrm>
                <a:off x="462915" y="5854700"/>
                <a:ext cx="806450" cy="342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891540" y="1954530"/>
              <a:ext cx="292100" cy="17145"/>
            </p14:xfrm>
          </p:contentPart>
        </mc:Choice>
        <mc:Fallback xmlns="">
          <p:pic>
            <p:nvPicPr>
              <p:cNvPr id="6" name="墨迹 5"/>
            </p:nvPicPr>
            <p:blipFill>
              <a:blip r:embed="rId8"/>
            </p:blipFill>
            <p:spPr>
              <a:xfrm>
                <a:off x="891540" y="1954530"/>
                <a:ext cx="292100" cy="171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822960" y="2168525"/>
              <a:ext cx="446405" cy="17145"/>
            </p14:xfrm>
          </p:contentPart>
        </mc:Choice>
        <mc:Fallback xmlns="">
          <p:pic>
            <p:nvPicPr>
              <p:cNvPr id="7" name="墨迹 6"/>
            </p:nvPicPr>
            <p:blipFill>
              <a:blip r:embed="rId10"/>
            </p:blipFill>
            <p:spPr>
              <a:xfrm>
                <a:off x="822960" y="2168525"/>
                <a:ext cx="446405" cy="171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419735" y="2665730"/>
              <a:ext cx="231775" cy="8890"/>
            </p14:xfrm>
          </p:contentPart>
        </mc:Choice>
        <mc:Fallback xmlns="">
          <p:pic>
            <p:nvPicPr>
              <p:cNvPr id="8" name="墨迹 7"/>
            </p:nvPicPr>
            <p:blipFill>
              <a:blip r:embed="rId12"/>
            </p:blipFill>
            <p:spPr>
              <a:xfrm>
                <a:off x="419735" y="2665730"/>
                <a:ext cx="231775" cy="88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634365" y="3171825"/>
              <a:ext cx="334645" cy="17145"/>
            </p14:xfrm>
          </p:contentPart>
        </mc:Choice>
        <mc:Fallback xmlns="">
          <p:pic>
            <p:nvPicPr>
              <p:cNvPr id="9" name="墨迹 8"/>
            </p:nvPicPr>
            <p:blipFill>
              <a:blip r:embed="rId14"/>
            </p:blipFill>
            <p:spPr>
              <a:xfrm>
                <a:off x="634365" y="3171825"/>
                <a:ext cx="334645" cy="171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994410" y="2726055"/>
              <a:ext cx="111760" cy="102870"/>
            </p14:xfrm>
          </p:contentPart>
        </mc:Choice>
        <mc:Fallback xmlns="">
          <p:pic>
            <p:nvPicPr>
              <p:cNvPr id="10" name="墨迹 9"/>
            </p:nvPicPr>
            <p:blipFill>
              <a:blip r:embed="rId16"/>
            </p:blipFill>
            <p:spPr>
              <a:xfrm>
                <a:off x="994410" y="2726055"/>
                <a:ext cx="111760" cy="1028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166495" y="2751455"/>
              <a:ext cx="51435" cy="8890"/>
            </p14:xfrm>
          </p:contentPart>
        </mc:Choice>
        <mc:Fallback xmlns="">
          <p:pic>
            <p:nvPicPr>
              <p:cNvPr id="11" name="墨迹 10"/>
            </p:nvPicPr>
            <p:blipFill>
              <a:blip r:embed="rId18"/>
            </p:blipFill>
            <p:spPr>
              <a:xfrm>
                <a:off x="1166495" y="2751455"/>
                <a:ext cx="51435" cy="88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183640" y="2802890"/>
              <a:ext cx="51435" cy="360"/>
            </p14:xfrm>
          </p:contentPart>
        </mc:Choice>
        <mc:Fallback xmlns="">
          <p:pic>
            <p:nvPicPr>
              <p:cNvPr id="12" name="墨迹 11"/>
            </p:nvPicPr>
            <p:blipFill>
              <a:blip r:embed="rId20"/>
            </p:blipFill>
            <p:spPr>
              <a:xfrm>
                <a:off x="1183640" y="2802890"/>
                <a:ext cx="51435"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311910" y="2708910"/>
              <a:ext cx="163195" cy="154305"/>
            </p14:xfrm>
          </p:contentPart>
        </mc:Choice>
        <mc:Fallback xmlns="">
          <p:pic>
            <p:nvPicPr>
              <p:cNvPr id="13" name="墨迹 12"/>
            </p:nvPicPr>
            <p:blipFill>
              <a:blip r:embed="rId22"/>
            </p:blipFill>
            <p:spPr>
              <a:xfrm>
                <a:off x="1311910" y="2708910"/>
                <a:ext cx="163195" cy="15430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1543685" y="2751455"/>
              <a:ext cx="163195" cy="17145"/>
            </p14:xfrm>
          </p:contentPart>
        </mc:Choice>
        <mc:Fallback xmlns="">
          <p:pic>
            <p:nvPicPr>
              <p:cNvPr id="14" name="墨迹 13"/>
            </p:nvPicPr>
            <p:blipFill>
              <a:blip r:embed="rId24"/>
            </p:blipFill>
            <p:spPr>
              <a:xfrm>
                <a:off x="1543685" y="2751455"/>
                <a:ext cx="163195" cy="1714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1646555" y="2657475"/>
              <a:ext cx="26035" cy="145415"/>
            </p14:xfrm>
          </p:contentPart>
        </mc:Choice>
        <mc:Fallback xmlns="">
          <p:pic>
            <p:nvPicPr>
              <p:cNvPr id="15" name="墨迹 14"/>
            </p:nvPicPr>
            <p:blipFill>
              <a:blip r:embed="rId26"/>
            </p:blipFill>
            <p:spPr>
              <a:xfrm>
                <a:off x="1646555" y="2657475"/>
                <a:ext cx="26035" cy="14541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1826895" y="2717165"/>
              <a:ext cx="128270" cy="102870"/>
            </p14:xfrm>
          </p:contentPart>
        </mc:Choice>
        <mc:Fallback xmlns="">
          <p:pic>
            <p:nvPicPr>
              <p:cNvPr id="16" name="墨迹 15"/>
            </p:nvPicPr>
            <p:blipFill>
              <a:blip r:embed="rId28"/>
            </p:blipFill>
            <p:spPr>
              <a:xfrm>
                <a:off x="1826895" y="2717165"/>
                <a:ext cx="128270" cy="10287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1809750" y="4380230"/>
              <a:ext cx="171450" cy="146050"/>
            </p14:xfrm>
          </p:contentPart>
        </mc:Choice>
        <mc:Fallback xmlns="">
          <p:pic>
            <p:nvPicPr>
              <p:cNvPr id="17" name="墨迹 16"/>
            </p:nvPicPr>
            <p:blipFill>
              <a:blip r:embed="rId30"/>
            </p:blipFill>
            <p:spPr>
              <a:xfrm>
                <a:off x="1809750" y="4380230"/>
                <a:ext cx="171450" cy="1460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1920875" y="4448810"/>
              <a:ext cx="34290" cy="120015"/>
            </p14:xfrm>
          </p:contentPart>
        </mc:Choice>
        <mc:Fallback xmlns="">
          <p:pic>
            <p:nvPicPr>
              <p:cNvPr id="18" name="墨迹 17"/>
            </p:nvPicPr>
            <p:blipFill>
              <a:blip r:embed="rId32"/>
            </p:blipFill>
            <p:spPr>
              <a:xfrm>
                <a:off x="1920875" y="4448810"/>
                <a:ext cx="34290" cy="12001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582930" y="4894580"/>
              <a:ext cx="197485" cy="8890"/>
            </p14:xfrm>
          </p:contentPart>
        </mc:Choice>
        <mc:Fallback xmlns="">
          <p:pic>
            <p:nvPicPr>
              <p:cNvPr id="19" name="墨迹 18"/>
            </p:nvPicPr>
            <p:blipFill>
              <a:blip r:embed="rId34"/>
            </p:blipFill>
            <p:spPr>
              <a:xfrm>
                <a:off x="582930" y="4894580"/>
                <a:ext cx="197485" cy="889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196850" y="2623185"/>
              <a:ext cx="274320" cy="2108835"/>
            </p14:xfrm>
          </p:contentPart>
        </mc:Choice>
        <mc:Fallback xmlns="">
          <p:pic>
            <p:nvPicPr>
              <p:cNvPr id="20" name="墨迹 19"/>
            </p:nvPicPr>
            <p:blipFill>
              <a:blip r:embed="rId36"/>
            </p:blipFill>
            <p:spPr>
              <a:xfrm>
                <a:off x="196850" y="2623185"/>
                <a:ext cx="274320" cy="210883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428625" y="2588895"/>
              <a:ext cx="25400" cy="42545"/>
            </p14:xfrm>
          </p:contentPart>
        </mc:Choice>
        <mc:Fallback xmlns="">
          <p:pic>
            <p:nvPicPr>
              <p:cNvPr id="21" name="墨迹 20"/>
            </p:nvPicPr>
            <p:blipFill>
              <a:blip r:embed="rId38"/>
            </p:blipFill>
            <p:spPr>
              <a:xfrm>
                <a:off x="428625" y="2588895"/>
                <a:ext cx="25400" cy="4254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454025" y="2606040"/>
              <a:ext cx="51435" cy="34290"/>
            </p14:xfrm>
          </p:contentPart>
        </mc:Choice>
        <mc:Fallback xmlns="">
          <p:pic>
            <p:nvPicPr>
              <p:cNvPr id="22" name="墨迹 21"/>
            </p:nvPicPr>
            <p:blipFill>
              <a:blip r:embed="rId40"/>
            </p:blipFill>
            <p:spPr>
              <a:xfrm>
                <a:off x="454025" y="2606040"/>
                <a:ext cx="51435" cy="3429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2049780" y="2768600"/>
              <a:ext cx="94615" cy="17145"/>
            </p14:xfrm>
          </p:contentPart>
        </mc:Choice>
        <mc:Fallback xmlns="">
          <p:pic>
            <p:nvPicPr>
              <p:cNvPr id="23" name="墨迹 22"/>
            </p:nvPicPr>
            <p:blipFill>
              <a:blip r:embed="rId42"/>
            </p:blipFill>
            <p:spPr>
              <a:xfrm>
                <a:off x="2049780" y="2768600"/>
                <a:ext cx="94615" cy="1714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2101215" y="2717165"/>
              <a:ext cx="26035" cy="51435"/>
            </p14:xfrm>
          </p:contentPart>
        </mc:Choice>
        <mc:Fallback xmlns="">
          <p:pic>
            <p:nvPicPr>
              <p:cNvPr id="24" name="墨迹 23"/>
            </p:nvPicPr>
            <p:blipFill>
              <a:blip r:embed="rId44"/>
            </p:blipFill>
            <p:spPr>
              <a:xfrm>
                <a:off x="2101215" y="2717165"/>
                <a:ext cx="26035" cy="5143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2152650" y="2708910"/>
              <a:ext cx="111760" cy="137160"/>
            </p14:xfrm>
          </p:contentPart>
        </mc:Choice>
        <mc:Fallback xmlns="">
          <p:pic>
            <p:nvPicPr>
              <p:cNvPr id="25" name="墨迹 24"/>
            </p:nvPicPr>
            <p:blipFill>
              <a:blip r:embed="rId46"/>
            </p:blipFill>
            <p:spPr>
              <a:xfrm>
                <a:off x="2152650" y="2708910"/>
                <a:ext cx="111760" cy="1371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2204085" y="2717165"/>
              <a:ext cx="43180" cy="137160"/>
            </p14:xfrm>
          </p:contentPart>
        </mc:Choice>
        <mc:Fallback xmlns="">
          <p:pic>
            <p:nvPicPr>
              <p:cNvPr id="26" name="墨迹 25"/>
            </p:nvPicPr>
            <p:blipFill>
              <a:blip r:embed="rId48"/>
            </p:blipFill>
            <p:spPr>
              <a:xfrm>
                <a:off x="2204085" y="2717165"/>
                <a:ext cx="43180" cy="1371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2110105" y="4526280"/>
              <a:ext cx="25400" cy="51435"/>
            </p14:xfrm>
          </p:contentPart>
        </mc:Choice>
        <mc:Fallback xmlns="">
          <p:pic>
            <p:nvPicPr>
              <p:cNvPr id="27" name="墨迹 26"/>
            </p:nvPicPr>
            <p:blipFill>
              <a:blip r:embed="rId50"/>
            </p:blipFill>
            <p:spPr>
              <a:xfrm>
                <a:off x="2110105" y="4526280"/>
                <a:ext cx="25400" cy="5143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2230120" y="4380230"/>
              <a:ext cx="128270" cy="171450"/>
            </p14:xfrm>
          </p:contentPart>
        </mc:Choice>
        <mc:Fallback xmlns="">
          <p:pic>
            <p:nvPicPr>
              <p:cNvPr id="28" name="墨迹 27"/>
            </p:nvPicPr>
            <p:blipFill>
              <a:blip r:embed="rId52"/>
            </p:blipFill>
            <p:spPr>
              <a:xfrm>
                <a:off x="2230120" y="4380230"/>
                <a:ext cx="128270" cy="1714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2392680" y="2768600"/>
              <a:ext cx="77470" cy="360"/>
            </p14:xfrm>
          </p:contentPart>
        </mc:Choice>
        <mc:Fallback xmlns="">
          <p:pic>
            <p:nvPicPr>
              <p:cNvPr id="29" name="墨迹 28"/>
            </p:nvPicPr>
            <p:blipFill>
              <a:blip r:embed="rId54"/>
            </p:blipFill>
            <p:spPr>
              <a:xfrm>
                <a:off x="2392680" y="2768600"/>
                <a:ext cx="77470" cy="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2418715" y="2734310"/>
              <a:ext cx="34290" cy="85725"/>
            </p14:xfrm>
          </p:contentPart>
        </mc:Choice>
        <mc:Fallback xmlns="">
          <p:pic>
            <p:nvPicPr>
              <p:cNvPr id="30" name="墨迹 29"/>
            </p:nvPicPr>
            <p:blipFill>
              <a:blip r:embed="rId56"/>
            </p:blipFill>
            <p:spPr>
              <a:xfrm>
                <a:off x="2418715" y="2734310"/>
                <a:ext cx="34290" cy="8572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2590165" y="2700020"/>
              <a:ext cx="94615" cy="205740"/>
            </p14:xfrm>
          </p:contentPart>
        </mc:Choice>
        <mc:Fallback xmlns="">
          <p:pic>
            <p:nvPicPr>
              <p:cNvPr id="31" name="墨迹 30"/>
            </p:nvPicPr>
            <p:blipFill>
              <a:blip r:embed="rId58"/>
            </p:blipFill>
            <p:spPr>
              <a:xfrm>
                <a:off x="2590165" y="2700020"/>
                <a:ext cx="94615" cy="20574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2435860" y="4483100"/>
              <a:ext cx="25400" cy="26035"/>
            </p14:xfrm>
          </p:contentPart>
        </mc:Choice>
        <mc:Fallback xmlns="">
          <p:pic>
            <p:nvPicPr>
              <p:cNvPr id="32" name="墨迹 31"/>
            </p:nvPicPr>
            <p:blipFill>
              <a:blip r:embed="rId60"/>
            </p:blipFill>
            <p:spPr>
              <a:xfrm>
                <a:off x="2435860" y="4483100"/>
                <a:ext cx="25400" cy="2603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2581910" y="4414520"/>
              <a:ext cx="93980" cy="85725"/>
            </p14:xfrm>
          </p:contentPart>
        </mc:Choice>
        <mc:Fallback xmlns="">
          <p:pic>
            <p:nvPicPr>
              <p:cNvPr id="33" name="墨迹 32"/>
            </p:nvPicPr>
            <p:blipFill>
              <a:blip r:embed="rId62"/>
            </p:blipFill>
            <p:spPr>
              <a:xfrm>
                <a:off x="2581910" y="4414520"/>
                <a:ext cx="93980" cy="8572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2161540" y="3034665"/>
              <a:ext cx="506095" cy="34290"/>
            </p14:xfrm>
          </p:contentPart>
        </mc:Choice>
        <mc:Fallback xmlns="">
          <p:pic>
            <p:nvPicPr>
              <p:cNvPr id="34" name="墨迹 33"/>
            </p:nvPicPr>
            <p:blipFill>
              <a:blip r:embed="rId64"/>
            </p:blipFill>
            <p:spPr>
              <a:xfrm>
                <a:off x="2161540" y="3034665"/>
                <a:ext cx="506095" cy="3429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2950210" y="4989195"/>
              <a:ext cx="43180" cy="154305"/>
            </p14:xfrm>
          </p:contentPart>
        </mc:Choice>
        <mc:Fallback xmlns="">
          <p:pic>
            <p:nvPicPr>
              <p:cNvPr id="35" name="墨迹 34"/>
            </p:nvPicPr>
            <p:blipFill>
              <a:blip r:embed="rId66"/>
            </p:blipFill>
            <p:spPr>
              <a:xfrm>
                <a:off x="2950210" y="4989195"/>
                <a:ext cx="43180" cy="15430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3070860" y="4989195"/>
              <a:ext cx="145415" cy="137160"/>
            </p14:xfrm>
          </p:contentPart>
        </mc:Choice>
        <mc:Fallback xmlns="">
          <p:pic>
            <p:nvPicPr>
              <p:cNvPr id="36" name="墨迹 35"/>
            </p:nvPicPr>
            <p:blipFill>
              <a:blip r:embed="rId68"/>
            </p:blipFill>
            <p:spPr>
              <a:xfrm>
                <a:off x="3070860" y="4989195"/>
                <a:ext cx="145415" cy="137160"/>
              </a:xfrm>
              <a:prstGeom prst="rect"/>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6627" name="Rectangle 2"/>
          <p:cNvSpPr>
            <a:spLocks noGrp="1"/>
          </p:cNvSpPr>
          <p:nvPr>
            <p:ph type="title"/>
          </p:nvPr>
        </p:nvSpPr>
        <p:spPr>
          <a:xfrm>
            <a:off x="685800" y="152400"/>
            <a:ext cx="7772400" cy="685800"/>
          </a:xfrm>
        </p:spPr>
        <p:txBody>
          <a:bodyPr vert="horz" wrap="square" lIns="92075" tIns="46038" rIns="92075" bIns="46038" anchor="ctr"/>
          <a:p>
            <a:r>
              <a:rPr lang="en-US" altLang="en-US" sz="4200" dirty="0">
                <a:latin typeface="Courier New" panose="02070609020205090404" pitchFamily="49" charset="0"/>
              </a:rPr>
              <a:t>for</a:t>
            </a:r>
            <a:r>
              <a:rPr lang="en-US" altLang="en-US" dirty="0"/>
              <a:t> Loops</a:t>
            </a:r>
            <a:endParaRPr lang="en-US" altLang="en-US" b="1" dirty="0">
              <a:latin typeface="Book Antiqua" pitchFamily="18" charset="0"/>
            </a:endParaRPr>
          </a:p>
        </p:txBody>
      </p:sp>
      <p:sp>
        <p:nvSpPr>
          <p:cNvPr id="26628" name="Rectangle 3"/>
          <p:cNvSpPr>
            <a:spLocks noGrp="1"/>
          </p:cNvSpPr>
          <p:nvPr>
            <p:ph idx="1"/>
          </p:nvPr>
        </p:nvSpPr>
        <p:spPr>
          <a:xfrm>
            <a:off x="228600" y="990600"/>
            <a:ext cx="4114800" cy="1981200"/>
          </a:xfrm>
        </p:spPr>
        <p:txBody>
          <a:bodyPr vert="horz" wrap="square" lIns="92075" tIns="46038" rIns="92075" bIns="46038" anchor="t"/>
          <a:p>
            <a:pPr>
              <a:lnSpc>
                <a:spcPct val="90000"/>
              </a:lnSpc>
              <a:spcBef>
                <a:spcPct val="0"/>
              </a:spcBef>
              <a:buNone/>
            </a:pPr>
            <a:r>
              <a:rPr lang="en-US" altLang="en-US" sz="2000" dirty="0"/>
              <a:t>for (initial-action; loop-continuation-condition; action-after-each-iteration) </a:t>
            </a:r>
            <a:endParaRPr lang="en-US" altLang="en-US" sz="2000" dirty="0"/>
          </a:p>
          <a:p>
            <a:pPr>
              <a:lnSpc>
                <a:spcPct val="90000"/>
              </a:lnSpc>
              <a:spcBef>
                <a:spcPct val="0"/>
              </a:spcBef>
              <a:buNone/>
            </a:pPr>
            <a:r>
              <a:rPr lang="en-US" altLang="en-US" sz="2000" dirty="0"/>
              <a:t>{</a:t>
            </a:r>
            <a:endParaRPr lang="en-US" altLang="en-US" sz="2000" dirty="0"/>
          </a:p>
          <a:p>
            <a:pPr>
              <a:lnSpc>
                <a:spcPct val="90000"/>
              </a:lnSpc>
              <a:spcBef>
                <a:spcPct val="0"/>
              </a:spcBef>
              <a:buNone/>
            </a:pPr>
            <a:r>
              <a:rPr lang="en-US" altLang="en-US" sz="2000" dirty="0"/>
              <a:t>   // loop body;</a:t>
            </a:r>
            <a:endParaRPr lang="en-US" altLang="en-US" sz="2000" dirty="0"/>
          </a:p>
          <a:p>
            <a:pPr>
              <a:lnSpc>
                <a:spcPct val="90000"/>
              </a:lnSpc>
              <a:spcBef>
                <a:spcPct val="0"/>
              </a:spcBef>
              <a:buNone/>
            </a:pPr>
            <a:r>
              <a:rPr lang="en-US" altLang="en-US" sz="2000" dirty="0"/>
              <a:t>   Statement(s);</a:t>
            </a:r>
            <a:endParaRPr lang="en-US" altLang="en-US" sz="2000" dirty="0"/>
          </a:p>
          <a:p>
            <a:pPr>
              <a:lnSpc>
                <a:spcPct val="90000"/>
              </a:lnSpc>
              <a:spcBef>
                <a:spcPct val="0"/>
              </a:spcBef>
              <a:buNone/>
            </a:pPr>
            <a:r>
              <a:rPr lang="en-US" altLang="en-US" sz="2000" dirty="0"/>
              <a:t>}</a:t>
            </a:r>
            <a:endParaRPr lang="en-US" altLang="en-US" sz="2000" dirty="0"/>
          </a:p>
        </p:txBody>
      </p:sp>
      <p:sp>
        <p:nvSpPr>
          <p:cNvPr id="26629" name="Rectangle 5"/>
          <p:cNvSpPr/>
          <p:nvPr/>
        </p:nvSpPr>
        <p:spPr>
          <a:xfrm>
            <a:off x="2243138" y="19335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30" name="Line 6"/>
          <p:cNvSpPr/>
          <p:nvPr/>
        </p:nvSpPr>
        <p:spPr>
          <a:xfrm>
            <a:off x="2286000" y="2286000"/>
            <a:ext cx="381000" cy="685800"/>
          </a:xfrm>
          <a:prstGeom prst="line">
            <a:avLst/>
          </a:prstGeom>
          <a:ln w="12700" cap="flat" cmpd="sng">
            <a:solidFill>
              <a:srgbClr val="FF0000"/>
            </a:solidFill>
            <a:prstDash val="solid"/>
            <a:headEnd type="none" w="sm" len="sm"/>
            <a:tailEnd type="stealth" w="sm" len="sm"/>
          </a:ln>
        </p:spPr>
      </p:sp>
      <p:sp>
        <p:nvSpPr>
          <p:cNvPr id="26631" name="Rectangle 7"/>
          <p:cNvSpPr/>
          <p:nvPr/>
        </p:nvSpPr>
        <p:spPr>
          <a:xfrm>
            <a:off x="4953000" y="990600"/>
            <a:ext cx="3962400" cy="1981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000" b="1" dirty="0"/>
              <a:t>int</a:t>
            </a:r>
            <a:r>
              <a:rPr lang="en-US" altLang="en-US" sz="2000" dirty="0"/>
              <a:t> i;</a:t>
            </a:r>
            <a:endParaRPr lang="en-US" altLang="en-US" sz="2000" b="1" dirty="0"/>
          </a:p>
          <a:p>
            <a:pPr marL="342900" lvl="0" indent="-342900">
              <a:buNone/>
            </a:pPr>
            <a:r>
              <a:rPr lang="en-US" altLang="en-US" sz="2000" b="1" dirty="0"/>
              <a:t>for</a:t>
            </a:r>
            <a:r>
              <a:rPr lang="en-US" altLang="en-US" sz="2000" dirty="0"/>
              <a:t> (i = 0; i &lt; 100; i++) </a:t>
            </a:r>
            <a:endParaRPr lang="en-US" altLang="en-US" sz="2000" dirty="0"/>
          </a:p>
          <a:p>
            <a:pPr marL="342900" lvl="0" indent="-342900">
              <a:buNone/>
            </a:pPr>
            <a:r>
              <a:rPr lang="en-US" altLang="en-US" sz="2000" dirty="0"/>
              <a:t>{</a:t>
            </a:r>
            <a:endParaRPr lang="en-US" altLang="en-US" sz="2000" dirty="0"/>
          </a:p>
          <a:p>
            <a:pPr marL="342900" lvl="0" indent="-342900">
              <a:buNone/>
            </a:pPr>
            <a:r>
              <a:rPr lang="en-US" altLang="en-US" sz="2000" dirty="0"/>
              <a:t>  cout &lt;&lt; "Welcome to C++!\n";</a:t>
            </a:r>
            <a:endParaRPr lang="en-US" altLang="en-US" sz="2000" dirty="0"/>
          </a:p>
          <a:p>
            <a:pPr marL="342900" lvl="0" indent="-342900">
              <a:buNone/>
            </a:pPr>
            <a:r>
              <a:rPr lang="en-US" altLang="en-US" sz="2000" dirty="0"/>
              <a:t>}</a:t>
            </a:r>
            <a:endParaRPr lang="en-US" altLang="en-US" sz="2000" dirty="0"/>
          </a:p>
        </p:txBody>
      </p:sp>
      <p:sp>
        <p:nvSpPr>
          <p:cNvPr id="26632" name="Line 8"/>
          <p:cNvSpPr/>
          <p:nvPr/>
        </p:nvSpPr>
        <p:spPr>
          <a:xfrm>
            <a:off x="5257800" y="2286000"/>
            <a:ext cx="838200" cy="685800"/>
          </a:xfrm>
          <a:prstGeom prst="line">
            <a:avLst/>
          </a:prstGeom>
          <a:ln w="12700" cap="flat" cmpd="sng">
            <a:solidFill>
              <a:srgbClr val="FF0000"/>
            </a:solidFill>
            <a:prstDash val="solid"/>
            <a:headEnd type="none" w="sm" len="sm"/>
            <a:tailEnd type="stealth" w="sm" len="sm"/>
          </a:ln>
        </p:spPr>
      </p:sp>
      <p:sp>
        <p:nvSpPr>
          <p:cNvPr id="26633" name="Rectangle 10"/>
          <p:cNvSpPr/>
          <p:nvPr/>
        </p:nvSpPr>
        <p:spPr>
          <a:xfrm>
            <a:off x="2243138" y="19335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34" name="Rectangle 12"/>
          <p:cNvSpPr/>
          <p:nvPr/>
        </p:nvSpPr>
        <p:spPr>
          <a:xfrm>
            <a:off x="2243138" y="19335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6635" name="Object 11"/>
          <p:cNvGraphicFramePr>
            <a:graphicFrameLocks noChangeAspect="1"/>
          </p:cNvGraphicFramePr>
          <p:nvPr/>
        </p:nvGraphicFramePr>
        <p:xfrm>
          <a:off x="1692275" y="3044825"/>
          <a:ext cx="5486400" cy="3524250"/>
        </p:xfrm>
        <a:graphic>
          <a:graphicData uri="http://schemas.openxmlformats.org/presentationml/2006/ole">
            <mc:AlternateContent xmlns:mc="http://schemas.openxmlformats.org/markup-compatibility/2006">
              <mc:Choice xmlns:v="urn:schemas-microsoft-com:vml" Requires="v">
                <p:oleObj spid="_x0000_s3082" name="" r:id="rId1" imgW="4660900" imgH="2997200" progId="Word.Picture.8">
                  <p:embed/>
                </p:oleObj>
              </mc:Choice>
              <mc:Fallback>
                <p:oleObj name="" r:id="rId1" imgW="4660900" imgH="2997200" progId="Word.Picture.8">
                  <p:embed/>
                  <p:pic>
                    <p:nvPicPr>
                      <p:cNvPr id="0" name="图片 3081"/>
                      <p:cNvPicPr/>
                      <p:nvPr/>
                    </p:nvPicPr>
                    <p:blipFill>
                      <a:blip r:embed="rId2"/>
                      <a:stretch>
                        <a:fillRect/>
                      </a:stretch>
                    </p:blipFill>
                    <p:spPr>
                      <a:xfrm>
                        <a:off x="1692275" y="3044825"/>
                        <a:ext cx="5486400" cy="3524250"/>
                      </a:xfrm>
                      <a:prstGeom prst="rect">
                        <a:avLst/>
                      </a:prstGeom>
                      <a:noFill/>
                      <a:ln w="9525" cap="flat" cmpd="sng">
                        <a:solidFill>
                          <a:schemeClr val="tx1"/>
                        </a:solidFill>
                        <a:prstDash val="solid"/>
                        <a:miter/>
                        <a:headEnd type="none" w="med" len="med"/>
                        <a:tailEnd type="none" w="med" len="med"/>
                      </a:ln>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797560" y="1276985"/>
              <a:ext cx="1071880" cy="26035"/>
            </p14:xfrm>
          </p:contentPart>
        </mc:Choice>
        <mc:Fallback xmlns="">
          <p:pic>
            <p:nvPicPr>
              <p:cNvPr id="2" name="墨迹 1"/>
            </p:nvPicPr>
            <p:blipFill>
              <a:blip r:embed="rId4"/>
            </p:blipFill>
            <p:spPr>
              <a:xfrm>
                <a:off x="797560" y="1276985"/>
                <a:ext cx="1071880" cy="260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2255520" y="1268730"/>
              <a:ext cx="1638300" cy="59690"/>
            </p14:xfrm>
          </p:contentPart>
        </mc:Choice>
        <mc:Fallback xmlns="">
          <p:pic>
            <p:nvPicPr>
              <p:cNvPr id="3" name="墨迹 2"/>
            </p:nvPicPr>
            <p:blipFill>
              <a:blip r:embed="rId6"/>
            </p:blipFill>
            <p:spPr>
              <a:xfrm>
                <a:off x="2255520" y="1268730"/>
                <a:ext cx="1638300" cy="596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720090" y="1594485"/>
              <a:ext cx="506095" cy="8255"/>
            </p14:xfrm>
          </p:contentPart>
        </mc:Choice>
        <mc:Fallback xmlns="">
          <p:pic>
            <p:nvPicPr>
              <p:cNvPr id="4" name="墨迹 3"/>
            </p:nvPicPr>
            <p:blipFill>
              <a:blip r:embed="rId8"/>
            </p:blipFill>
            <p:spPr>
              <a:xfrm>
                <a:off x="720090" y="1594485"/>
                <a:ext cx="506095" cy="82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1886585" y="1577340"/>
              <a:ext cx="1381125" cy="25400"/>
            </p14:xfrm>
          </p:contentPart>
        </mc:Choice>
        <mc:Fallback xmlns="">
          <p:pic>
            <p:nvPicPr>
              <p:cNvPr id="5" name="墨迹 4"/>
            </p:nvPicPr>
            <p:blipFill>
              <a:blip r:embed="rId10"/>
            </p:blipFill>
            <p:spPr>
              <a:xfrm>
                <a:off x="1886585" y="1577340"/>
                <a:ext cx="1381125"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763270" y="1851660"/>
              <a:ext cx="728980" cy="42545"/>
            </p14:xfrm>
          </p:contentPart>
        </mc:Choice>
        <mc:Fallback xmlns="">
          <p:pic>
            <p:nvPicPr>
              <p:cNvPr id="6" name="墨迹 5"/>
            </p:nvPicPr>
            <p:blipFill>
              <a:blip r:embed="rId12"/>
            </p:blipFill>
            <p:spPr>
              <a:xfrm>
                <a:off x="763270" y="1851660"/>
                <a:ext cx="728980" cy="425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514350" y="2708910"/>
              <a:ext cx="1149350" cy="51435"/>
            </p14:xfrm>
          </p:contentPart>
        </mc:Choice>
        <mc:Fallback xmlns="">
          <p:pic>
            <p:nvPicPr>
              <p:cNvPr id="7" name="墨迹 6"/>
            </p:nvPicPr>
            <p:blipFill>
              <a:blip r:embed="rId14"/>
            </p:blipFill>
            <p:spPr>
              <a:xfrm>
                <a:off x="514350" y="2708910"/>
                <a:ext cx="1149350" cy="5143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2873375" y="3789045"/>
              <a:ext cx="34290" cy="213995"/>
            </p14:xfrm>
          </p:contentPart>
        </mc:Choice>
        <mc:Fallback xmlns="">
          <p:pic>
            <p:nvPicPr>
              <p:cNvPr id="8" name="墨迹 7"/>
            </p:nvPicPr>
            <p:blipFill>
              <a:blip r:embed="rId16"/>
            </p:blipFill>
            <p:spPr>
              <a:xfrm>
                <a:off x="2873375" y="3789045"/>
                <a:ext cx="34290" cy="21399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2839085" y="3951605"/>
              <a:ext cx="102870" cy="60325"/>
            </p14:xfrm>
          </p:contentPart>
        </mc:Choice>
        <mc:Fallback xmlns="">
          <p:pic>
            <p:nvPicPr>
              <p:cNvPr id="9" name="墨迹 8"/>
            </p:nvPicPr>
            <p:blipFill>
              <a:blip r:embed="rId18"/>
            </p:blipFill>
            <p:spPr>
              <a:xfrm>
                <a:off x="2839085" y="3951605"/>
                <a:ext cx="102870" cy="603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2830195" y="4723130"/>
              <a:ext cx="17145" cy="102870"/>
            </p14:xfrm>
          </p:contentPart>
        </mc:Choice>
        <mc:Fallback xmlns="">
          <p:pic>
            <p:nvPicPr>
              <p:cNvPr id="10" name="墨迹 9"/>
            </p:nvPicPr>
            <p:blipFill>
              <a:blip r:embed="rId20"/>
            </p:blipFill>
            <p:spPr>
              <a:xfrm>
                <a:off x="2830195" y="4723130"/>
                <a:ext cx="17145" cy="10287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2813050" y="4800600"/>
              <a:ext cx="51435" cy="17145"/>
            </p14:xfrm>
          </p:contentPart>
        </mc:Choice>
        <mc:Fallback xmlns="">
          <p:pic>
            <p:nvPicPr>
              <p:cNvPr id="11" name="墨迹 10"/>
            </p:nvPicPr>
            <p:blipFill>
              <a:blip r:embed="rId22"/>
            </p:blipFill>
            <p:spPr>
              <a:xfrm>
                <a:off x="2813050" y="4800600"/>
                <a:ext cx="51435" cy="171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墨迹 11"/>
              <p14:cNvContentPartPr/>
              <p14:nvPr/>
            </p14:nvContentPartPr>
            <p14:xfrm>
              <a:off x="2873375" y="5288915"/>
              <a:ext cx="17145" cy="120015"/>
            </p14:xfrm>
          </p:contentPart>
        </mc:Choice>
        <mc:Fallback xmlns="">
          <p:pic>
            <p:nvPicPr>
              <p:cNvPr id="12" name="墨迹 11"/>
            </p:nvPicPr>
            <p:blipFill>
              <a:blip r:embed="rId24"/>
            </p:blipFill>
            <p:spPr>
              <a:xfrm>
                <a:off x="2873375" y="5288915"/>
                <a:ext cx="17145" cy="12001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3" name="墨迹 12"/>
              <p14:cNvContentPartPr/>
              <p14:nvPr/>
            </p14:nvContentPartPr>
            <p14:xfrm>
              <a:off x="2821940" y="5366385"/>
              <a:ext cx="59690" cy="59690"/>
            </p14:xfrm>
          </p:contentPart>
        </mc:Choice>
        <mc:Fallback xmlns="">
          <p:pic>
            <p:nvPicPr>
              <p:cNvPr id="13" name="墨迹 12"/>
            </p:nvPicPr>
            <p:blipFill>
              <a:blip r:embed="rId26"/>
            </p:blipFill>
            <p:spPr>
              <a:xfrm>
                <a:off x="2821940" y="5366385"/>
                <a:ext cx="59690" cy="596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4" name="墨迹 13"/>
              <p14:cNvContentPartPr/>
              <p14:nvPr/>
            </p14:nvContentPartPr>
            <p14:xfrm>
              <a:off x="1715135" y="3874770"/>
              <a:ext cx="986790" cy="1731645"/>
            </p14:xfrm>
          </p:contentPart>
        </mc:Choice>
        <mc:Fallback xmlns="">
          <p:pic>
            <p:nvPicPr>
              <p:cNvPr id="14" name="墨迹 13"/>
            </p:nvPicPr>
            <p:blipFill>
              <a:blip r:embed="rId28"/>
            </p:blipFill>
            <p:spPr>
              <a:xfrm>
                <a:off x="1715135" y="3874770"/>
                <a:ext cx="986790" cy="173164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墨迹 14"/>
              <p14:cNvContentPartPr/>
              <p14:nvPr/>
            </p14:nvContentPartPr>
            <p14:xfrm>
              <a:off x="2701925" y="3831590"/>
              <a:ext cx="85725" cy="77470"/>
            </p14:xfrm>
          </p:contentPart>
        </mc:Choice>
        <mc:Fallback xmlns="">
          <p:pic>
            <p:nvPicPr>
              <p:cNvPr id="15" name="墨迹 14"/>
            </p:nvPicPr>
            <p:blipFill>
              <a:blip r:embed="rId30"/>
            </p:blipFill>
            <p:spPr>
              <a:xfrm>
                <a:off x="2701925" y="3831590"/>
                <a:ext cx="85725" cy="7747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墨迹 15"/>
              <p14:cNvContentPartPr/>
              <p14:nvPr/>
            </p14:nvContentPartPr>
            <p14:xfrm>
              <a:off x="3507740" y="4105910"/>
              <a:ext cx="454660" cy="317500"/>
            </p14:xfrm>
          </p:contentPart>
        </mc:Choice>
        <mc:Fallback xmlns="">
          <p:pic>
            <p:nvPicPr>
              <p:cNvPr id="16" name="墨迹 15"/>
            </p:nvPicPr>
            <p:blipFill>
              <a:blip r:embed="rId32"/>
            </p:blipFill>
            <p:spPr>
              <a:xfrm>
                <a:off x="3507740" y="4105910"/>
                <a:ext cx="454660" cy="3175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7" name="墨迹 16"/>
              <p14:cNvContentPartPr/>
              <p14:nvPr/>
            </p14:nvContentPartPr>
            <p14:xfrm>
              <a:off x="3061970" y="4440555"/>
              <a:ext cx="1106805" cy="1663065"/>
            </p14:xfrm>
          </p:contentPart>
        </mc:Choice>
        <mc:Fallback xmlns="">
          <p:pic>
            <p:nvPicPr>
              <p:cNvPr id="17" name="墨迹 16"/>
            </p:nvPicPr>
            <p:blipFill>
              <a:blip r:embed="rId34"/>
            </p:blipFill>
            <p:spPr>
              <a:xfrm>
                <a:off x="3061970" y="4440555"/>
                <a:ext cx="1106805" cy="16630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8" name="墨迹 17"/>
              <p14:cNvContentPartPr/>
              <p14:nvPr/>
            </p14:nvContentPartPr>
            <p14:xfrm>
              <a:off x="3044825" y="6026150"/>
              <a:ext cx="77470" cy="68580"/>
            </p14:xfrm>
          </p:contentPart>
        </mc:Choice>
        <mc:Fallback xmlns="">
          <p:pic>
            <p:nvPicPr>
              <p:cNvPr id="18" name="墨迹 17"/>
            </p:nvPicPr>
            <p:blipFill>
              <a:blip r:embed="rId36"/>
            </p:blipFill>
            <p:spPr>
              <a:xfrm>
                <a:off x="3044825" y="6026150"/>
                <a:ext cx="77470" cy="6858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9" name="墨迹 18"/>
              <p14:cNvContentPartPr/>
              <p14:nvPr/>
            </p14:nvContentPartPr>
            <p14:xfrm>
              <a:off x="5146675" y="1362710"/>
              <a:ext cx="205740" cy="8890"/>
            </p14:xfrm>
          </p:contentPart>
        </mc:Choice>
        <mc:Fallback xmlns="">
          <p:pic>
            <p:nvPicPr>
              <p:cNvPr id="19" name="墨迹 18"/>
            </p:nvPicPr>
            <p:blipFill>
              <a:blip r:embed="rId38"/>
            </p:blipFill>
            <p:spPr>
              <a:xfrm>
                <a:off x="5146675" y="1362710"/>
                <a:ext cx="205740" cy="88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0" name="墨迹 19"/>
              <p14:cNvContentPartPr/>
              <p14:nvPr/>
            </p14:nvContentPartPr>
            <p14:xfrm>
              <a:off x="5549265" y="1697355"/>
              <a:ext cx="326390" cy="25400"/>
            </p14:xfrm>
          </p:contentPart>
        </mc:Choice>
        <mc:Fallback xmlns="">
          <p:pic>
            <p:nvPicPr>
              <p:cNvPr id="20" name="墨迹 19"/>
            </p:nvPicPr>
            <p:blipFill>
              <a:blip r:embed="rId40"/>
            </p:blipFill>
            <p:spPr>
              <a:xfrm>
                <a:off x="5549265" y="1697355"/>
                <a:ext cx="32639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1" name="墨迹 20"/>
              <p14:cNvContentPartPr/>
              <p14:nvPr/>
            </p14:nvContentPartPr>
            <p14:xfrm>
              <a:off x="6176010" y="1731645"/>
              <a:ext cx="565785" cy="360"/>
            </p14:xfrm>
          </p:contentPart>
        </mc:Choice>
        <mc:Fallback xmlns="">
          <p:pic>
            <p:nvPicPr>
              <p:cNvPr id="21" name="墨迹 20"/>
            </p:nvPicPr>
            <p:blipFill>
              <a:blip r:embed="rId42"/>
            </p:blipFill>
            <p:spPr>
              <a:xfrm>
                <a:off x="6176010" y="1731645"/>
                <a:ext cx="565785"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2" name="墨迹 21"/>
              <p14:cNvContentPartPr/>
              <p14:nvPr/>
            </p14:nvContentPartPr>
            <p14:xfrm>
              <a:off x="7093585" y="1739900"/>
              <a:ext cx="188595" cy="8890"/>
            </p14:xfrm>
          </p:contentPart>
        </mc:Choice>
        <mc:Fallback xmlns="">
          <p:pic>
            <p:nvPicPr>
              <p:cNvPr id="22" name="墨迹 21"/>
            </p:nvPicPr>
            <p:blipFill>
              <a:blip r:embed="rId44"/>
            </p:blipFill>
            <p:spPr>
              <a:xfrm>
                <a:off x="7093585" y="1739900"/>
                <a:ext cx="188595" cy="889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3" name="墨迹 22"/>
              <p14:cNvContentPartPr/>
              <p14:nvPr/>
            </p14:nvContentPartPr>
            <p14:xfrm>
              <a:off x="6613525" y="2503170"/>
              <a:ext cx="1492250" cy="25400"/>
            </p14:xfrm>
          </p:contentPart>
        </mc:Choice>
        <mc:Fallback xmlns="">
          <p:pic>
            <p:nvPicPr>
              <p:cNvPr id="23" name="墨迹 22"/>
            </p:nvPicPr>
            <p:blipFill>
              <a:blip r:embed="rId46"/>
            </p:blipFill>
            <p:spPr>
              <a:xfrm>
                <a:off x="6613525" y="2503170"/>
                <a:ext cx="1492250" cy="254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4" name="墨迹 23"/>
              <p14:cNvContentPartPr/>
              <p14:nvPr/>
            </p14:nvContentPartPr>
            <p14:xfrm>
              <a:off x="6527165" y="2682875"/>
              <a:ext cx="60325" cy="154305"/>
            </p14:xfrm>
          </p:contentPart>
        </mc:Choice>
        <mc:Fallback xmlns="">
          <p:pic>
            <p:nvPicPr>
              <p:cNvPr id="24" name="墨迹 23"/>
            </p:nvPicPr>
            <p:blipFill>
              <a:blip r:embed="rId48"/>
            </p:blipFill>
            <p:spPr>
              <a:xfrm>
                <a:off x="6527165" y="2682875"/>
                <a:ext cx="60325" cy="15430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5" name="墨迹 24"/>
              <p14:cNvContentPartPr/>
              <p14:nvPr/>
            </p14:nvContentPartPr>
            <p14:xfrm>
              <a:off x="6561455" y="2623185"/>
              <a:ext cx="17145" cy="34290"/>
            </p14:xfrm>
          </p:contentPart>
        </mc:Choice>
        <mc:Fallback xmlns="">
          <p:pic>
            <p:nvPicPr>
              <p:cNvPr id="25" name="墨迹 24"/>
            </p:nvPicPr>
            <p:blipFill>
              <a:blip r:embed="rId50"/>
            </p:blipFill>
            <p:spPr>
              <a:xfrm>
                <a:off x="6561455" y="2623185"/>
                <a:ext cx="17145" cy="3429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6" name="墨迹 25"/>
              <p14:cNvContentPartPr/>
              <p14:nvPr/>
            </p14:nvContentPartPr>
            <p14:xfrm>
              <a:off x="6647815" y="2743200"/>
              <a:ext cx="188595" cy="59690"/>
            </p14:xfrm>
          </p:contentPart>
        </mc:Choice>
        <mc:Fallback xmlns="">
          <p:pic>
            <p:nvPicPr>
              <p:cNvPr id="26" name="墨迹 25"/>
            </p:nvPicPr>
            <p:blipFill>
              <a:blip r:embed="rId52"/>
            </p:blipFill>
            <p:spPr>
              <a:xfrm>
                <a:off x="6647815" y="2743200"/>
                <a:ext cx="188595" cy="5969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7" name="墨迹 26"/>
              <p14:cNvContentPartPr/>
              <p14:nvPr/>
            </p14:nvContentPartPr>
            <p14:xfrm>
              <a:off x="6741795" y="2743200"/>
              <a:ext cx="34290" cy="111125"/>
            </p14:xfrm>
          </p:contentPart>
        </mc:Choice>
        <mc:Fallback xmlns="">
          <p:pic>
            <p:nvPicPr>
              <p:cNvPr id="27" name="墨迹 26"/>
            </p:nvPicPr>
            <p:blipFill>
              <a:blip r:embed="rId54"/>
            </p:blipFill>
            <p:spPr>
              <a:xfrm>
                <a:off x="6741795" y="2743200"/>
                <a:ext cx="34290" cy="11112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8" name="墨迹 27"/>
              <p14:cNvContentPartPr/>
              <p14:nvPr/>
            </p14:nvContentPartPr>
            <p14:xfrm>
              <a:off x="6836410" y="2811780"/>
              <a:ext cx="85725" cy="8255"/>
            </p14:xfrm>
          </p:contentPart>
        </mc:Choice>
        <mc:Fallback xmlns="">
          <p:pic>
            <p:nvPicPr>
              <p:cNvPr id="28" name="墨迹 27"/>
            </p:nvPicPr>
            <p:blipFill>
              <a:blip r:embed="rId56"/>
            </p:blipFill>
            <p:spPr>
              <a:xfrm>
                <a:off x="6836410" y="2811780"/>
                <a:ext cx="85725" cy="825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9" name="墨迹 28"/>
              <p14:cNvContentPartPr/>
              <p14:nvPr/>
            </p14:nvContentPartPr>
            <p14:xfrm>
              <a:off x="6887845" y="2768600"/>
              <a:ext cx="25400" cy="102870"/>
            </p14:xfrm>
          </p:contentPart>
        </mc:Choice>
        <mc:Fallback xmlns="">
          <p:pic>
            <p:nvPicPr>
              <p:cNvPr id="29" name="墨迹 28"/>
            </p:nvPicPr>
            <p:blipFill>
              <a:blip r:embed="rId58"/>
            </p:blipFill>
            <p:spPr>
              <a:xfrm>
                <a:off x="6887845" y="2768600"/>
                <a:ext cx="25400" cy="10287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0" name="墨迹 29"/>
              <p14:cNvContentPartPr/>
              <p14:nvPr/>
            </p14:nvContentPartPr>
            <p14:xfrm>
              <a:off x="7093585" y="1431290"/>
              <a:ext cx="266065" cy="197485"/>
            </p14:xfrm>
          </p:contentPart>
        </mc:Choice>
        <mc:Fallback xmlns="">
          <p:pic>
            <p:nvPicPr>
              <p:cNvPr id="30" name="墨迹 29"/>
            </p:nvPicPr>
            <p:blipFill>
              <a:blip r:embed="rId60"/>
            </p:blipFill>
            <p:spPr>
              <a:xfrm>
                <a:off x="7093585" y="1431290"/>
                <a:ext cx="266065" cy="19748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1" name="墨迹 30"/>
              <p14:cNvContentPartPr/>
              <p14:nvPr/>
            </p14:nvContentPartPr>
            <p14:xfrm>
              <a:off x="7084695" y="1517015"/>
              <a:ext cx="146050" cy="146050"/>
            </p14:xfrm>
          </p:contentPart>
        </mc:Choice>
        <mc:Fallback xmlns="">
          <p:pic>
            <p:nvPicPr>
              <p:cNvPr id="31" name="墨迹 30"/>
            </p:nvPicPr>
            <p:blipFill>
              <a:blip r:embed="rId62"/>
            </p:blipFill>
            <p:spPr>
              <a:xfrm>
                <a:off x="7084695" y="1517015"/>
                <a:ext cx="146050" cy="14605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2" name="墨迹 31"/>
              <p14:cNvContentPartPr/>
              <p14:nvPr/>
            </p14:nvContentPartPr>
            <p14:xfrm>
              <a:off x="4648835" y="1705610"/>
              <a:ext cx="660400" cy="1251585"/>
            </p14:xfrm>
          </p:contentPart>
        </mc:Choice>
        <mc:Fallback xmlns="">
          <p:pic>
            <p:nvPicPr>
              <p:cNvPr id="32" name="墨迹 31"/>
            </p:nvPicPr>
            <p:blipFill>
              <a:blip r:embed="rId64"/>
            </p:blipFill>
            <p:spPr>
              <a:xfrm>
                <a:off x="4648835" y="1705610"/>
                <a:ext cx="660400" cy="125158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3" name="墨迹 32"/>
              <p14:cNvContentPartPr/>
              <p14:nvPr/>
            </p14:nvContentPartPr>
            <p14:xfrm>
              <a:off x="4966335" y="1654175"/>
              <a:ext cx="68580" cy="77470"/>
            </p14:xfrm>
          </p:contentPart>
        </mc:Choice>
        <mc:Fallback xmlns="">
          <p:pic>
            <p:nvPicPr>
              <p:cNvPr id="33" name="墨迹 32"/>
            </p:nvPicPr>
            <p:blipFill>
              <a:blip r:embed="rId66"/>
            </p:blipFill>
            <p:spPr>
              <a:xfrm>
                <a:off x="4966335" y="1654175"/>
                <a:ext cx="68580" cy="7747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4" name="墨迹 33"/>
              <p14:cNvContentPartPr/>
              <p14:nvPr/>
            </p14:nvContentPartPr>
            <p14:xfrm>
              <a:off x="5661025" y="1397000"/>
              <a:ext cx="128905" cy="222885"/>
            </p14:xfrm>
          </p:contentPart>
        </mc:Choice>
        <mc:Fallback xmlns="">
          <p:pic>
            <p:nvPicPr>
              <p:cNvPr id="34" name="墨迹 33"/>
            </p:nvPicPr>
            <p:blipFill>
              <a:blip r:embed="rId68"/>
            </p:blipFill>
            <p:spPr>
              <a:xfrm>
                <a:off x="5661025" y="1397000"/>
                <a:ext cx="128905" cy="22288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5" name="墨迹 34"/>
              <p14:cNvContentPartPr/>
              <p14:nvPr/>
            </p14:nvContentPartPr>
            <p14:xfrm>
              <a:off x="5601335" y="1491615"/>
              <a:ext cx="76835" cy="188595"/>
            </p14:xfrm>
          </p:contentPart>
        </mc:Choice>
        <mc:Fallback xmlns="">
          <p:pic>
            <p:nvPicPr>
              <p:cNvPr id="35" name="墨迹 34"/>
            </p:nvPicPr>
            <p:blipFill>
              <a:blip r:embed="rId70"/>
            </p:blipFill>
            <p:spPr>
              <a:xfrm>
                <a:off x="5601335" y="1491615"/>
                <a:ext cx="76835" cy="18859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6" name="墨迹 35"/>
              <p14:cNvContentPartPr/>
              <p14:nvPr/>
            </p14:nvContentPartPr>
            <p14:xfrm>
              <a:off x="5807075" y="1276985"/>
              <a:ext cx="51435" cy="60325"/>
            </p14:xfrm>
          </p:contentPart>
        </mc:Choice>
        <mc:Fallback xmlns="">
          <p:pic>
            <p:nvPicPr>
              <p:cNvPr id="36" name="墨迹 35"/>
            </p:nvPicPr>
            <p:blipFill>
              <a:blip r:embed="rId72"/>
            </p:blipFill>
            <p:spPr>
              <a:xfrm>
                <a:off x="5807075" y="1276985"/>
                <a:ext cx="51435" cy="6032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7" name="墨迹 36"/>
              <p14:cNvContentPartPr/>
              <p14:nvPr/>
            </p14:nvContentPartPr>
            <p14:xfrm>
              <a:off x="5824220" y="1191260"/>
              <a:ext cx="17145" cy="17145"/>
            </p14:xfrm>
          </p:contentPart>
        </mc:Choice>
        <mc:Fallback xmlns="">
          <p:pic>
            <p:nvPicPr>
              <p:cNvPr id="37" name="墨迹 36"/>
            </p:nvPicPr>
            <p:blipFill>
              <a:blip r:embed="rId74"/>
            </p:blipFill>
            <p:spPr>
              <a:xfrm>
                <a:off x="5824220" y="1191260"/>
                <a:ext cx="17145" cy="1714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8" name="墨迹 37"/>
              <p14:cNvContentPartPr/>
              <p14:nvPr/>
            </p14:nvContentPartPr>
            <p14:xfrm>
              <a:off x="5927090" y="1225550"/>
              <a:ext cx="17145" cy="360"/>
            </p14:xfrm>
          </p:contentPart>
        </mc:Choice>
        <mc:Fallback xmlns="">
          <p:pic>
            <p:nvPicPr>
              <p:cNvPr id="38" name="墨迹 37"/>
            </p:nvPicPr>
            <p:blipFill>
              <a:blip r:embed="rId76"/>
            </p:blipFill>
            <p:spPr>
              <a:xfrm>
                <a:off x="5927090" y="1225550"/>
                <a:ext cx="17145" cy="36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39" name="墨迹 38"/>
              <p14:cNvContentPartPr/>
              <p14:nvPr/>
            </p14:nvContentPartPr>
            <p14:xfrm>
              <a:off x="5909945" y="1251585"/>
              <a:ext cx="42545" cy="360"/>
            </p14:xfrm>
          </p:contentPart>
        </mc:Choice>
        <mc:Fallback xmlns="">
          <p:pic>
            <p:nvPicPr>
              <p:cNvPr id="39" name="墨迹 38"/>
            </p:nvPicPr>
            <p:blipFill>
              <a:blip r:embed="rId78"/>
            </p:blipFill>
            <p:spPr>
              <a:xfrm>
                <a:off x="5909945" y="1251585"/>
                <a:ext cx="42545" cy="3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0" name="墨迹 39"/>
              <p14:cNvContentPartPr/>
              <p14:nvPr/>
            </p14:nvContentPartPr>
            <p14:xfrm>
              <a:off x="5978525" y="1200150"/>
              <a:ext cx="360" cy="85725"/>
            </p14:xfrm>
          </p:contentPart>
        </mc:Choice>
        <mc:Fallback xmlns="">
          <p:pic>
            <p:nvPicPr>
              <p:cNvPr id="40" name="墨迹 39"/>
            </p:nvPicPr>
            <p:blipFill>
              <a:blip r:embed="rId80"/>
            </p:blipFill>
            <p:spPr>
              <a:xfrm>
                <a:off x="5978525" y="1200150"/>
                <a:ext cx="360" cy="85725"/>
              </a:xfrm>
              <a:prstGeom prst="rect"/>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7651"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for Loop</a:t>
            </a:r>
            <a:endParaRPr lang="en-US" altLang="en-US" dirty="0"/>
          </a:p>
        </p:txBody>
      </p:sp>
      <p:sp>
        <p:nvSpPr>
          <p:cNvPr id="27652"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3" name="Rectangle 4"/>
          <p:cNvSpPr/>
          <p:nvPr/>
        </p:nvSpPr>
        <p:spPr>
          <a:xfrm>
            <a:off x="228600" y="1447800"/>
            <a:ext cx="53340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for (i = 0; i &lt; 2;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"Welcome to C++!";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27654"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5" name="Rectangle 6"/>
          <p:cNvSpPr/>
          <p:nvPr/>
        </p:nvSpPr>
        <p:spPr>
          <a:xfrm>
            <a:off x="304800" y="1470025"/>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6" name="AutoShape 7"/>
          <p:cNvSpPr/>
          <p:nvPr/>
        </p:nvSpPr>
        <p:spPr>
          <a:xfrm>
            <a:off x="5257800" y="1219200"/>
            <a:ext cx="3533775" cy="384175"/>
          </a:xfrm>
          <a:prstGeom prst="wedgeRoundRectCallout">
            <a:avLst>
              <a:gd name="adj1" fmla="val -114556"/>
              <a:gd name="adj2" fmla="val 7107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Declare i</a:t>
            </a:r>
            <a:endParaRPr lang="en-US" alt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5"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for Loop, cont.</a:t>
            </a:r>
            <a:endParaRPr lang="en-US" altLang="en-US" dirty="0"/>
          </a:p>
        </p:txBody>
      </p:sp>
      <p:sp>
        <p:nvSpPr>
          <p:cNvPr id="28676"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77" name="Rectangle 4"/>
          <p:cNvSpPr/>
          <p:nvPr/>
        </p:nvSpPr>
        <p:spPr>
          <a:xfrm>
            <a:off x="228600" y="1447800"/>
            <a:ext cx="53340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for (i = 0; i &lt; 2;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"Welcome to C++!";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28678"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79" name="Rectangle 6"/>
          <p:cNvSpPr/>
          <p:nvPr/>
        </p:nvSpPr>
        <p:spPr>
          <a:xfrm>
            <a:off x="846138" y="1930400"/>
            <a:ext cx="654050"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80" name="AutoShape 7"/>
          <p:cNvSpPr/>
          <p:nvPr/>
        </p:nvSpPr>
        <p:spPr>
          <a:xfrm>
            <a:off x="5257800" y="1219200"/>
            <a:ext cx="3533775" cy="635000"/>
          </a:xfrm>
          <a:prstGeom prst="wedgeRoundRectCallout">
            <a:avLst>
              <a:gd name="adj1" fmla="val -160019"/>
              <a:gd name="adj2" fmla="val 5850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Execute initializer</a:t>
            </a:r>
            <a:endParaRPr lang="en-US" altLang="en-US" sz="1800" dirty="0"/>
          </a:p>
          <a:p>
            <a:pPr marL="0" lvl="0" indent="0" algn="ctr">
              <a:spcBef>
                <a:spcPct val="0"/>
              </a:spcBef>
              <a:buClrTx/>
              <a:buSzPct val="100000"/>
              <a:buNone/>
            </a:pPr>
            <a:r>
              <a:rPr lang="en-US" altLang="en-US" sz="1800" dirty="0"/>
              <a:t>i is now 0</a:t>
            </a:r>
            <a:endParaRPr lang="en-US" alt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9699"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for Loop, cont.</a:t>
            </a:r>
            <a:endParaRPr lang="en-US" altLang="en-US" dirty="0"/>
          </a:p>
        </p:txBody>
      </p:sp>
      <p:sp>
        <p:nvSpPr>
          <p:cNvPr id="29700"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9701" name="Rectangle 4"/>
          <p:cNvSpPr/>
          <p:nvPr/>
        </p:nvSpPr>
        <p:spPr>
          <a:xfrm>
            <a:off x="228600" y="1447800"/>
            <a:ext cx="5418138"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for (i = 0; i &lt; 2;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"Welcome to C++!";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29702"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9703" name="Rectangle 6"/>
          <p:cNvSpPr/>
          <p:nvPr/>
        </p:nvSpPr>
        <p:spPr>
          <a:xfrm>
            <a:off x="1576388" y="1930400"/>
            <a:ext cx="654050"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9704" name="AutoShape 7"/>
          <p:cNvSpPr/>
          <p:nvPr/>
        </p:nvSpPr>
        <p:spPr>
          <a:xfrm>
            <a:off x="5110163" y="1163638"/>
            <a:ext cx="3533775" cy="728662"/>
          </a:xfrm>
          <a:prstGeom prst="wedgeRoundRectCallout">
            <a:avLst>
              <a:gd name="adj1" fmla="val -137199"/>
              <a:gd name="adj2" fmla="val 60241"/>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&lt; 2) is true </a:t>
            </a:r>
            <a:endParaRPr lang="en-US" altLang="en-US" sz="1800" dirty="0"/>
          </a:p>
          <a:p>
            <a:pPr marL="0" lvl="0" indent="0" algn="ctr">
              <a:spcBef>
                <a:spcPct val="0"/>
              </a:spcBef>
              <a:buClrTx/>
              <a:buSzPct val="100000"/>
              <a:buNone/>
            </a:pPr>
            <a:r>
              <a:rPr lang="en-US" altLang="en-US" sz="1800" dirty="0"/>
              <a:t>since i is 0</a:t>
            </a:r>
            <a:endParaRPr lang="en-US" alt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0723"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for Loop, cont.</a:t>
            </a:r>
            <a:endParaRPr lang="en-US" altLang="en-US" dirty="0"/>
          </a:p>
        </p:txBody>
      </p:sp>
      <p:sp>
        <p:nvSpPr>
          <p:cNvPr id="30724"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5" name="Rectangle 4"/>
          <p:cNvSpPr/>
          <p:nvPr/>
        </p:nvSpPr>
        <p:spPr>
          <a:xfrm>
            <a:off x="228600" y="1447800"/>
            <a:ext cx="53340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for (i = 0; i &lt; 2;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"Welcome to C++!";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30726"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7" name="Rectangle 6"/>
          <p:cNvSpPr/>
          <p:nvPr/>
        </p:nvSpPr>
        <p:spPr>
          <a:xfrm>
            <a:off x="461963" y="2622550"/>
            <a:ext cx="5030787"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8" name="AutoShape 7"/>
          <p:cNvSpPr/>
          <p:nvPr/>
        </p:nvSpPr>
        <p:spPr>
          <a:xfrm>
            <a:off x="5110163" y="1163638"/>
            <a:ext cx="3533775" cy="384175"/>
          </a:xfrm>
          <a:prstGeom prst="wedgeRoundRectCallout">
            <a:avLst>
              <a:gd name="adj1" fmla="val -69046"/>
              <a:gd name="adj2" fmla="val 246282"/>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Print Welcome to C++!</a:t>
            </a:r>
            <a:endParaRPr lang="en-US" alt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1747"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for Loop, cont.</a:t>
            </a:r>
            <a:endParaRPr lang="en-US" altLang="en-US" dirty="0"/>
          </a:p>
        </p:txBody>
      </p:sp>
      <p:sp>
        <p:nvSpPr>
          <p:cNvPr id="31748"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49" name="Rectangle 4"/>
          <p:cNvSpPr/>
          <p:nvPr/>
        </p:nvSpPr>
        <p:spPr>
          <a:xfrm>
            <a:off x="228600" y="1447800"/>
            <a:ext cx="53340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for (i = 0; i &lt; 2;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"Welcome to C++!";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31750"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51" name="Rectangle 6"/>
          <p:cNvSpPr/>
          <p:nvPr/>
        </p:nvSpPr>
        <p:spPr>
          <a:xfrm>
            <a:off x="2266950" y="1892300"/>
            <a:ext cx="461963"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52" name="AutoShape 7"/>
          <p:cNvSpPr/>
          <p:nvPr/>
        </p:nvSpPr>
        <p:spPr>
          <a:xfrm>
            <a:off x="5110163" y="1163638"/>
            <a:ext cx="3533775" cy="728662"/>
          </a:xfrm>
          <a:prstGeom prst="wedgeRoundRectCallout">
            <a:avLst>
              <a:gd name="adj1" fmla="val -116171"/>
              <a:gd name="adj2" fmla="val 5196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Execute adjustment statement </a:t>
            </a:r>
            <a:endParaRPr lang="en-US" altLang="en-US" sz="1800" dirty="0"/>
          </a:p>
          <a:p>
            <a:pPr marL="0" lvl="0" indent="0" algn="ctr">
              <a:spcBef>
                <a:spcPct val="0"/>
              </a:spcBef>
              <a:buClrTx/>
              <a:buSzPct val="100000"/>
              <a:buNone/>
            </a:pPr>
            <a:r>
              <a:rPr lang="en-US" altLang="en-US" sz="1800" dirty="0"/>
              <a:t>i now is 1</a:t>
            </a:r>
            <a:endParaRPr lang="en-US" alt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2771"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for Loop, cont.</a:t>
            </a:r>
            <a:endParaRPr lang="en-US" altLang="en-US" dirty="0"/>
          </a:p>
        </p:txBody>
      </p:sp>
      <p:sp>
        <p:nvSpPr>
          <p:cNvPr id="32772"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2773" name="Rectangle 4"/>
          <p:cNvSpPr/>
          <p:nvPr/>
        </p:nvSpPr>
        <p:spPr>
          <a:xfrm>
            <a:off x="228600" y="1447800"/>
            <a:ext cx="53340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for (i = 0; i &lt; 2;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"Welcome to C++!";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32774"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2775" name="Rectangle 6"/>
          <p:cNvSpPr/>
          <p:nvPr/>
        </p:nvSpPr>
        <p:spPr>
          <a:xfrm>
            <a:off x="1538288" y="1892300"/>
            <a:ext cx="728662"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2776" name="AutoShape 7"/>
          <p:cNvSpPr/>
          <p:nvPr/>
        </p:nvSpPr>
        <p:spPr>
          <a:xfrm>
            <a:off x="5110163" y="1163638"/>
            <a:ext cx="3533775" cy="728662"/>
          </a:xfrm>
          <a:prstGeom prst="wedgeRoundRectCallout">
            <a:avLst>
              <a:gd name="adj1" fmla="val -132255"/>
              <a:gd name="adj2" fmla="val 5196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&lt; 2) is still true  </a:t>
            </a:r>
            <a:endParaRPr lang="en-US" altLang="en-US" sz="1800" dirty="0"/>
          </a:p>
          <a:p>
            <a:pPr marL="0" lvl="0" indent="0" algn="ctr">
              <a:spcBef>
                <a:spcPct val="0"/>
              </a:spcBef>
              <a:buClrTx/>
              <a:buSzPct val="100000"/>
              <a:buNone/>
            </a:pPr>
            <a:r>
              <a:rPr lang="en-US" altLang="en-US" sz="1800" dirty="0"/>
              <a:t>since i is 1</a:t>
            </a:r>
            <a:endParaRPr lang="en-US" altLang="en-US"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3795"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for Loop, cont.</a:t>
            </a:r>
            <a:endParaRPr lang="en-US" altLang="en-US" dirty="0"/>
          </a:p>
        </p:txBody>
      </p:sp>
      <p:sp>
        <p:nvSpPr>
          <p:cNvPr id="33796"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797" name="Rectangle 4"/>
          <p:cNvSpPr/>
          <p:nvPr/>
        </p:nvSpPr>
        <p:spPr>
          <a:xfrm>
            <a:off x="228600" y="1447800"/>
            <a:ext cx="53340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for (i = 0; i &lt; 2;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"Welcome to C++!";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33798"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799" name="Rectangle 6"/>
          <p:cNvSpPr/>
          <p:nvPr/>
        </p:nvSpPr>
        <p:spPr>
          <a:xfrm>
            <a:off x="461963" y="2660650"/>
            <a:ext cx="4992687"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800" name="AutoShape 7"/>
          <p:cNvSpPr/>
          <p:nvPr/>
        </p:nvSpPr>
        <p:spPr>
          <a:xfrm>
            <a:off x="5110163" y="1163638"/>
            <a:ext cx="3533775" cy="728662"/>
          </a:xfrm>
          <a:prstGeom prst="wedgeRoundRectCallout">
            <a:avLst>
              <a:gd name="adj1" fmla="val -72597"/>
              <a:gd name="adj2" fmla="val 166995"/>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Print Welcome to C++</a:t>
            </a:r>
            <a:endParaRPr lang="en-US" alt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4819"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for Loop, cont.</a:t>
            </a:r>
            <a:endParaRPr lang="en-US" altLang="en-US" dirty="0"/>
          </a:p>
        </p:txBody>
      </p:sp>
      <p:sp>
        <p:nvSpPr>
          <p:cNvPr id="34820"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4821" name="Rectangle 4"/>
          <p:cNvSpPr/>
          <p:nvPr/>
        </p:nvSpPr>
        <p:spPr>
          <a:xfrm>
            <a:off x="228600" y="1447800"/>
            <a:ext cx="53340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for (i = 0; i &lt; 2;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"Welcome to C++!";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34822"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4823" name="Rectangle 6"/>
          <p:cNvSpPr/>
          <p:nvPr/>
        </p:nvSpPr>
        <p:spPr>
          <a:xfrm>
            <a:off x="2266950" y="1892300"/>
            <a:ext cx="461963"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4824" name="AutoShape 7"/>
          <p:cNvSpPr/>
          <p:nvPr/>
        </p:nvSpPr>
        <p:spPr>
          <a:xfrm>
            <a:off x="5110163" y="1163638"/>
            <a:ext cx="3533775" cy="728662"/>
          </a:xfrm>
          <a:prstGeom prst="wedgeRoundRectCallout">
            <a:avLst>
              <a:gd name="adj1" fmla="val -116171"/>
              <a:gd name="adj2" fmla="val 5196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Execute adjustment statement </a:t>
            </a:r>
            <a:endParaRPr lang="en-US" altLang="en-US" sz="1800" dirty="0"/>
          </a:p>
          <a:p>
            <a:pPr marL="0" lvl="0" indent="0" algn="ctr">
              <a:spcBef>
                <a:spcPct val="0"/>
              </a:spcBef>
              <a:buClrTx/>
              <a:buSzPct val="100000"/>
              <a:buNone/>
            </a:pPr>
            <a:r>
              <a:rPr lang="en-US" altLang="en-US" sz="1800" dirty="0"/>
              <a:t>i now is 2</a:t>
            </a:r>
            <a:endParaRPr lang="en-US"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685800" y="228600"/>
            <a:ext cx="7772400" cy="857250"/>
          </a:xfrm>
        </p:spPr>
        <p:txBody>
          <a:bodyPr vert="horz" wrap="square" lIns="92075" tIns="46038" rIns="92075" bIns="46038" anchor="ctr"/>
          <a:p>
            <a:r>
              <a:rPr lang="en-US" altLang="en-US" dirty="0"/>
              <a:t>Opening Problem</a:t>
            </a:r>
            <a:endParaRPr lang="en-US" altLang="en-US" dirty="0"/>
          </a:p>
        </p:txBody>
      </p:sp>
      <p:sp>
        <p:nvSpPr>
          <p:cNvPr id="5124"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5"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6"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7" name="Text Box 6"/>
          <p:cNvSpPr txBox="1"/>
          <p:nvPr/>
        </p:nvSpPr>
        <p:spPr>
          <a:xfrm>
            <a:off x="2074863" y="1892300"/>
            <a:ext cx="6223000" cy="435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b="1" dirty="0">
                <a:solidFill>
                  <a:schemeClr val="tx2"/>
                </a:solidFill>
                <a:latin typeface="Courier New" panose="02070609020205090404" pitchFamily="49" charset="0"/>
              </a:rPr>
              <a:t>cout &lt;&lt; "Welcome to Java!" &lt;&lt; endl;</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cout &lt;&lt; "Welcome to Java!" &lt;&lt; endl;</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cout &lt;&lt; "Welcome to Java!" &lt;&lt; endl;</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cout &lt;&lt; "Welcome to Java!" &lt;&lt; endl;</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cout &lt;&lt; "Welcome to Java!" &lt;&lt; endl;</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 </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 </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 </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cout &lt;&lt; "Welcome to Java!" &lt;&lt; endl;</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cout &lt;&lt; "Welcome to Java!" &lt;&lt; endl;</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cout &lt;&lt; "Welcome to Java!" &lt;&lt; endl;</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cout &lt;&lt; "Welcome to Java!" &lt;&lt; endl;</a:t>
            </a:r>
            <a:endParaRPr lang="en-US" altLang="en-US" sz="2000" b="1" dirty="0">
              <a:solidFill>
                <a:schemeClr val="tx2"/>
              </a:solidFill>
              <a:latin typeface="Courier New" panose="02070609020205090404" pitchFamily="49" charset="0"/>
            </a:endParaRPr>
          </a:p>
          <a:p>
            <a:pPr marL="0" lvl="0" indent="0">
              <a:spcBef>
                <a:spcPct val="0"/>
              </a:spcBef>
              <a:buClrTx/>
              <a:buSzPct val="100000"/>
              <a:buNone/>
            </a:pPr>
            <a:r>
              <a:rPr lang="en-US" altLang="en-US" sz="2000" b="1" dirty="0">
                <a:solidFill>
                  <a:schemeClr val="tx2"/>
                </a:solidFill>
                <a:latin typeface="Courier New" panose="02070609020205090404" pitchFamily="49" charset="0"/>
              </a:rPr>
              <a:t>cout &lt;&lt; "Welcome to Java!" &lt;&lt; endl;</a:t>
            </a:r>
            <a:endParaRPr lang="en-US" altLang="en-US" sz="2000" b="1" dirty="0">
              <a:solidFill>
                <a:schemeClr val="tx2"/>
              </a:solidFill>
              <a:latin typeface="Courier New" panose="02070609020205090404" pitchFamily="49" charset="0"/>
            </a:endParaRPr>
          </a:p>
        </p:txBody>
      </p:sp>
      <p:sp>
        <p:nvSpPr>
          <p:cNvPr id="5128" name="Rectangle 7"/>
          <p:cNvSpPr>
            <a:spLocks noGrp="1"/>
          </p:cNvSpPr>
          <p:nvPr>
            <p:ph idx="1"/>
          </p:nvPr>
        </p:nvSpPr>
        <p:spPr>
          <a:xfrm>
            <a:off x="193675" y="1085850"/>
            <a:ext cx="8718550" cy="500063"/>
          </a:xfrm>
        </p:spPr>
        <p:txBody>
          <a:bodyPr vert="horz" wrap="square" lIns="92075" tIns="46038" rIns="92075" bIns="46038" anchor="t"/>
          <a:p>
            <a:pPr marL="0" indent="0">
              <a:buNone/>
            </a:pPr>
            <a:r>
              <a:rPr lang="en-US" altLang="en-US" dirty="0"/>
              <a:t>Problem:</a:t>
            </a:r>
            <a:endParaRPr lang="en-US" altLang="en-US" dirty="0"/>
          </a:p>
        </p:txBody>
      </p:sp>
      <p:sp>
        <p:nvSpPr>
          <p:cNvPr id="5129" name="AutoShape 8"/>
          <p:cNvSpPr/>
          <p:nvPr/>
        </p:nvSpPr>
        <p:spPr>
          <a:xfrm>
            <a:off x="1730375" y="2008188"/>
            <a:ext cx="344488" cy="4186237"/>
          </a:xfrm>
          <a:prstGeom prst="leftBrace">
            <a:avLst>
              <a:gd name="adj1" fmla="val 101267"/>
              <a:gd name="adj2" fmla="val 50000"/>
            </a:avLst>
          </a:prstGeom>
          <a:noFill/>
          <a:ln w="12700"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30" name="Text Box 9"/>
          <p:cNvSpPr txBox="1"/>
          <p:nvPr/>
        </p:nvSpPr>
        <p:spPr>
          <a:xfrm>
            <a:off x="693738" y="3697288"/>
            <a:ext cx="95885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b="1" dirty="0">
                <a:solidFill>
                  <a:schemeClr val="tx2"/>
                </a:solidFill>
                <a:latin typeface="Courier New" panose="02070609020205090404" pitchFamily="49" charset="0"/>
              </a:rPr>
              <a:t>100 times</a:t>
            </a:r>
            <a:endParaRPr lang="en-US" altLang="en-US" sz="2400" b="1" dirty="0">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5843"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for Loop, cont.</a:t>
            </a:r>
            <a:endParaRPr lang="en-US" altLang="en-US" dirty="0"/>
          </a:p>
        </p:txBody>
      </p:sp>
      <p:sp>
        <p:nvSpPr>
          <p:cNvPr id="35844"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5845" name="Rectangle 4"/>
          <p:cNvSpPr/>
          <p:nvPr/>
        </p:nvSpPr>
        <p:spPr>
          <a:xfrm>
            <a:off x="228600" y="1447800"/>
            <a:ext cx="53340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for (i = 0; i &lt; 2;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"Welcome to C++!";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35846"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5847" name="Rectangle 6"/>
          <p:cNvSpPr/>
          <p:nvPr/>
        </p:nvSpPr>
        <p:spPr>
          <a:xfrm>
            <a:off x="1538288" y="1892300"/>
            <a:ext cx="728662"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5848" name="AutoShape 7"/>
          <p:cNvSpPr/>
          <p:nvPr/>
        </p:nvSpPr>
        <p:spPr>
          <a:xfrm>
            <a:off x="5110163" y="1163638"/>
            <a:ext cx="3533775" cy="728662"/>
          </a:xfrm>
          <a:prstGeom prst="wedgeRoundRectCallout">
            <a:avLst>
              <a:gd name="adj1" fmla="val -132255"/>
              <a:gd name="adj2" fmla="val 5196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&lt; 2) is false  </a:t>
            </a:r>
            <a:endParaRPr lang="en-US" altLang="en-US" sz="1800" dirty="0"/>
          </a:p>
          <a:p>
            <a:pPr marL="0" lvl="0" indent="0" algn="ctr">
              <a:spcBef>
                <a:spcPct val="0"/>
              </a:spcBef>
              <a:buClrTx/>
              <a:buSzPct val="100000"/>
              <a:buNone/>
            </a:pPr>
            <a:r>
              <a:rPr lang="en-US" altLang="en-US" sz="1800" dirty="0"/>
              <a:t>since i is 2</a:t>
            </a:r>
            <a:endParaRPr lang="en-US" alt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6867"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for Loop, cont.</a:t>
            </a:r>
            <a:endParaRPr lang="en-US" altLang="en-US" dirty="0"/>
          </a:p>
        </p:txBody>
      </p:sp>
      <p:sp>
        <p:nvSpPr>
          <p:cNvPr id="36868"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6869" name="Rectangle 4"/>
          <p:cNvSpPr/>
          <p:nvPr/>
        </p:nvSpPr>
        <p:spPr>
          <a:xfrm>
            <a:off x="228600" y="1447800"/>
            <a:ext cx="5341938"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for (i = 0; i &lt; 2;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"Welcome to C++!";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endParaRPr lang="en-US" altLang="en-US" sz="2400" dirty="0">
              <a:solidFill>
                <a:schemeClr val="bg2"/>
              </a:solidFill>
            </a:endParaRPr>
          </a:p>
        </p:txBody>
      </p:sp>
      <p:sp>
        <p:nvSpPr>
          <p:cNvPr id="36870"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6871" name="Rectangle 6"/>
          <p:cNvSpPr/>
          <p:nvPr/>
        </p:nvSpPr>
        <p:spPr>
          <a:xfrm>
            <a:off x="347663" y="3352800"/>
            <a:ext cx="4992687"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6872" name="AutoShape 7"/>
          <p:cNvSpPr/>
          <p:nvPr/>
        </p:nvSpPr>
        <p:spPr>
          <a:xfrm>
            <a:off x="5110163" y="1163638"/>
            <a:ext cx="3533775" cy="728662"/>
          </a:xfrm>
          <a:prstGeom prst="wedgeRoundRectCallout">
            <a:avLst>
              <a:gd name="adj1" fmla="val -75069"/>
              <a:gd name="adj2" fmla="val 216449"/>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Exit the loop. Execute the next statement after the loop</a:t>
            </a:r>
            <a:endParaRPr lang="en-US" alt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7891" name="Rectangle 2"/>
          <p:cNvSpPr>
            <a:spLocks noGrp="1"/>
          </p:cNvSpPr>
          <p:nvPr>
            <p:ph type="title"/>
          </p:nvPr>
        </p:nvSpPr>
        <p:spPr>
          <a:xfrm>
            <a:off x="685800" y="228600"/>
            <a:ext cx="7772400" cy="609600"/>
          </a:xfrm>
        </p:spPr>
        <p:txBody>
          <a:bodyPr vert="horz" wrap="square" lIns="92075" tIns="46038" rIns="92075" bIns="46038" anchor="ctr"/>
          <a:p>
            <a:r>
              <a:rPr lang="en-US" altLang="en-US" dirty="0"/>
              <a:t>Note</a:t>
            </a:r>
            <a:endParaRPr lang="en-US" altLang="en-US" dirty="0"/>
          </a:p>
        </p:txBody>
      </p:sp>
      <p:sp>
        <p:nvSpPr>
          <p:cNvPr id="37892" name="Text Box 3"/>
          <p:cNvSpPr txBox="1"/>
          <p:nvPr/>
        </p:nvSpPr>
        <p:spPr>
          <a:xfrm>
            <a:off x="304800" y="990600"/>
            <a:ext cx="8610600" cy="54864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800" dirty="0">
                <a:cs typeface="Courier New" panose="02070609020205090404" pitchFamily="49" charset="0"/>
              </a:rPr>
              <a:t>The </a:t>
            </a:r>
            <a:r>
              <a:rPr lang="en-US" altLang="en-US" sz="2800" u="sng" dirty="0">
                <a:cs typeface="Courier New" panose="02070609020205090404" pitchFamily="49" charset="0"/>
              </a:rPr>
              <a:t>initial-action</a:t>
            </a:r>
            <a:r>
              <a:rPr lang="en-US" altLang="en-US" sz="2800" dirty="0">
                <a:cs typeface="Courier New" panose="02070609020205090404" pitchFamily="49" charset="0"/>
              </a:rPr>
              <a:t> in a </a:t>
            </a:r>
            <a:r>
              <a:rPr lang="en-US" altLang="en-US" sz="2800" u="sng" dirty="0">
                <a:cs typeface="Courier New" panose="02070609020205090404" pitchFamily="49" charset="0"/>
              </a:rPr>
              <a:t>for</a:t>
            </a:r>
            <a:r>
              <a:rPr lang="en-US" altLang="en-US" sz="2800" dirty="0">
                <a:cs typeface="Courier New" panose="02070609020205090404" pitchFamily="49" charset="0"/>
              </a:rPr>
              <a:t> loop can be a list of zero or more comma-separated expressions. The </a:t>
            </a:r>
            <a:r>
              <a:rPr lang="en-US" altLang="en-US" sz="2800" u="sng" dirty="0">
                <a:cs typeface="Courier New" panose="02070609020205090404" pitchFamily="49" charset="0"/>
              </a:rPr>
              <a:t>action-after-each-iteration</a:t>
            </a:r>
            <a:r>
              <a:rPr lang="en-US" altLang="en-US" sz="2800" dirty="0">
                <a:cs typeface="Courier New" panose="02070609020205090404" pitchFamily="49" charset="0"/>
              </a:rPr>
              <a:t> in a </a:t>
            </a:r>
            <a:r>
              <a:rPr lang="en-US" altLang="en-US" sz="2800" u="sng" dirty="0">
                <a:cs typeface="Courier New" panose="02070609020205090404" pitchFamily="49" charset="0"/>
              </a:rPr>
              <a:t>for</a:t>
            </a:r>
            <a:r>
              <a:rPr lang="en-US" altLang="en-US" sz="2800" dirty="0">
                <a:cs typeface="Courier New" panose="02070609020205090404" pitchFamily="49" charset="0"/>
              </a:rPr>
              <a:t> loop can be a list of zero or more comma-separated statements. Therefore, the following two </a:t>
            </a:r>
            <a:r>
              <a:rPr lang="en-US" altLang="en-US" sz="2800" u="sng" dirty="0">
                <a:cs typeface="Courier New" panose="02070609020205090404" pitchFamily="49" charset="0"/>
              </a:rPr>
              <a:t>for</a:t>
            </a:r>
            <a:r>
              <a:rPr lang="en-US" altLang="en-US" sz="2800" dirty="0">
                <a:cs typeface="Courier New" panose="02070609020205090404" pitchFamily="49" charset="0"/>
              </a:rPr>
              <a:t> loops are correct. They are rarely used in practice, however.</a:t>
            </a:r>
            <a:endParaRPr lang="en-US" altLang="en-US" sz="2800" dirty="0">
              <a:cs typeface="Courier New" panose="02070609020205090404" pitchFamily="49" charset="0"/>
            </a:endParaRPr>
          </a:p>
          <a:p>
            <a:pPr marL="457200" lvl="1" indent="0">
              <a:spcBef>
                <a:spcPct val="50000"/>
              </a:spcBef>
              <a:buClrTx/>
              <a:buNone/>
            </a:pPr>
            <a:r>
              <a:rPr lang="en-US" altLang="en-US" sz="2400" dirty="0">
                <a:cs typeface="Courier New" panose="02070609020205090404" pitchFamily="49" charset="0"/>
              </a:rPr>
              <a:t>for (int i = 1; i &lt; 100; cout &lt;&lt; (i++));</a:t>
            </a:r>
            <a:endParaRPr lang="en-US" altLang="en-US" sz="2400" dirty="0">
              <a:cs typeface="Times New Roman" panose="02020603050405020304" pitchFamily="18" charset="0"/>
            </a:endParaRPr>
          </a:p>
          <a:p>
            <a:pPr marL="457200" lvl="1" indent="0">
              <a:spcBef>
                <a:spcPct val="50000"/>
              </a:spcBef>
              <a:buClrTx/>
              <a:buNone/>
            </a:pPr>
            <a:r>
              <a:rPr lang="en-US" altLang="en-US" sz="2400" dirty="0">
                <a:cs typeface="Courier New" panose="02070609020205090404" pitchFamily="49" charset="0"/>
              </a:rPr>
              <a:t> </a:t>
            </a:r>
            <a:endParaRPr lang="en-US" altLang="en-US" sz="2400" dirty="0">
              <a:cs typeface="Times New Roman" panose="02020603050405020304" pitchFamily="18" charset="0"/>
            </a:endParaRPr>
          </a:p>
          <a:p>
            <a:pPr marL="457200" lvl="1" indent="0">
              <a:spcBef>
                <a:spcPct val="50000"/>
              </a:spcBef>
              <a:buClrTx/>
              <a:buNone/>
            </a:pPr>
            <a:r>
              <a:rPr lang="en-US" altLang="en-US" sz="2400" dirty="0">
                <a:cs typeface="Courier New" panose="02070609020205090404" pitchFamily="49" charset="0"/>
              </a:rPr>
              <a:t>for (int i = 0, j = 0; (i + j &lt; 10); i++, j++) {</a:t>
            </a:r>
            <a:endParaRPr lang="en-US" altLang="en-US" sz="2400" dirty="0">
              <a:cs typeface="Times New Roman" panose="02020603050405020304" pitchFamily="18" charset="0"/>
            </a:endParaRPr>
          </a:p>
          <a:p>
            <a:pPr marL="457200" lvl="1" indent="0">
              <a:spcBef>
                <a:spcPct val="50000"/>
              </a:spcBef>
              <a:buClrTx/>
              <a:buNone/>
            </a:pPr>
            <a:r>
              <a:rPr lang="en-US" altLang="en-US" sz="2400" dirty="0">
                <a:cs typeface="Courier New" panose="02070609020205090404" pitchFamily="49" charset="0"/>
              </a:rPr>
              <a:t>  // Do something</a:t>
            </a:r>
            <a:endParaRPr lang="en-US" altLang="en-US" sz="2400" dirty="0">
              <a:cs typeface="Times New Roman" panose="02020603050405020304" pitchFamily="18" charset="0"/>
            </a:endParaRPr>
          </a:p>
          <a:p>
            <a:pPr marL="457200" lvl="1" indent="0">
              <a:spcBef>
                <a:spcPct val="50000"/>
              </a:spcBef>
              <a:buClrTx/>
              <a:buNone/>
            </a:pPr>
            <a:r>
              <a:rPr lang="en-US" altLang="en-US" sz="2400" dirty="0">
                <a:cs typeface="Courier New" panose="02070609020205090404" pitchFamily="49" charset="0"/>
              </a:rPr>
              <a:t>}</a:t>
            </a:r>
            <a:r>
              <a:rPr lang="en-US" altLang="en-US" u="sng" dirty="0">
                <a:latin typeface="Courier New" panose="02070609020205090404" pitchFamily="49" charset="0"/>
                <a:cs typeface="Courier New" panose="02070609020205090404" pitchFamily="49" charset="0"/>
              </a:rPr>
              <a:t>     </a:t>
            </a:r>
            <a:endParaRPr lang="en-US" altLang="en-US" dirty="0">
              <a:ea typeface="Courier New" panose="02070609020205090404" pitchFamily="49"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552575" y="1834515"/>
              <a:ext cx="4065905" cy="59690"/>
            </p14:xfrm>
          </p:contentPart>
        </mc:Choice>
        <mc:Fallback xmlns="">
          <p:pic>
            <p:nvPicPr>
              <p:cNvPr id="2" name="墨迹 1"/>
            </p:nvPicPr>
            <p:blipFill>
              <a:blip r:embed="rId2"/>
            </p:blipFill>
            <p:spPr>
              <a:xfrm>
                <a:off x="1552575" y="1834515"/>
                <a:ext cx="4065905" cy="596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818005" y="2691765"/>
              <a:ext cx="3070860" cy="68580"/>
            </p14:xfrm>
          </p:contentPart>
        </mc:Choice>
        <mc:Fallback xmlns="">
          <p:pic>
            <p:nvPicPr>
              <p:cNvPr id="3" name="墨迹 2"/>
            </p:nvPicPr>
            <p:blipFill>
              <a:blip r:embed="rId4"/>
            </p:blipFill>
            <p:spPr>
              <a:xfrm>
                <a:off x="1818005" y="2691765"/>
                <a:ext cx="3070860" cy="685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335270" y="2768600"/>
              <a:ext cx="76835" cy="154305"/>
            </p14:xfrm>
          </p:contentPart>
        </mc:Choice>
        <mc:Fallback xmlns="">
          <p:pic>
            <p:nvPicPr>
              <p:cNvPr id="4" name="墨迹 3"/>
            </p:nvPicPr>
            <p:blipFill>
              <a:blip r:embed="rId6"/>
            </p:blipFill>
            <p:spPr>
              <a:xfrm>
                <a:off x="5335270" y="2768600"/>
                <a:ext cx="76835" cy="15430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5352415" y="2734310"/>
              <a:ext cx="25400" cy="26035"/>
            </p14:xfrm>
          </p:contentPart>
        </mc:Choice>
        <mc:Fallback xmlns="">
          <p:pic>
            <p:nvPicPr>
              <p:cNvPr id="5" name="墨迹 4"/>
            </p:nvPicPr>
            <p:blipFill>
              <a:blip r:embed="rId8"/>
            </p:blipFill>
            <p:spPr>
              <a:xfrm>
                <a:off x="5352415" y="2734310"/>
                <a:ext cx="25400" cy="260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5420995" y="2777490"/>
              <a:ext cx="93980" cy="25400"/>
            </p14:xfrm>
          </p:contentPart>
        </mc:Choice>
        <mc:Fallback xmlns="">
          <p:pic>
            <p:nvPicPr>
              <p:cNvPr id="6" name="墨迹 5"/>
            </p:nvPicPr>
            <p:blipFill>
              <a:blip r:embed="rId10"/>
            </p:blipFill>
            <p:spPr>
              <a:xfrm>
                <a:off x="5420995" y="2777490"/>
                <a:ext cx="93980"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5583555" y="2785745"/>
              <a:ext cx="111760" cy="17145"/>
            </p14:xfrm>
          </p:contentPart>
        </mc:Choice>
        <mc:Fallback xmlns="">
          <p:pic>
            <p:nvPicPr>
              <p:cNvPr id="7" name="墨迹 6"/>
            </p:nvPicPr>
            <p:blipFill>
              <a:blip r:embed="rId12"/>
            </p:blipFill>
            <p:spPr>
              <a:xfrm>
                <a:off x="5583555" y="2785745"/>
                <a:ext cx="111760" cy="171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431925" y="4140200"/>
              <a:ext cx="815340" cy="43180"/>
            </p14:xfrm>
          </p:contentPart>
        </mc:Choice>
        <mc:Fallback xmlns="">
          <p:pic>
            <p:nvPicPr>
              <p:cNvPr id="8" name="墨迹 7"/>
            </p:nvPicPr>
            <p:blipFill>
              <a:blip r:embed="rId14"/>
            </p:blipFill>
            <p:spPr>
              <a:xfrm>
                <a:off x="1431925" y="4140200"/>
                <a:ext cx="815340" cy="4318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2719070" y="4183380"/>
              <a:ext cx="428625" cy="360"/>
            </p14:xfrm>
          </p:contentPart>
        </mc:Choice>
        <mc:Fallback xmlns="">
          <p:pic>
            <p:nvPicPr>
              <p:cNvPr id="9" name="墨迹 8"/>
            </p:nvPicPr>
            <p:blipFill>
              <a:blip r:embed="rId16"/>
            </p:blipFill>
            <p:spPr>
              <a:xfrm>
                <a:off x="2719070" y="4183380"/>
                <a:ext cx="428625"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3765550" y="4191635"/>
              <a:ext cx="1372235" cy="34290"/>
            </p14:xfrm>
          </p:contentPart>
        </mc:Choice>
        <mc:Fallback xmlns="">
          <p:pic>
            <p:nvPicPr>
              <p:cNvPr id="10" name="墨迹 9"/>
            </p:nvPicPr>
            <p:blipFill>
              <a:blip r:embed="rId18"/>
            </p:blipFill>
            <p:spPr>
              <a:xfrm>
                <a:off x="3765550" y="4191635"/>
                <a:ext cx="1372235" cy="342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1475105" y="5246370"/>
              <a:ext cx="772160" cy="17145"/>
            </p14:xfrm>
          </p:contentPart>
        </mc:Choice>
        <mc:Fallback xmlns="">
          <p:pic>
            <p:nvPicPr>
              <p:cNvPr id="11" name="墨迹 10"/>
            </p:nvPicPr>
            <p:blipFill>
              <a:blip r:embed="rId20"/>
            </p:blipFill>
            <p:spPr>
              <a:xfrm>
                <a:off x="1475105" y="5246370"/>
                <a:ext cx="772160" cy="1714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2590165" y="5297805"/>
              <a:ext cx="368935" cy="17145"/>
            </p14:xfrm>
          </p:contentPart>
        </mc:Choice>
        <mc:Fallback xmlns="">
          <p:pic>
            <p:nvPicPr>
              <p:cNvPr id="12" name="墨迹 11"/>
            </p:nvPicPr>
            <p:blipFill>
              <a:blip r:embed="rId22"/>
            </p:blipFill>
            <p:spPr>
              <a:xfrm>
                <a:off x="2590165" y="5297805"/>
                <a:ext cx="368935" cy="171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3225165" y="5023485"/>
              <a:ext cx="17145" cy="42545"/>
            </p14:xfrm>
          </p:contentPart>
        </mc:Choice>
        <mc:Fallback xmlns="">
          <p:pic>
            <p:nvPicPr>
              <p:cNvPr id="13" name="墨迹 12"/>
            </p:nvPicPr>
            <p:blipFill>
              <a:blip r:embed="rId24"/>
            </p:blipFill>
            <p:spPr>
              <a:xfrm>
                <a:off x="3225165" y="5023485"/>
                <a:ext cx="17145" cy="4254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3190875" y="5168900"/>
              <a:ext cx="17145" cy="34290"/>
            </p14:xfrm>
          </p:contentPart>
        </mc:Choice>
        <mc:Fallback xmlns="">
          <p:pic>
            <p:nvPicPr>
              <p:cNvPr id="14" name="墨迹 13"/>
            </p:nvPicPr>
            <p:blipFill>
              <a:blip r:embed="rId26"/>
            </p:blipFill>
            <p:spPr>
              <a:xfrm>
                <a:off x="3190875" y="5168900"/>
                <a:ext cx="17145" cy="342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1663700" y="5280660"/>
              <a:ext cx="3971925" cy="51435"/>
            </p14:xfrm>
          </p:contentPart>
        </mc:Choice>
        <mc:Fallback xmlns="">
          <p:pic>
            <p:nvPicPr>
              <p:cNvPr id="15" name="墨迹 14"/>
            </p:nvPicPr>
            <p:blipFill>
              <a:blip r:embed="rId28"/>
            </p:blipFill>
            <p:spPr>
              <a:xfrm>
                <a:off x="1663700" y="5280660"/>
                <a:ext cx="3971925" cy="514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711835" y="4560570"/>
              <a:ext cx="154305" cy="342900"/>
            </p14:xfrm>
          </p:contentPart>
        </mc:Choice>
        <mc:Fallback xmlns="">
          <p:pic>
            <p:nvPicPr>
              <p:cNvPr id="16" name="墨迹 15"/>
            </p:nvPicPr>
            <p:blipFill>
              <a:blip r:embed="rId30"/>
            </p:blipFill>
            <p:spPr>
              <a:xfrm>
                <a:off x="711835" y="4560570"/>
                <a:ext cx="154305" cy="3429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694690" y="4766310"/>
              <a:ext cx="188595" cy="8255"/>
            </p14:xfrm>
          </p:contentPart>
        </mc:Choice>
        <mc:Fallback xmlns="">
          <p:pic>
            <p:nvPicPr>
              <p:cNvPr id="17" name="墨迹 16"/>
            </p:nvPicPr>
            <p:blipFill>
              <a:blip r:embed="rId32"/>
            </p:blipFill>
            <p:spPr>
              <a:xfrm>
                <a:off x="694690" y="4766310"/>
                <a:ext cx="188595" cy="825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917575" y="4723130"/>
              <a:ext cx="197485" cy="94615"/>
            </p14:xfrm>
          </p:contentPart>
        </mc:Choice>
        <mc:Fallback xmlns="">
          <p:pic>
            <p:nvPicPr>
              <p:cNvPr id="18" name="墨迹 17"/>
            </p:nvPicPr>
            <p:blipFill>
              <a:blip r:embed="rId34"/>
            </p:blipFill>
            <p:spPr>
              <a:xfrm>
                <a:off x="917575" y="4723130"/>
                <a:ext cx="197485" cy="9461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1449070" y="4697730"/>
              <a:ext cx="137795" cy="93980"/>
            </p14:xfrm>
          </p:contentPart>
        </mc:Choice>
        <mc:Fallback xmlns="">
          <p:pic>
            <p:nvPicPr>
              <p:cNvPr id="19" name="墨迹 18"/>
            </p:nvPicPr>
            <p:blipFill>
              <a:blip r:embed="rId36"/>
            </p:blipFill>
            <p:spPr>
              <a:xfrm>
                <a:off x="1449070" y="4697730"/>
                <a:ext cx="137795" cy="9398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1612265" y="4543425"/>
              <a:ext cx="26035" cy="68580"/>
            </p14:xfrm>
          </p:contentPart>
        </mc:Choice>
        <mc:Fallback xmlns="">
          <p:pic>
            <p:nvPicPr>
              <p:cNvPr id="20" name="墨迹 19"/>
            </p:nvPicPr>
            <p:blipFill>
              <a:blip r:embed="rId38"/>
            </p:blipFill>
            <p:spPr>
              <a:xfrm>
                <a:off x="1612265" y="4543425"/>
                <a:ext cx="26035" cy="6858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1577975" y="4877435"/>
              <a:ext cx="128905" cy="266065"/>
            </p14:xfrm>
          </p:contentPart>
        </mc:Choice>
        <mc:Fallback xmlns="">
          <p:pic>
            <p:nvPicPr>
              <p:cNvPr id="21" name="墨迹 20"/>
            </p:nvPicPr>
            <p:blipFill>
              <a:blip r:embed="rId40"/>
            </p:blipFill>
            <p:spPr>
              <a:xfrm>
                <a:off x="1577975" y="4877435"/>
                <a:ext cx="128905" cy="26606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1577975" y="5014595"/>
              <a:ext cx="154305" cy="8890"/>
            </p14:xfrm>
          </p:contentPart>
        </mc:Choice>
        <mc:Fallback xmlns="">
          <p:pic>
            <p:nvPicPr>
              <p:cNvPr id="22" name="墨迹 21"/>
            </p:nvPicPr>
            <p:blipFill>
              <a:blip r:embed="rId42"/>
            </p:blipFill>
            <p:spPr>
              <a:xfrm>
                <a:off x="1577975" y="5014595"/>
                <a:ext cx="154305" cy="889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1766570" y="4972050"/>
              <a:ext cx="68580" cy="68580"/>
            </p14:xfrm>
          </p:contentPart>
        </mc:Choice>
        <mc:Fallback xmlns="">
          <p:pic>
            <p:nvPicPr>
              <p:cNvPr id="23" name="墨迹 22"/>
            </p:nvPicPr>
            <p:blipFill>
              <a:blip r:embed="rId44"/>
            </p:blipFill>
            <p:spPr>
              <a:xfrm>
                <a:off x="1766570" y="4972050"/>
                <a:ext cx="68580" cy="685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1886585" y="4989195"/>
              <a:ext cx="17145" cy="8255"/>
            </p14:xfrm>
          </p:contentPart>
        </mc:Choice>
        <mc:Fallback xmlns="">
          <p:pic>
            <p:nvPicPr>
              <p:cNvPr id="24" name="墨迹 23"/>
            </p:nvPicPr>
            <p:blipFill>
              <a:blip r:embed="rId46"/>
            </p:blipFill>
            <p:spPr>
              <a:xfrm>
                <a:off x="1886585" y="4989195"/>
                <a:ext cx="17145" cy="825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1989455" y="4946015"/>
              <a:ext cx="69215" cy="163195"/>
            </p14:xfrm>
          </p:contentPart>
        </mc:Choice>
        <mc:Fallback xmlns="">
          <p:pic>
            <p:nvPicPr>
              <p:cNvPr id="25" name="墨迹 24"/>
            </p:nvPicPr>
            <p:blipFill>
              <a:blip r:embed="rId48"/>
            </p:blipFill>
            <p:spPr>
              <a:xfrm>
                <a:off x="1989455" y="4946015"/>
                <a:ext cx="69215" cy="16319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2006600" y="4808855"/>
              <a:ext cx="43180" cy="360"/>
            </p14:xfrm>
          </p:contentPart>
        </mc:Choice>
        <mc:Fallback xmlns="">
          <p:pic>
            <p:nvPicPr>
              <p:cNvPr id="26" name="墨迹 25"/>
            </p:nvPicPr>
            <p:blipFill>
              <a:blip r:embed="rId50"/>
            </p:blipFill>
            <p:spPr>
              <a:xfrm>
                <a:off x="2006600" y="4808855"/>
                <a:ext cx="43180" cy="360"/>
              </a:xfrm>
              <a:prstGeom prst="rect"/>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8915" name="Rectangle 2"/>
          <p:cNvSpPr>
            <a:spLocks noGrp="1"/>
          </p:cNvSpPr>
          <p:nvPr>
            <p:ph type="title"/>
          </p:nvPr>
        </p:nvSpPr>
        <p:spPr>
          <a:xfrm>
            <a:off x="685800" y="228600"/>
            <a:ext cx="7772400" cy="609600"/>
          </a:xfrm>
        </p:spPr>
        <p:txBody>
          <a:bodyPr vert="horz" wrap="square" lIns="92075" tIns="46038" rIns="92075" bIns="46038" anchor="ctr"/>
          <a:p>
            <a:r>
              <a:rPr lang="en-US" altLang="en-US" dirty="0"/>
              <a:t>Note</a:t>
            </a:r>
            <a:endParaRPr lang="en-US" altLang="en-US" dirty="0"/>
          </a:p>
        </p:txBody>
      </p:sp>
      <p:sp>
        <p:nvSpPr>
          <p:cNvPr id="38916" name="Text Box 3"/>
          <p:cNvSpPr txBox="1"/>
          <p:nvPr/>
        </p:nvSpPr>
        <p:spPr>
          <a:xfrm>
            <a:off x="304800" y="990600"/>
            <a:ext cx="8610600" cy="18002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800" dirty="0">
                <a:cs typeface="Courier New" panose="02070609020205090404" pitchFamily="49" charset="0"/>
              </a:rPr>
              <a:t>If the </a:t>
            </a:r>
            <a:r>
              <a:rPr lang="en-US" altLang="en-US" sz="2800" u="sng" dirty="0">
                <a:cs typeface="Courier New" panose="02070609020205090404" pitchFamily="49" charset="0"/>
              </a:rPr>
              <a:t>loop-continuation-condition</a:t>
            </a:r>
            <a:r>
              <a:rPr lang="en-US" altLang="en-US" sz="2800" dirty="0">
                <a:cs typeface="Courier New" panose="02070609020205090404" pitchFamily="49" charset="0"/>
              </a:rPr>
              <a:t> in a </a:t>
            </a:r>
            <a:r>
              <a:rPr lang="en-US" altLang="en-US" sz="2800" u="sng" dirty="0">
                <a:cs typeface="Courier New" panose="02070609020205090404" pitchFamily="49" charset="0"/>
              </a:rPr>
              <a:t>for</a:t>
            </a:r>
            <a:r>
              <a:rPr lang="en-US" altLang="en-US" sz="2800" dirty="0">
                <a:cs typeface="Courier New" panose="02070609020205090404" pitchFamily="49" charset="0"/>
              </a:rPr>
              <a:t> loop is omitted, it is implicitly true. Thus the statement given below in (a), which is an infinite loop, is correct. Nevertheless, it is better to use the equivalent loop in (b) to avoid confusion:</a:t>
            </a:r>
            <a:endParaRPr lang="en-US" altLang="en-US" sz="2800" dirty="0">
              <a:ea typeface="Times New Roman" panose="02020603050405020304" pitchFamily="18" charset="0"/>
            </a:endParaRPr>
          </a:p>
        </p:txBody>
      </p:sp>
      <p:sp>
        <p:nvSpPr>
          <p:cNvPr id="38917" name="Rectangle 5"/>
          <p:cNvSpPr/>
          <p:nvPr/>
        </p:nvSpPr>
        <p:spPr>
          <a:xfrm>
            <a:off x="3024188" y="31337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8918" name="Rectangle 7"/>
          <p:cNvSpPr/>
          <p:nvPr/>
        </p:nvSpPr>
        <p:spPr>
          <a:xfrm>
            <a:off x="0" y="30591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8919" name="Object 6"/>
          <p:cNvGraphicFramePr>
            <a:graphicFrameLocks noChangeAspect="1"/>
          </p:cNvGraphicFramePr>
          <p:nvPr/>
        </p:nvGraphicFramePr>
        <p:xfrm>
          <a:off x="193675" y="3505200"/>
          <a:ext cx="8720138" cy="2084388"/>
        </p:xfrm>
        <a:graphic>
          <a:graphicData uri="http://schemas.openxmlformats.org/presentationml/2006/ole">
            <mc:AlternateContent xmlns:mc="http://schemas.openxmlformats.org/markup-compatibility/2006">
              <mc:Choice xmlns:v="urn:schemas-microsoft-com:vml" Requires="v">
                <p:oleObj spid="_x0000_s3081" name="" r:id="rId1" imgW="3204845" imgH="763270" progId="Word.Picture.8">
                  <p:embed/>
                </p:oleObj>
              </mc:Choice>
              <mc:Fallback>
                <p:oleObj name="" r:id="rId1" imgW="3204845" imgH="763270" progId="Word.Picture.8">
                  <p:embed/>
                  <p:pic>
                    <p:nvPicPr>
                      <p:cNvPr id="0" name="图片 3080"/>
                      <p:cNvPicPr/>
                      <p:nvPr/>
                    </p:nvPicPr>
                    <p:blipFill>
                      <a:blip r:embed="rId2"/>
                      <a:stretch>
                        <a:fillRect/>
                      </a:stretch>
                    </p:blipFill>
                    <p:spPr>
                      <a:xfrm>
                        <a:off x="193675" y="3505200"/>
                        <a:ext cx="8720138" cy="2084388"/>
                      </a:xfrm>
                      <a:prstGeom prst="rect">
                        <a:avLst/>
                      </a:prstGeom>
                      <a:noFill/>
                      <a:ln w="38100">
                        <a:noFill/>
                        <a:miter/>
                      </a:ln>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462915" y="4003040"/>
              <a:ext cx="291465" cy="17145"/>
            </p14:xfrm>
          </p:contentPart>
        </mc:Choice>
        <mc:Fallback xmlns="">
          <p:pic>
            <p:nvPicPr>
              <p:cNvPr id="2" name="墨迹 1"/>
            </p:nvPicPr>
            <p:blipFill>
              <a:blip r:embed="rId4"/>
            </p:blipFill>
            <p:spPr>
              <a:xfrm>
                <a:off x="462915" y="4003040"/>
                <a:ext cx="291465" cy="171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1174750" y="4003040"/>
              <a:ext cx="763270" cy="60325"/>
            </p14:xfrm>
          </p:contentPart>
        </mc:Choice>
        <mc:Fallback xmlns="">
          <p:pic>
            <p:nvPicPr>
              <p:cNvPr id="3" name="墨迹 2"/>
            </p:nvPicPr>
            <p:blipFill>
              <a:blip r:embed="rId6"/>
            </p:blipFill>
            <p:spPr>
              <a:xfrm>
                <a:off x="1174750" y="4003040"/>
                <a:ext cx="763270" cy="603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960120" y="4629150"/>
              <a:ext cx="1407160" cy="59690"/>
            </p14:xfrm>
          </p:contentPart>
        </mc:Choice>
        <mc:Fallback xmlns="">
          <p:pic>
            <p:nvPicPr>
              <p:cNvPr id="4" name="墨迹 3"/>
            </p:nvPicPr>
            <p:blipFill>
              <a:blip r:embed="rId8"/>
            </p:blipFill>
            <p:spPr>
              <a:xfrm>
                <a:off x="960120" y="4629150"/>
                <a:ext cx="1407160" cy="596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3954145" y="4003040"/>
              <a:ext cx="557530" cy="43180"/>
            </p14:xfrm>
          </p:contentPart>
        </mc:Choice>
        <mc:Fallback xmlns="">
          <p:pic>
            <p:nvPicPr>
              <p:cNvPr id="5" name="墨迹 4"/>
            </p:nvPicPr>
            <p:blipFill>
              <a:blip r:embed="rId10"/>
            </p:blipFill>
            <p:spPr>
              <a:xfrm>
                <a:off x="3954145" y="4003040"/>
                <a:ext cx="557530" cy="431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5729605" y="3943350"/>
              <a:ext cx="677545" cy="17145"/>
            </p14:xfrm>
          </p:contentPart>
        </mc:Choice>
        <mc:Fallback xmlns="">
          <p:pic>
            <p:nvPicPr>
              <p:cNvPr id="6" name="墨迹 5"/>
            </p:nvPicPr>
            <p:blipFill>
              <a:blip r:embed="rId12"/>
            </p:blipFill>
            <p:spPr>
              <a:xfrm>
                <a:off x="5729605" y="3943350"/>
                <a:ext cx="677545" cy="171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6827520" y="3968750"/>
              <a:ext cx="574675" cy="8890"/>
            </p14:xfrm>
          </p:contentPart>
        </mc:Choice>
        <mc:Fallback xmlns="">
          <p:pic>
            <p:nvPicPr>
              <p:cNvPr id="7" name="墨迹 6"/>
            </p:nvPicPr>
            <p:blipFill>
              <a:blip r:embed="rId14"/>
            </p:blipFill>
            <p:spPr>
              <a:xfrm>
                <a:off x="6827520" y="3968750"/>
                <a:ext cx="574675" cy="88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3139440" y="2674620"/>
              <a:ext cx="5086350" cy="179705"/>
            </p14:xfrm>
          </p:contentPart>
        </mc:Choice>
        <mc:Fallback xmlns="">
          <p:pic>
            <p:nvPicPr>
              <p:cNvPr id="8" name="墨迹 7"/>
            </p:nvPicPr>
            <p:blipFill>
              <a:blip r:embed="rId16"/>
            </p:blipFill>
            <p:spPr>
              <a:xfrm>
                <a:off x="3139440" y="2674620"/>
                <a:ext cx="5086350" cy="17970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866140" y="3223260"/>
              <a:ext cx="2650490" cy="34290"/>
            </p14:xfrm>
          </p:contentPart>
        </mc:Choice>
        <mc:Fallback xmlns="">
          <p:pic>
            <p:nvPicPr>
              <p:cNvPr id="9" name="墨迹 8"/>
            </p:nvPicPr>
            <p:blipFill>
              <a:blip r:embed="rId18"/>
            </p:blipFill>
            <p:spPr>
              <a:xfrm>
                <a:off x="866140" y="3223260"/>
                <a:ext cx="2650490" cy="342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5523865" y="3351530"/>
              <a:ext cx="2118995" cy="857250"/>
            </p14:xfrm>
          </p:contentPart>
        </mc:Choice>
        <mc:Fallback xmlns="">
          <p:pic>
            <p:nvPicPr>
              <p:cNvPr id="10" name="墨迹 9"/>
            </p:nvPicPr>
            <p:blipFill>
              <a:blip r:embed="rId20"/>
            </p:blipFill>
            <p:spPr>
              <a:xfrm>
                <a:off x="5523865" y="3351530"/>
                <a:ext cx="2118995" cy="8572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1226185" y="3985895"/>
              <a:ext cx="51435" cy="17145"/>
            </p14:xfrm>
          </p:contentPart>
        </mc:Choice>
        <mc:Fallback xmlns="">
          <p:pic>
            <p:nvPicPr>
              <p:cNvPr id="11" name="墨迹 10"/>
            </p:nvPicPr>
            <p:blipFill>
              <a:blip r:embed="rId22"/>
            </p:blipFill>
            <p:spPr>
              <a:xfrm>
                <a:off x="1226185" y="3985895"/>
                <a:ext cx="51435" cy="171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墨迹 11"/>
              <p14:cNvContentPartPr/>
              <p14:nvPr/>
            </p14:nvContentPartPr>
            <p14:xfrm>
              <a:off x="1406525" y="3968750"/>
              <a:ext cx="34290" cy="8890"/>
            </p14:xfrm>
          </p:contentPart>
        </mc:Choice>
        <mc:Fallback xmlns="">
          <p:pic>
            <p:nvPicPr>
              <p:cNvPr id="12" name="墨迹 11"/>
            </p:nvPicPr>
            <p:blipFill>
              <a:blip r:embed="rId24"/>
            </p:blipFill>
            <p:spPr>
              <a:xfrm>
                <a:off x="1406525" y="3968750"/>
                <a:ext cx="34290" cy="8890"/>
              </a:xfrm>
              <a:prstGeom prst="rect"/>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9939"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Example: Using </a:t>
            </a:r>
            <a:r>
              <a:rPr lang="en-US" altLang="en-US" u="sng" dirty="0"/>
              <a:t>for</a:t>
            </a:r>
            <a:r>
              <a:rPr lang="en-US" altLang="en-US" dirty="0"/>
              <a:t> Loops </a:t>
            </a:r>
            <a:endParaRPr lang="en-US" altLang="en-US" dirty="0"/>
          </a:p>
        </p:txBody>
      </p:sp>
      <p:sp>
        <p:nvSpPr>
          <p:cNvPr id="39940" name="Rectangle 3"/>
          <p:cNvSpPr>
            <a:spLocks noGrp="1"/>
          </p:cNvSpPr>
          <p:nvPr>
            <p:ph idx="1"/>
          </p:nvPr>
        </p:nvSpPr>
        <p:spPr>
          <a:xfrm>
            <a:off x="286385" y="875030"/>
            <a:ext cx="8686800" cy="1295400"/>
          </a:xfrm>
        </p:spPr>
        <p:txBody>
          <a:bodyPr vert="horz" wrap="square" lIns="92075" tIns="46038" rIns="92075" bIns="46038" anchor="t"/>
          <a:p>
            <a:pPr marL="0" indent="0">
              <a:buNone/>
            </a:pPr>
            <a:r>
              <a:rPr lang="en-US" altLang="en-US" sz="2600" dirty="0">
                <a:cs typeface="Courier New" panose="02070609020205090404" pitchFamily="49" charset="0"/>
              </a:rPr>
              <a:t>Problem: Write a program that sums a series that starts with 0.01 and ends with 1.0. The numbers in the series will increment by 0.01, as follows: 0.01 + 0.02 + 0.03 and so on.</a:t>
            </a:r>
            <a:r>
              <a:rPr lang="en-US" altLang="en-US" sz="2600" dirty="0">
                <a:latin typeface="Courier New" panose="02070609020205090404" pitchFamily="49" charset="0"/>
                <a:cs typeface="Courier New" panose="02070609020205090404" pitchFamily="49" charset="0"/>
              </a:rPr>
              <a:t> </a:t>
            </a:r>
            <a:endParaRPr lang="en-US" altLang="en-US" sz="2600" dirty="0">
              <a:latin typeface="Courier New" panose="02070609020205090404" pitchFamily="49" charset="0"/>
              <a:ea typeface="Courier New" panose="02070609020205090404" pitchFamily="49" charset="0"/>
            </a:endParaRPr>
          </a:p>
        </p:txBody>
      </p:sp>
      <p:sp>
        <p:nvSpPr>
          <p:cNvPr id="2" name="文本框 1"/>
          <p:cNvSpPr txBox="1"/>
          <p:nvPr/>
        </p:nvSpPr>
        <p:spPr>
          <a:xfrm>
            <a:off x="384810" y="2170430"/>
            <a:ext cx="8301990" cy="4276725"/>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endParaRPr lang="zh-CN" altLang="en-US" sz="1600"/>
          </a:p>
          <a:p>
            <a:r>
              <a:rPr lang="zh-CN" altLang="en-US" sz="1600"/>
              <a:t>int main()</a:t>
            </a:r>
            <a:endParaRPr lang="zh-CN" altLang="en-US" sz="1600"/>
          </a:p>
          <a:p>
            <a:r>
              <a:rPr lang="zh-CN" altLang="en-US" sz="1600"/>
              <a:t>{</a:t>
            </a:r>
            <a:endParaRPr lang="zh-CN" altLang="en-US" sz="1600"/>
          </a:p>
          <a:p>
            <a:r>
              <a:rPr lang="zh-CN" altLang="en-US" sz="1600"/>
              <a:t>  // Initialize sum</a:t>
            </a:r>
            <a:endParaRPr lang="zh-CN" altLang="en-US" sz="1600"/>
          </a:p>
          <a:p>
            <a:r>
              <a:rPr lang="zh-CN" altLang="en-US" sz="1600"/>
              <a:t>  double sum = 0;</a:t>
            </a:r>
            <a:endParaRPr lang="zh-CN" altLang="en-US" sz="1600"/>
          </a:p>
          <a:p>
            <a:endParaRPr lang="zh-CN" altLang="en-US" sz="1600"/>
          </a:p>
          <a:p>
            <a:r>
              <a:rPr lang="zh-CN" altLang="en-US" sz="1600"/>
              <a:t>  // Add 0.01, 0.02, ..., 0.99, 1 to sum</a:t>
            </a:r>
            <a:endParaRPr lang="zh-CN" altLang="en-US" sz="1600"/>
          </a:p>
          <a:p>
            <a:r>
              <a:rPr lang="zh-CN" altLang="en-US" sz="1600"/>
              <a:t>  for (double i = 0.01; i &lt;= 1.0; i = i + 0.01)</a:t>
            </a:r>
            <a:endParaRPr lang="zh-CN" altLang="en-US" sz="1600"/>
          </a:p>
          <a:p>
            <a:r>
              <a:rPr lang="zh-CN" altLang="en-US" sz="1600"/>
              <a:t>    sum += i;</a:t>
            </a:r>
            <a:endParaRPr lang="zh-CN" altLang="en-US" sz="1600"/>
          </a:p>
          <a:p>
            <a:endParaRPr lang="zh-CN" altLang="en-US" sz="1600"/>
          </a:p>
          <a:p>
            <a:r>
              <a:rPr lang="zh-CN" altLang="en-US" sz="1600"/>
              <a:t>  // Display result</a:t>
            </a:r>
            <a:endParaRPr lang="zh-CN" altLang="en-US" sz="1600"/>
          </a:p>
          <a:p>
            <a:r>
              <a:rPr lang="zh-CN" altLang="en-US" sz="1600"/>
              <a:t>  cout &lt;&lt; "The sum is " &lt;&lt; sum &lt;&lt; endl;</a:t>
            </a:r>
            <a:endParaRPr lang="zh-CN" altLang="en-US" sz="1600"/>
          </a:p>
          <a:p>
            <a:endParaRPr lang="zh-CN" altLang="en-US" sz="1600"/>
          </a:p>
          <a:p>
            <a:r>
              <a:rPr lang="zh-CN" altLang="en-US" sz="1600"/>
              <a:t>  return 0;</a:t>
            </a:r>
            <a:endParaRPr lang="zh-CN" altLang="en-US" sz="1600"/>
          </a:p>
          <a:p>
            <a:r>
              <a:rPr lang="zh-CN" altLang="en-US" sz="1600"/>
              <a:t>}</a:t>
            </a:r>
            <a:endParaRPr lang="zh-CN" altLang="en-US" sz="1600"/>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702945" y="2425700"/>
              <a:ext cx="1510030" cy="51435"/>
            </p14:xfrm>
          </p:contentPart>
        </mc:Choice>
        <mc:Fallback xmlns="">
          <p:pic>
            <p:nvPicPr>
              <p:cNvPr id="3" name="墨迹 2"/>
            </p:nvPicPr>
            <p:blipFill>
              <a:blip r:embed="rId2"/>
            </p:blipFill>
            <p:spPr>
              <a:xfrm>
                <a:off x="702945" y="2425700"/>
                <a:ext cx="1510030" cy="514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711835" y="2726055"/>
              <a:ext cx="1501140" cy="25400"/>
            </p14:xfrm>
          </p:contentPart>
        </mc:Choice>
        <mc:Fallback xmlns="">
          <p:pic>
            <p:nvPicPr>
              <p:cNvPr id="4" name="墨迹 3"/>
            </p:nvPicPr>
            <p:blipFill>
              <a:blip r:embed="rId4"/>
            </p:blipFill>
            <p:spPr>
              <a:xfrm>
                <a:off x="711835" y="2726055"/>
                <a:ext cx="1501140" cy="25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548640" y="3223260"/>
              <a:ext cx="488950" cy="8255"/>
            </p14:xfrm>
          </p:contentPart>
        </mc:Choice>
        <mc:Fallback xmlns="">
          <p:pic>
            <p:nvPicPr>
              <p:cNvPr id="5" name="墨迹 4"/>
            </p:nvPicPr>
            <p:blipFill>
              <a:blip r:embed="rId6"/>
            </p:blipFill>
            <p:spPr>
              <a:xfrm>
                <a:off x="548640" y="3223260"/>
                <a:ext cx="488950" cy="82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883285" y="3660140"/>
              <a:ext cx="1020445" cy="51435"/>
            </p14:xfrm>
          </p:contentPart>
        </mc:Choice>
        <mc:Fallback xmlns="">
          <p:pic>
            <p:nvPicPr>
              <p:cNvPr id="6" name="墨迹 5"/>
            </p:nvPicPr>
            <p:blipFill>
              <a:blip r:embed="rId8"/>
            </p:blipFill>
            <p:spPr>
              <a:xfrm>
                <a:off x="883285" y="3660140"/>
                <a:ext cx="1020445" cy="514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763270" y="3917315"/>
              <a:ext cx="754380" cy="43180"/>
            </p14:xfrm>
          </p:contentPart>
        </mc:Choice>
        <mc:Fallback xmlns="">
          <p:pic>
            <p:nvPicPr>
              <p:cNvPr id="7" name="墨迹 6"/>
            </p:nvPicPr>
            <p:blipFill>
              <a:blip r:embed="rId10"/>
            </p:blipFill>
            <p:spPr>
              <a:xfrm>
                <a:off x="763270" y="3917315"/>
                <a:ext cx="754380" cy="431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685800" y="4629150"/>
              <a:ext cx="51435" cy="360"/>
            </p14:xfrm>
          </p:contentPart>
        </mc:Choice>
        <mc:Fallback xmlns="">
          <p:pic>
            <p:nvPicPr>
              <p:cNvPr id="8" name="墨迹 7"/>
            </p:nvPicPr>
            <p:blipFill>
              <a:blip r:embed="rId12"/>
            </p:blipFill>
            <p:spPr>
              <a:xfrm>
                <a:off x="685800" y="4629150"/>
                <a:ext cx="51435"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054735" y="4663440"/>
              <a:ext cx="351790" cy="360"/>
            </p14:xfrm>
          </p:contentPart>
        </mc:Choice>
        <mc:Fallback xmlns="">
          <p:pic>
            <p:nvPicPr>
              <p:cNvPr id="9" name="墨迹 8"/>
            </p:nvPicPr>
            <p:blipFill>
              <a:blip r:embed="rId14"/>
            </p:blipFill>
            <p:spPr>
              <a:xfrm>
                <a:off x="1054735" y="4663440"/>
                <a:ext cx="35179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629410" y="4646295"/>
              <a:ext cx="549275" cy="34290"/>
            </p14:xfrm>
          </p:contentPart>
        </mc:Choice>
        <mc:Fallback xmlns="">
          <p:pic>
            <p:nvPicPr>
              <p:cNvPr id="10" name="墨迹 9"/>
            </p:nvPicPr>
            <p:blipFill>
              <a:blip r:embed="rId16"/>
            </p:blipFill>
            <p:spPr>
              <a:xfrm>
                <a:off x="1629410" y="4646295"/>
                <a:ext cx="549275" cy="342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2375535" y="4663440"/>
              <a:ext cx="617855" cy="42545"/>
            </p14:xfrm>
          </p:contentPart>
        </mc:Choice>
        <mc:Fallback xmlns="">
          <p:pic>
            <p:nvPicPr>
              <p:cNvPr id="11" name="墨迹 10"/>
            </p:nvPicPr>
            <p:blipFill>
              <a:blip r:embed="rId18"/>
            </p:blipFill>
            <p:spPr>
              <a:xfrm>
                <a:off x="2375535" y="4663440"/>
                <a:ext cx="617855" cy="4254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3267710" y="4629150"/>
              <a:ext cx="815340" cy="25400"/>
            </p14:xfrm>
          </p:contentPart>
        </mc:Choice>
        <mc:Fallback xmlns="">
          <p:pic>
            <p:nvPicPr>
              <p:cNvPr id="12" name="墨迹 11"/>
            </p:nvPicPr>
            <p:blipFill>
              <a:blip r:embed="rId20"/>
            </p:blipFill>
            <p:spPr>
              <a:xfrm>
                <a:off x="3267710" y="4629150"/>
                <a:ext cx="815340" cy="254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4357370" y="4509135"/>
              <a:ext cx="76835" cy="76835"/>
            </p14:xfrm>
          </p:contentPart>
        </mc:Choice>
        <mc:Fallback xmlns="">
          <p:pic>
            <p:nvPicPr>
              <p:cNvPr id="13" name="墨迹 12"/>
            </p:nvPicPr>
            <p:blipFill>
              <a:blip r:embed="rId22"/>
            </p:blipFill>
            <p:spPr>
              <a:xfrm>
                <a:off x="4357370" y="4509135"/>
                <a:ext cx="76835" cy="7683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4434205" y="4431665"/>
              <a:ext cx="17145" cy="34290"/>
            </p14:xfrm>
          </p:contentPart>
        </mc:Choice>
        <mc:Fallback xmlns="">
          <p:pic>
            <p:nvPicPr>
              <p:cNvPr id="14" name="墨迹 13"/>
            </p:nvPicPr>
            <p:blipFill>
              <a:blip r:embed="rId24"/>
            </p:blipFill>
            <p:spPr>
              <a:xfrm>
                <a:off x="4434205" y="4431665"/>
                <a:ext cx="17145" cy="3429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4511675" y="4509135"/>
              <a:ext cx="51435" cy="360"/>
            </p14:xfrm>
          </p:contentPart>
        </mc:Choice>
        <mc:Fallback xmlns="">
          <p:pic>
            <p:nvPicPr>
              <p:cNvPr id="15" name="墨迹 14"/>
            </p:nvPicPr>
            <p:blipFill>
              <a:blip r:embed="rId26"/>
            </p:blipFill>
            <p:spPr>
              <a:xfrm>
                <a:off x="4511675" y="4509135"/>
                <a:ext cx="51435"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4537075" y="4465955"/>
              <a:ext cx="17145" cy="60325"/>
            </p14:xfrm>
          </p:contentPart>
        </mc:Choice>
        <mc:Fallback xmlns="">
          <p:pic>
            <p:nvPicPr>
              <p:cNvPr id="16" name="墨迹 15"/>
            </p:nvPicPr>
            <p:blipFill>
              <a:blip r:embed="rId28"/>
            </p:blipFill>
            <p:spPr>
              <a:xfrm>
                <a:off x="4537075" y="4465955"/>
                <a:ext cx="17145" cy="6032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4597400" y="4509135"/>
              <a:ext cx="154305" cy="8255"/>
            </p14:xfrm>
          </p:contentPart>
        </mc:Choice>
        <mc:Fallback xmlns="">
          <p:pic>
            <p:nvPicPr>
              <p:cNvPr id="17" name="墨迹 16"/>
            </p:nvPicPr>
            <p:blipFill>
              <a:blip r:embed="rId30"/>
            </p:blipFill>
            <p:spPr>
              <a:xfrm>
                <a:off x="4597400" y="4509135"/>
                <a:ext cx="154305" cy="825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4700270" y="4474845"/>
              <a:ext cx="34290" cy="68580"/>
            </p14:xfrm>
          </p:contentPart>
        </mc:Choice>
        <mc:Fallback xmlns="">
          <p:pic>
            <p:nvPicPr>
              <p:cNvPr id="18" name="墨迹 17"/>
            </p:nvPicPr>
            <p:blipFill>
              <a:blip r:embed="rId32"/>
            </p:blipFill>
            <p:spPr>
              <a:xfrm>
                <a:off x="4700270" y="4474845"/>
                <a:ext cx="34290" cy="685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4545965" y="4620260"/>
              <a:ext cx="85725" cy="17145"/>
            </p14:xfrm>
          </p:contentPart>
        </mc:Choice>
        <mc:Fallback xmlns="">
          <p:pic>
            <p:nvPicPr>
              <p:cNvPr id="19" name="墨迹 18"/>
            </p:nvPicPr>
            <p:blipFill>
              <a:blip r:embed="rId34"/>
            </p:blipFill>
            <p:spPr>
              <a:xfrm>
                <a:off x="4545965" y="4620260"/>
                <a:ext cx="85725" cy="1714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3490595" y="4697730"/>
              <a:ext cx="17145" cy="137160"/>
            </p14:xfrm>
          </p:contentPart>
        </mc:Choice>
        <mc:Fallback xmlns="">
          <p:pic>
            <p:nvPicPr>
              <p:cNvPr id="20" name="墨迹 19"/>
            </p:nvPicPr>
            <p:blipFill>
              <a:blip r:embed="rId36"/>
            </p:blipFill>
            <p:spPr>
              <a:xfrm>
                <a:off x="3490595" y="4697730"/>
                <a:ext cx="17145" cy="1371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3456305" y="4732020"/>
              <a:ext cx="51435" cy="51435"/>
            </p14:xfrm>
          </p:contentPart>
        </mc:Choice>
        <mc:Fallback xmlns="">
          <p:pic>
            <p:nvPicPr>
              <p:cNvPr id="21" name="墨迹 20"/>
            </p:nvPicPr>
            <p:blipFill>
              <a:blip r:embed="rId38"/>
            </p:blipFill>
            <p:spPr>
              <a:xfrm>
                <a:off x="3456305" y="4732020"/>
                <a:ext cx="51435" cy="5143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3499485" y="4723130"/>
              <a:ext cx="42545" cy="8890"/>
            </p14:xfrm>
          </p:contentPart>
        </mc:Choice>
        <mc:Fallback xmlns="">
          <p:pic>
            <p:nvPicPr>
              <p:cNvPr id="22" name="墨迹 21"/>
            </p:nvPicPr>
            <p:blipFill>
              <a:blip r:embed="rId40"/>
            </p:blipFill>
            <p:spPr>
              <a:xfrm>
                <a:off x="3499485" y="4723130"/>
                <a:ext cx="42545" cy="889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754380" y="4869180"/>
              <a:ext cx="755015" cy="42545"/>
            </p14:xfrm>
          </p:contentPart>
        </mc:Choice>
        <mc:Fallback xmlns="">
          <p:pic>
            <p:nvPicPr>
              <p:cNvPr id="23" name="墨迹 22"/>
            </p:nvPicPr>
            <p:blipFill>
              <a:blip r:embed="rId42"/>
            </p:blipFill>
            <p:spPr>
              <a:xfrm>
                <a:off x="754380" y="4869180"/>
                <a:ext cx="755015" cy="4254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488315" y="4603115"/>
              <a:ext cx="103505" cy="197485"/>
            </p14:xfrm>
          </p:contentPart>
        </mc:Choice>
        <mc:Fallback xmlns="">
          <p:pic>
            <p:nvPicPr>
              <p:cNvPr id="24" name="墨迹 23"/>
            </p:nvPicPr>
            <p:blipFill>
              <a:blip r:embed="rId44"/>
            </p:blipFill>
            <p:spPr>
              <a:xfrm>
                <a:off x="488315" y="4603115"/>
                <a:ext cx="103505" cy="19748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436880" y="4543425"/>
              <a:ext cx="60325" cy="59690"/>
            </p14:xfrm>
          </p:contentPart>
        </mc:Choice>
        <mc:Fallback xmlns="">
          <p:pic>
            <p:nvPicPr>
              <p:cNvPr id="25" name="墨迹 24"/>
            </p:nvPicPr>
            <p:blipFill>
              <a:blip r:embed="rId46"/>
            </p:blipFill>
            <p:spPr>
              <a:xfrm>
                <a:off x="436880" y="4543425"/>
                <a:ext cx="60325" cy="5969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505460" y="4577715"/>
              <a:ext cx="111760" cy="51435"/>
            </p14:xfrm>
          </p:contentPart>
        </mc:Choice>
        <mc:Fallback xmlns="">
          <p:pic>
            <p:nvPicPr>
              <p:cNvPr id="26" name="墨迹 25"/>
            </p:nvPicPr>
            <p:blipFill>
              <a:blip r:embed="rId48"/>
            </p:blipFill>
            <p:spPr>
              <a:xfrm>
                <a:off x="505460" y="4577715"/>
                <a:ext cx="111760" cy="51435"/>
              </a:xfrm>
              <a:prstGeom prst="rect"/>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63" name="Rectangle 2"/>
          <p:cNvSpPr>
            <a:spLocks noGrp="1"/>
          </p:cNvSpPr>
          <p:nvPr>
            <p:ph type="title"/>
          </p:nvPr>
        </p:nvSpPr>
        <p:spPr>
          <a:xfrm>
            <a:off x="685800" y="152400"/>
            <a:ext cx="7772400" cy="609600"/>
          </a:xfrm>
        </p:spPr>
        <p:txBody>
          <a:bodyPr vert="horz" wrap="square" lIns="92075" tIns="46038" rIns="92075" bIns="46038" anchor="ctr"/>
          <a:p>
            <a:r>
              <a:rPr lang="en-US" altLang="en-US" dirty="0"/>
              <a:t>Which Loop to Use?</a:t>
            </a:r>
            <a:endParaRPr lang="en-US" altLang="en-US" dirty="0"/>
          </a:p>
        </p:txBody>
      </p:sp>
      <p:sp>
        <p:nvSpPr>
          <p:cNvPr id="40964" name="Text Box 3"/>
          <p:cNvSpPr txBox="1"/>
          <p:nvPr/>
        </p:nvSpPr>
        <p:spPr>
          <a:xfrm>
            <a:off x="304800" y="914400"/>
            <a:ext cx="8610600" cy="132207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000" dirty="0">
                <a:cs typeface="Times New Roman" panose="02020603050405020304" pitchFamily="18" charset="0"/>
              </a:rPr>
              <a:t>The three forms of loop statements, </a:t>
            </a:r>
            <a:r>
              <a:rPr lang="en-US" altLang="en-US" sz="2000" u="sng" dirty="0">
                <a:cs typeface="Times New Roman" panose="02020603050405020304" pitchFamily="18" charset="0"/>
              </a:rPr>
              <a:t>while</a:t>
            </a:r>
            <a:r>
              <a:rPr lang="en-US" altLang="en-US" sz="2000" dirty="0">
                <a:cs typeface="Times New Roman" panose="02020603050405020304" pitchFamily="18" charset="0"/>
              </a:rPr>
              <a:t>, </a:t>
            </a:r>
            <a:r>
              <a:rPr lang="en-US" altLang="en-US" sz="2000" u="sng" dirty="0">
                <a:cs typeface="Times New Roman" panose="02020603050405020304" pitchFamily="18" charset="0"/>
              </a:rPr>
              <a:t>do-while</a:t>
            </a:r>
            <a:r>
              <a:rPr lang="en-US" altLang="en-US" sz="2000" dirty="0">
                <a:cs typeface="Times New Roman" panose="02020603050405020304" pitchFamily="18" charset="0"/>
              </a:rPr>
              <a:t>, and </a:t>
            </a:r>
            <a:r>
              <a:rPr lang="en-US" altLang="en-US" sz="2000" u="sng" dirty="0">
                <a:cs typeface="Times New Roman" panose="02020603050405020304" pitchFamily="18" charset="0"/>
              </a:rPr>
              <a:t>for</a:t>
            </a:r>
            <a:r>
              <a:rPr lang="en-US" altLang="en-US" sz="2000" dirty="0">
                <a:cs typeface="Times New Roman" panose="02020603050405020304" pitchFamily="18" charset="0"/>
              </a:rPr>
              <a:t>, are expressively equivalent; that is, you can write a loop in any of these three forms.</a:t>
            </a:r>
            <a:r>
              <a:rPr lang="en-US" altLang="en-US" sz="2000" dirty="0"/>
              <a:t> </a:t>
            </a:r>
            <a:r>
              <a:rPr lang="en-US" altLang="en-US" sz="2000" dirty="0">
                <a:cs typeface="Courier New" panose="02070609020205090404" pitchFamily="49" charset="0"/>
              </a:rPr>
              <a:t>For example, a </a:t>
            </a:r>
            <a:r>
              <a:rPr lang="en-US" altLang="en-US" sz="2000" u="sng" dirty="0">
                <a:cs typeface="Courier New" panose="02070609020205090404" pitchFamily="49" charset="0"/>
              </a:rPr>
              <a:t>while</a:t>
            </a:r>
            <a:r>
              <a:rPr lang="en-US" altLang="en-US" sz="2000" dirty="0">
                <a:cs typeface="Courier New" panose="02070609020205090404" pitchFamily="49" charset="0"/>
              </a:rPr>
              <a:t> loop in (a) in the following figure can always be converted into the following </a:t>
            </a:r>
            <a:r>
              <a:rPr lang="en-US" altLang="en-US" sz="2000" u="sng" dirty="0">
                <a:cs typeface="Courier New" panose="02070609020205090404" pitchFamily="49" charset="0"/>
              </a:rPr>
              <a:t>for</a:t>
            </a:r>
            <a:r>
              <a:rPr lang="en-US" altLang="en-US" sz="2000" dirty="0">
                <a:cs typeface="Courier New" panose="02070609020205090404" pitchFamily="49" charset="0"/>
              </a:rPr>
              <a:t> loop in (b):</a:t>
            </a:r>
            <a:endParaRPr lang="en-US" altLang="en-US" sz="2000" dirty="0">
              <a:cs typeface="Courier New" panose="02070609020205090404" pitchFamily="49" charset="0"/>
            </a:endParaRPr>
          </a:p>
        </p:txBody>
      </p:sp>
      <p:sp>
        <p:nvSpPr>
          <p:cNvPr id="40965" name="Rectangle 10"/>
          <p:cNvSpPr/>
          <p:nvPr/>
        </p:nvSpPr>
        <p:spPr>
          <a:xfrm>
            <a:off x="1976438" y="31337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0966" name="Text Box 11"/>
          <p:cNvSpPr txBox="1"/>
          <p:nvPr/>
        </p:nvSpPr>
        <p:spPr>
          <a:xfrm>
            <a:off x="309563" y="3813175"/>
            <a:ext cx="8610600" cy="92202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800" dirty="0">
                <a:cs typeface="Times New Roman" panose="02020603050405020304" pitchFamily="18" charset="0"/>
              </a:rPr>
              <a:t>A for loop in (a) in the following figure can generally be converted into the following while loop in (b) except in certain special cases (see Review Question 3.19 for one of them):</a:t>
            </a:r>
            <a:endParaRPr lang="en-US" altLang="en-US" sz="1800" dirty="0">
              <a:ea typeface="Times New Roman" panose="02020603050405020304" pitchFamily="18" charset="0"/>
              <a:cs typeface="Times New Roman" panose="02020603050405020304" pitchFamily="18" charset="0"/>
            </a:endParaRPr>
          </a:p>
        </p:txBody>
      </p:sp>
      <p:sp>
        <p:nvSpPr>
          <p:cNvPr id="40967" name="Rectangle 13"/>
          <p:cNvSpPr/>
          <p:nvPr/>
        </p:nvSpPr>
        <p:spPr>
          <a:xfrm>
            <a:off x="2024063" y="3009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40968" name="Object 12"/>
          <p:cNvGraphicFramePr>
            <a:graphicFrameLocks noChangeAspect="1"/>
          </p:cNvGraphicFramePr>
          <p:nvPr/>
        </p:nvGraphicFramePr>
        <p:xfrm>
          <a:off x="231775" y="4849813"/>
          <a:ext cx="8759825" cy="1485900"/>
        </p:xfrm>
        <a:graphic>
          <a:graphicData uri="http://schemas.openxmlformats.org/presentationml/2006/ole">
            <mc:AlternateContent xmlns:mc="http://schemas.openxmlformats.org/markup-compatibility/2006">
              <mc:Choice xmlns:v="urn:schemas-microsoft-com:vml" Requires="v">
                <p:oleObj spid="_x0000_s3078" name="" r:id="rId1" imgW="5274945" imgH="894715" progId="Word.Picture.8">
                  <p:embed/>
                </p:oleObj>
              </mc:Choice>
              <mc:Fallback>
                <p:oleObj name="" r:id="rId1" imgW="5274945" imgH="894715" progId="Word.Picture.8">
                  <p:embed/>
                  <p:pic>
                    <p:nvPicPr>
                      <p:cNvPr id="0" name="图片 3077"/>
                      <p:cNvPicPr/>
                      <p:nvPr/>
                    </p:nvPicPr>
                    <p:blipFill>
                      <a:blip r:embed="rId2"/>
                      <a:stretch>
                        <a:fillRect/>
                      </a:stretch>
                    </p:blipFill>
                    <p:spPr>
                      <a:xfrm>
                        <a:off x="231775" y="4849813"/>
                        <a:ext cx="8759825" cy="1485900"/>
                      </a:xfrm>
                      <a:prstGeom prst="rect">
                        <a:avLst/>
                      </a:prstGeom>
                      <a:noFill/>
                      <a:ln w="38100">
                        <a:noFill/>
                        <a:miter/>
                      </a:ln>
                    </p:spPr>
                  </p:pic>
                </p:oleObj>
              </mc:Fallback>
            </mc:AlternateContent>
          </a:graphicData>
        </a:graphic>
      </p:graphicFrame>
      <p:sp>
        <p:nvSpPr>
          <p:cNvPr id="40969" name="Rectangle 15"/>
          <p:cNvSpPr/>
          <p:nvPr/>
        </p:nvSpPr>
        <p:spPr>
          <a:xfrm>
            <a:off x="1976438" y="31337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40970" name="Object 14"/>
          <p:cNvGraphicFramePr>
            <a:graphicFrameLocks noChangeAspect="1"/>
          </p:cNvGraphicFramePr>
          <p:nvPr/>
        </p:nvGraphicFramePr>
        <p:xfrm>
          <a:off x="152400" y="2598738"/>
          <a:ext cx="8991600" cy="1006475"/>
        </p:xfrm>
        <a:graphic>
          <a:graphicData uri="http://schemas.openxmlformats.org/presentationml/2006/ole">
            <mc:AlternateContent xmlns:mc="http://schemas.openxmlformats.org/markup-compatibility/2006">
              <mc:Choice xmlns:v="urn:schemas-microsoft-com:vml" Requires="v">
                <p:oleObj spid="_x0000_s3080" name="" r:id="rId3" imgW="5372100" imgH="602615" progId="Word.Picture.8">
                  <p:embed/>
                </p:oleObj>
              </mc:Choice>
              <mc:Fallback>
                <p:oleObj name="" r:id="rId3" imgW="5372100" imgH="602615" progId="Word.Picture.8">
                  <p:embed/>
                  <p:pic>
                    <p:nvPicPr>
                      <p:cNvPr id="0" name="图片 3079"/>
                      <p:cNvPicPr/>
                      <p:nvPr/>
                    </p:nvPicPr>
                    <p:blipFill>
                      <a:blip r:embed="rId4"/>
                      <a:stretch>
                        <a:fillRect/>
                      </a:stretch>
                    </p:blipFill>
                    <p:spPr>
                      <a:xfrm>
                        <a:off x="152400" y="2598738"/>
                        <a:ext cx="8991600" cy="1006475"/>
                      </a:xfrm>
                      <a:prstGeom prst="rect">
                        <a:avLst/>
                      </a:prstGeom>
                      <a:noFill/>
                      <a:ln w="38100">
                        <a:noFill/>
                        <a:miter/>
                      </a:ln>
                    </p:spPr>
                  </p:pic>
                </p:oleObj>
              </mc:Fallback>
            </mc:AlternateContent>
          </a:graphicData>
        </a:graphic>
      </p:graphicFrame>
      <mc:AlternateContent xmlns:mc="http://schemas.openxmlformats.org/markup-compatibility/2006" xmlns:p14="http://schemas.microsoft.com/office/powerpoint/2010/main">
        <mc:Choice Requires="p14">
          <p:contentPart r:id="rId5" p14:bwMode="auto">
            <p14:nvContentPartPr>
              <p14:cNvPr id="2" name="墨迹 1"/>
              <p14:cNvContentPartPr/>
              <p14:nvPr/>
            </p14:nvContentPartPr>
            <p14:xfrm>
              <a:off x="4657725" y="1276985"/>
              <a:ext cx="385445" cy="34290"/>
            </p14:xfrm>
          </p:contentPart>
        </mc:Choice>
        <mc:Fallback xmlns="">
          <p:pic>
            <p:nvPicPr>
              <p:cNvPr id="2" name="墨迹 1"/>
            </p:nvPicPr>
            <p:blipFill>
              <a:blip r:embed="rId6"/>
            </p:blipFill>
            <p:spPr>
              <a:xfrm>
                <a:off x="4657725" y="1276985"/>
                <a:ext cx="385445" cy="342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 name="墨迹 2"/>
              <p14:cNvContentPartPr/>
              <p14:nvPr/>
            </p14:nvContentPartPr>
            <p14:xfrm>
              <a:off x="5283835" y="1234440"/>
              <a:ext cx="634365" cy="25400"/>
            </p14:xfrm>
          </p:contentPart>
        </mc:Choice>
        <mc:Fallback xmlns="">
          <p:pic>
            <p:nvPicPr>
              <p:cNvPr id="3" name="墨迹 2"/>
            </p:nvPicPr>
            <p:blipFill>
              <a:blip r:embed="rId8"/>
            </p:blipFill>
            <p:spPr>
              <a:xfrm>
                <a:off x="5283835" y="1234440"/>
                <a:ext cx="634365" cy="254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墨迹 3"/>
              <p14:cNvContentPartPr/>
              <p14:nvPr/>
            </p14:nvContentPartPr>
            <p14:xfrm>
              <a:off x="6758940" y="1251585"/>
              <a:ext cx="266065" cy="25400"/>
            </p14:xfrm>
          </p:contentPart>
        </mc:Choice>
        <mc:Fallback xmlns="">
          <p:pic>
            <p:nvPicPr>
              <p:cNvPr id="4" name="墨迹 3"/>
            </p:nvPicPr>
            <p:blipFill>
              <a:blip r:embed="rId10"/>
            </p:blipFill>
            <p:spPr>
              <a:xfrm>
                <a:off x="6758940" y="1251585"/>
                <a:ext cx="266065"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5" name="墨迹 4"/>
              <p14:cNvContentPartPr/>
              <p14:nvPr/>
            </p14:nvContentPartPr>
            <p14:xfrm>
              <a:off x="6836410" y="942975"/>
              <a:ext cx="360045" cy="316865"/>
            </p14:xfrm>
          </p:contentPart>
        </mc:Choice>
        <mc:Fallback xmlns="">
          <p:pic>
            <p:nvPicPr>
              <p:cNvPr id="5" name="墨迹 4"/>
            </p:nvPicPr>
            <p:blipFill>
              <a:blip r:embed="rId12"/>
            </p:blipFill>
            <p:spPr>
              <a:xfrm>
                <a:off x="6836410" y="942975"/>
                <a:ext cx="360045" cy="3168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6" name="墨迹 5"/>
              <p14:cNvContentPartPr/>
              <p14:nvPr/>
            </p14:nvContentPartPr>
            <p14:xfrm>
              <a:off x="5824220" y="2914650"/>
              <a:ext cx="59690" cy="8255"/>
            </p14:xfrm>
          </p:contentPart>
        </mc:Choice>
        <mc:Fallback xmlns="">
          <p:pic>
            <p:nvPicPr>
              <p:cNvPr id="6" name="墨迹 5"/>
            </p:nvPicPr>
            <p:blipFill>
              <a:blip r:embed="rId14"/>
            </p:blipFill>
            <p:spPr>
              <a:xfrm>
                <a:off x="5824220" y="2914650"/>
                <a:ext cx="59690" cy="825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7" name="墨迹 6"/>
              <p14:cNvContentPartPr/>
              <p14:nvPr/>
            </p14:nvContentPartPr>
            <p14:xfrm>
              <a:off x="5892800" y="2914650"/>
              <a:ext cx="17145" cy="17145"/>
            </p14:xfrm>
          </p:contentPart>
        </mc:Choice>
        <mc:Fallback xmlns="">
          <p:pic>
            <p:nvPicPr>
              <p:cNvPr id="7" name="墨迹 6"/>
            </p:nvPicPr>
            <p:blipFill>
              <a:blip r:embed="rId16"/>
            </p:blipFill>
            <p:spPr>
              <a:xfrm>
                <a:off x="5892800" y="2914650"/>
                <a:ext cx="17145" cy="171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 name="墨迹 7"/>
              <p14:cNvContentPartPr/>
              <p14:nvPr/>
            </p14:nvContentPartPr>
            <p14:xfrm>
              <a:off x="822960" y="3265805"/>
              <a:ext cx="574675" cy="8890"/>
            </p14:xfrm>
          </p:contentPart>
        </mc:Choice>
        <mc:Fallback xmlns="">
          <p:pic>
            <p:nvPicPr>
              <p:cNvPr id="8" name="墨迹 7"/>
            </p:nvPicPr>
            <p:blipFill>
              <a:blip r:embed="rId18"/>
            </p:blipFill>
            <p:spPr>
              <a:xfrm>
                <a:off x="822960" y="3265805"/>
                <a:ext cx="574675" cy="88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9" name="墨迹 8"/>
              <p14:cNvContentPartPr/>
              <p14:nvPr/>
            </p14:nvContentPartPr>
            <p14:xfrm>
              <a:off x="445770" y="4414520"/>
              <a:ext cx="317500" cy="51435"/>
            </p14:xfrm>
          </p:contentPart>
        </mc:Choice>
        <mc:Fallback xmlns="">
          <p:pic>
            <p:nvPicPr>
              <p:cNvPr id="9" name="墨迹 8"/>
            </p:nvPicPr>
            <p:blipFill>
              <a:blip r:embed="rId20"/>
            </p:blipFill>
            <p:spPr>
              <a:xfrm>
                <a:off x="445770" y="4414520"/>
                <a:ext cx="317500" cy="5143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0" name="墨迹 9"/>
              <p14:cNvContentPartPr/>
              <p14:nvPr/>
            </p14:nvContentPartPr>
            <p14:xfrm>
              <a:off x="925830" y="5126355"/>
              <a:ext cx="1072515" cy="25400"/>
            </p14:xfrm>
          </p:contentPart>
        </mc:Choice>
        <mc:Fallback xmlns="">
          <p:pic>
            <p:nvPicPr>
              <p:cNvPr id="10" name="墨迹 9"/>
            </p:nvPicPr>
            <p:blipFill>
              <a:blip r:embed="rId22"/>
            </p:blipFill>
            <p:spPr>
              <a:xfrm>
                <a:off x="925830" y="5126355"/>
                <a:ext cx="1072515" cy="254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1" name="墨迹 10"/>
              <p14:cNvContentPartPr/>
              <p14:nvPr/>
            </p14:nvContentPartPr>
            <p14:xfrm>
              <a:off x="1115060" y="5323205"/>
              <a:ext cx="2092960" cy="34290"/>
            </p14:xfrm>
          </p:contentPart>
        </mc:Choice>
        <mc:Fallback xmlns="">
          <p:pic>
            <p:nvPicPr>
              <p:cNvPr id="11" name="墨迹 10"/>
            </p:nvPicPr>
            <p:blipFill>
              <a:blip r:embed="rId24"/>
            </p:blipFill>
            <p:spPr>
              <a:xfrm>
                <a:off x="1115060" y="5323205"/>
                <a:ext cx="2092960" cy="3429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2" name="墨迹 11"/>
              <p14:cNvContentPartPr/>
              <p14:nvPr/>
            </p14:nvContentPartPr>
            <p14:xfrm>
              <a:off x="891540" y="5546090"/>
              <a:ext cx="1998980" cy="17145"/>
            </p14:xfrm>
          </p:contentPart>
        </mc:Choice>
        <mc:Fallback xmlns="">
          <p:pic>
            <p:nvPicPr>
              <p:cNvPr id="12" name="墨迹 11"/>
            </p:nvPicPr>
            <p:blipFill>
              <a:blip r:embed="rId26"/>
            </p:blipFill>
            <p:spPr>
              <a:xfrm>
                <a:off x="891540" y="5546090"/>
                <a:ext cx="1998980" cy="171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3" name="墨迹 12"/>
              <p14:cNvContentPartPr/>
              <p14:nvPr/>
            </p14:nvContentPartPr>
            <p14:xfrm>
              <a:off x="925830" y="5957570"/>
              <a:ext cx="609600" cy="8890"/>
            </p14:xfrm>
          </p:contentPart>
        </mc:Choice>
        <mc:Fallback xmlns="">
          <p:pic>
            <p:nvPicPr>
              <p:cNvPr id="13" name="墨迹 12"/>
            </p:nvPicPr>
            <p:blipFill>
              <a:blip r:embed="rId28"/>
            </p:blipFill>
            <p:spPr>
              <a:xfrm>
                <a:off x="925830" y="5957570"/>
                <a:ext cx="609600" cy="889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4" name="墨迹 13"/>
              <p14:cNvContentPartPr/>
              <p14:nvPr/>
            </p14:nvContentPartPr>
            <p14:xfrm>
              <a:off x="5172075" y="5134610"/>
              <a:ext cx="1141095" cy="26035"/>
            </p14:xfrm>
          </p:contentPart>
        </mc:Choice>
        <mc:Fallback xmlns="">
          <p:pic>
            <p:nvPicPr>
              <p:cNvPr id="14" name="墨迹 13"/>
            </p:nvPicPr>
            <p:blipFill>
              <a:blip r:embed="rId30"/>
            </p:blipFill>
            <p:spPr>
              <a:xfrm>
                <a:off x="5172075" y="5134610"/>
                <a:ext cx="1141095" cy="2603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5" name="墨迹 14"/>
              <p14:cNvContentPartPr/>
              <p14:nvPr/>
            </p14:nvContentPartPr>
            <p14:xfrm>
              <a:off x="1989455" y="4603115"/>
              <a:ext cx="3576955" cy="462915"/>
            </p14:xfrm>
          </p:contentPart>
        </mc:Choice>
        <mc:Fallback xmlns="">
          <p:pic>
            <p:nvPicPr>
              <p:cNvPr id="15" name="墨迹 14"/>
            </p:nvPicPr>
            <p:blipFill>
              <a:blip r:embed="rId32"/>
            </p:blipFill>
            <p:spPr>
              <a:xfrm>
                <a:off x="1989455" y="4603115"/>
                <a:ext cx="3576955" cy="46291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6" name="墨迹 15"/>
              <p14:cNvContentPartPr/>
              <p14:nvPr/>
            </p14:nvContentPartPr>
            <p14:xfrm>
              <a:off x="5532120" y="4671695"/>
              <a:ext cx="69215" cy="163195"/>
            </p14:xfrm>
          </p:contentPart>
        </mc:Choice>
        <mc:Fallback xmlns="">
          <p:pic>
            <p:nvPicPr>
              <p:cNvPr id="16" name="墨迹 15"/>
            </p:nvPicPr>
            <p:blipFill>
              <a:blip r:embed="rId34"/>
            </p:blipFill>
            <p:spPr>
              <a:xfrm>
                <a:off x="5532120" y="4671695"/>
                <a:ext cx="69215" cy="16319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7" name="墨迹 16"/>
              <p14:cNvContentPartPr/>
              <p14:nvPr/>
            </p14:nvContentPartPr>
            <p14:xfrm>
              <a:off x="5292090" y="5349240"/>
              <a:ext cx="205740" cy="8255"/>
            </p14:xfrm>
          </p:contentPart>
        </mc:Choice>
        <mc:Fallback xmlns="">
          <p:pic>
            <p:nvPicPr>
              <p:cNvPr id="17" name="墨迹 16"/>
            </p:nvPicPr>
            <p:blipFill>
              <a:blip r:embed="rId36"/>
            </p:blipFill>
            <p:spPr>
              <a:xfrm>
                <a:off x="5292090" y="5349240"/>
                <a:ext cx="205740" cy="825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8" name="墨迹 17"/>
              <p14:cNvContentPartPr/>
              <p14:nvPr/>
            </p14:nvContentPartPr>
            <p14:xfrm>
              <a:off x="5901055" y="5349240"/>
              <a:ext cx="2153285" cy="34290"/>
            </p14:xfrm>
          </p:contentPart>
        </mc:Choice>
        <mc:Fallback xmlns="">
          <p:pic>
            <p:nvPicPr>
              <p:cNvPr id="18" name="墨迹 17"/>
            </p:nvPicPr>
            <p:blipFill>
              <a:blip r:embed="rId38"/>
            </p:blipFill>
            <p:spPr>
              <a:xfrm>
                <a:off x="5901055" y="5349240"/>
                <a:ext cx="2153285" cy="342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9" name="墨迹 18"/>
              <p14:cNvContentPartPr/>
              <p14:nvPr/>
            </p14:nvContentPartPr>
            <p14:xfrm>
              <a:off x="5798185" y="5726430"/>
              <a:ext cx="591820" cy="25400"/>
            </p14:xfrm>
          </p:contentPart>
        </mc:Choice>
        <mc:Fallback xmlns="">
          <p:pic>
            <p:nvPicPr>
              <p:cNvPr id="19" name="墨迹 18"/>
            </p:nvPicPr>
            <p:blipFill>
              <a:blip r:embed="rId40"/>
            </p:blipFill>
            <p:spPr>
              <a:xfrm>
                <a:off x="5798185" y="5726430"/>
                <a:ext cx="59182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0" name="墨迹 19"/>
              <p14:cNvContentPartPr/>
              <p14:nvPr/>
            </p14:nvContentPartPr>
            <p14:xfrm>
              <a:off x="5420995" y="5880735"/>
              <a:ext cx="2186940" cy="102870"/>
            </p14:xfrm>
          </p:contentPart>
        </mc:Choice>
        <mc:Fallback xmlns="">
          <p:pic>
            <p:nvPicPr>
              <p:cNvPr id="20" name="墨迹 19"/>
            </p:nvPicPr>
            <p:blipFill>
              <a:blip r:embed="rId42"/>
            </p:blipFill>
            <p:spPr>
              <a:xfrm>
                <a:off x="5420995" y="5880735"/>
                <a:ext cx="2186940" cy="102870"/>
              </a:xfrm>
              <a:prstGeom prst="rect"/>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1987" name="Rectangle 2"/>
          <p:cNvSpPr>
            <a:spLocks noGrp="1"/>
          </p:cNvSpPr>
          <p:nvPr>
            <p:ph type="title"/>
          </p:nvPr>
        </p:nvSpPr>
        <p:spPr>
          <a:xfrm>
            <a:off x="685800" y="0"/>
            <a:ext cx="7772400" cy="1219200"/>
          </a:xfrm>
        </p:spPr>
        <p:txBody>
          <a:bodyPr vert="horz" wrap="square" lIns="92075" tIns="46038" rIns="92075" bIns="46038" anchor="ctr"/>
          <a:p>
            <a:r>
              <a:rPr lang="en-US" altLang="en-US" dirty="0"/>
              <a:t>Recommendations</a:t>
            </a:r>
            <a:endParaRPr lang="en-US" altLang="en-US" dirty="0"/>
          </a:p>
        </p:txBody>
      </p:sp>
      <p:sp>
        <p:nvSpPr>
          <p:cNvPr id="41988" name="Text Box 3"/>
          <p:cNvSpPr txBox="1"/>
          <p:nvPr/>
        </p:nvSpPr>
        <p:spPr>
          <a:xfrm>
            <a:off x="342900" y="1071245"/>
            <a:ext cx="8458200" cy="547751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800" dirty="0">
                <a:cs typeface="Times New Roman" panose="02020603050405020304" pitchFamily="18" charset="0"/>
              </a:rPr>
              <a:t>Use the one that is most intuitive and comfortable for you. </a:t>
            </a:r>
            <a:endParaRPr lang="en-US" altLang="en-US" sz="2800" dirty="0">
              <a:cs typeface="Times New Roman" panose="02020603050405020304" pitchFamily="18" charset="0"/>
            </a:endParaRPr>
          </a:p>
          <a:p>
            <a:pPr marL="0" lvl="0" indent="0">
              <a:spcBef>
                <a:spcPct val="50000"/>
              </a:spcBef>
              <a:buClrTx/>
              <a:buSzPct val="100000"/>
              <a:buNone/>
            </a:pPr>
            <a:r>
              <a:rPr lang="en-US" altLang="en-US" sz="2800" dirty="0">
                <a:cs typeface="Times New Roman" panose="02020603050405020304" pitchFamily="18" charset="0"/>
              </a:rPr>
              <a:t>In general, a for loop may be used if the number of repetitions is </a:t>
            </a:r>
            <a:r>
              <a:rPr lang="en-US" altLang="en-US" sz="2400" dirty="0"/>
              <a:t>counter-controlled</a:t>
            </a:r>
            <a:r>
              <a:rPr lang="en-US" altLang="en-US" sz="2800" dirty="0">
                <a:cs typeface="Times New Roman" panose="02020603050405020304" pitchFamily="18" charset="0"/>
              </a:rPr>
              <a:t>, as, for example, when you need to print a message 100 times. </a:t>
            </a:r>
            <a:endParaRPr lang="en-US" altLang="en-US" sz="2800" dirty="0">
              <a:cs typeface="Times New Roman" panose="02020603050405020304" pitchFamily="18" charset="0"/>
            </a:endParaRPr>
          </a:p>
          <a:p>
            <a:pPr marL="0" lvl="0" indent="0">
              <a:spcBef>
                <a:spcPct val="50000"/>
              </a:spcBef>
              <a:buClrTx/>
              <a:buSzPct val="100000"/>
              <a:buNone/>
            </a:pPr>
            <a:r>
              <a:rPr lang="en-US" altLang="en-US" sz="2800" dirty="0">
                <a:cs typeface="Times New Roman" panose="02020603050405020304" pitchFamily="18" charset="0"/>
              </a:rPr>
              <a:t>A while loop may be used if the number of repetitions is sentinel-controlled, as in the case of reading the numbers until the input is 0. </a:t>
            </a:r>
            <a:endParaRPr lang="en-US" altLang="en-US" sz="2800" dirty="0">
              <a:cs typeface="Times New Roman" panose="02020603050405020304" pitchFamily="18" charset="0"/>
            </a:endParaRPr>
          </a:p>
          <a:p>
            <a:pPr marL="0" lvl="0" indent="0">
              <a:spcBef>
                <a:spcPct val="50000"/>
              </a:spcBef>
              <a:buClrTx/>
              <a:buSzPct val="100000"/>
              <a:buNone/>
            </a:pPr>
            <a:r>
              <a:rPr lang="en-US" altLang="en-US" sz="2800" dirty="0">
                <a:cs typeface="Times New Roman" panose="02020603050405020304" pitchFamily="18" charset="0"/>
              </a:rPr>
              <a:t>A do-while loop can be used to replace a while loop if the loop body has to be executed before testing the continuation condition.</a:t>
            </a:r>
            <a:endParaRPr lang="en-US" altLang="en-US" sz="2800" dirty="0">
              <a:ea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42900" y="1602740"/>
              <a:ext cx="428625" cy="386080"/>
            </p14:xfrm>
          </p:contentPart>
        </mc:Choice>
        <mc:Fallback xmlns="">
          <p:pic>
            <p:nvPicPr>
              <p:cNvPr id="2" name="墨迹 1"/>
            </p:nvPicPr>
            <p:blipFill>
              <a:blip r:embed="rId2"/>
            </p:blipFill>
            <p:spPr>
              <a:xfrm>
                <a:off x="342900" y="1602740"/>
                <a:ext cx="428625" cy="3860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641600" y="2948940"/>
              <a:ext cx="2496185" cy="76835"/>
            </p14:xfrm>
          </p:contentPart>
        </mc:Choice>
        <mc:Fallback xmlns="">
          <p:pic>
            <p:nvPicPr>
              <p:cNvPr id="3" name="墨迹 2"/>
            </p:nvPicPr>
            <p:blipFill>
              <a:blip r:embed="rId4"/>
            </p:blipFill>
            <p:spPr>
              <a:xfrm>
                <a:off x="2641600" y="2948940"/>
                <a:ext cx="2496185" cy="768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6115685" y="3446145"/>
              <a:ext cx="1252220" cy="17145"/>
            </p14:xfrm>
          </p:contentPart>
        </mc:Choice>
        <mc:Fallback xmlns="">
          <p:pic>
            <p:nvPicPr>
              <p:cNvPr id="4" name="墨迹 3"/>
            </p:nvPicPr>
            <p:blipFill>
              <a:blip r:embed="rId6"/>
            </p:blipFill>
            <p:spPr>
              <a:xfrm>
                <a:off x="6115685" y="3446145"/>
                <a:ext cx="1252220" cy="171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487295" y="4465955"/>
              <a:ext cx="2676525" cy="60325"/>
            </p14:xfrm>
          </p:contentPart>
        </mc:Choice>
        <mc:Fallback xmlns="">
          <p:pic>
            <p:nvPicPr>
              <p:cNvPr id="5" name="墨迹 4"/>
            </p:nvPicPr>
            <p:blipFill>
              <a:blip r:embed="rId8"/>
            </p:blipFill>
            <p:spPr>
              <a:xfrm>
                <a:off x="2487295" y="4465955"/>
                <a:ext cx="2676525" cy="6032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874395" y="5546090"/>
              <a:ext cx="892175" cy="8890"/>
            </p14:xfrm>
          </p:contentPart>
        </mc:Choice>
        <mc:Fallback xmlns="">
          <p:pic>
            <p:nvPicPr>
              <p:cNvPr id="6" name="墨迹 5"/>
            </p:nvPicPr>
            <p:blipFill>
              <a:blip r:embed="rId10"/>
            </p:blipFill>
            <p:spPr>
              <a:xfrm>
                <a:off x="874395" y="5546090"/>
                <a:ext cx="892175" cy="8890"/>
              </a:xfrm>
              <a:prstGeom prst="rect"/>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3011" name="Rectangle 2"/>
          <p:cNvSpPr>
            <a:spLocks noGrp="1"/>
          </p:cNvSpPr>
          <p:nvPr>
            <p:ph type="title"/>
          </p:nvPr>
        </p:nvSpPr>
        <p:spPr>
          <a:xfrm>
            <a:off x="152400" y="155575"/>
            <a:ext cx="8534400" cy="765810"/>
          </a:xfrm>
        </p:spPr>
        <p:txBody>
          <a:bodyPr vert="horz" wrap="square" lIns="92075" tIns="46038" rIns="92075" bIns="46038" anchor="ctr"/>
          <a:p>
            <a:r>
              <a:rPr lang="en-US" altLang="en-US" dirty="0"/>
              <a:t>Nested Loops </a:t>
            </a:r>
            <a:endParaRPr lang="en-US" altLang="en-US" dirty="0"/>
          </a:p>
        </p:txBody>
      </p:sp>
      <p:sp>
        <p:nvSpPr>
          <p:cNvPr id="3" name="文本框 2"/>
          <p:cNvSpPr txBox="1"/>
          <p:nvPr/>
        </p:nvSpPr>
        <p:spPr>
          <a:xfrm>
            <a:off x="4114165" y="1101090"/>
            <a:ext cx="4946015" cy="5015865"/>
          </a:xfrm>
          <a:prstGeom prst="rect">
            <a:avLst/>
          </a:prstGeom>
          <a:noFill/>
        </p:spPr>
        <p:txBody>
          <a:bodyPr wrap="square" rtlCol="0" anchor="t">
            <a:spAutoFit/>
          </a:bodyPr>
          <a:p>
            <a:r>
              <a:rPr lang="zh-CN" altLang="en-US" sz="1600"/>
              <a:t>#include &lt;iostream&gt;</a:t>
            </a:r>
            <a:endParaRPr lang="zh-CN" altLang="en-US" sz="1600"/>
          </a:p>
          <a:p>
            <a:r>
              <a:rPr lang="zh-CN" altLang="en-US" sz="1600"/>
              <a:t>#include &lt;iomanip&gt;</a:t>
            </a:r>
            <a:endParaRPr lang="zh-CN" altLang="en-US" sz="1600"/>
          </a:p>
          <a:p>
            <a:r>
              <a:rPr lang="zh-CN" altLang="en-US" sz="1600"/>
              <a:t>using namespace std;</a:t>
            </a:r>
            <a:endParaRPr lang="zh-CN" altLang="en-US" sz="1600"/>
          </a:p>
          <a:p>
            <a:r>
              <a:rPr lang="zh-CN" altLang="en-US" sz="1600"/>
              <a:t>int main(){</a:t>
            </a:r>
            <a:endParaRPr lang="zh-CN" altLang="en-US" sz="1600"/>
          </a:p>
          <a:p>
            <a:r>
              <a:rPr lang="zh-CN" altLang="en-US" sz="1600"/>
              <a:t>  cout &lt;&lt; "       Multiplication Table\n";</a:t>
            </a:r>
            <a:endParaRPr lang="zh-CN" altLang="en-US" sz="1600"/>
          </a:p>
          <a:p>
            <a:r>
              <a:rPr lang="zh-CN" altLang="en-US" sz="1600"/>
              <a:t>  // Display the number title</a:t>
            </a:r>
            <a:endParaRPr lang="zh-CN" altLang="en-US" sz="1600"/>
          </a:p>
          <a:p>
            <a:r>
              <a:rPr lang="zh-CN" altLang="en-US" sz="1600"/>
              <a:t>  cout &lt;&lt; "  | ";</a:t>
            </a:r>
            <a:endParaRPr lang="zh-CN" altLang="en-US" sz="1600"/>
          </a:p>
          <a:p>
            <a:r>
              <a:rPr lang="zh-CN" altLang="en-US" sz="1600"/>
              <a:t>  for (int j = 1; j &lt;= 9; j++)</a:t>
            </a:r>
            <a:endParaRPr lang="zh-CN" altLang="en-US" sz="1600"/>
          </a:p>
          <a:p>
            <a:r>
              <a:rPr lang="zh-CN" altLang="en-US" sz="1600"/>
              <a:t>    cout &lt;&lt; setw(3) &lt;&lt; j;</a:t>
            </a:r>
            <a:endParaRPr lang="zh-CN" altLang="en-US" sz="1600"/>
          </a:p>
          <a:p>
            <a:r>
              <a:rPr lang="zh-CN" altLang="en-US" sz="1600"/>
              <a:t>  cout &lt;&lt; "\n";</a:t>
            </a:r>
            <a:endParaRPr lang="zh-CN" altLang="en-US" sz="1600"/>
          </a:p>
          <a:p>
            <a:r>
              <a:rPr lang="zh-CN" altLang="en-US" sz="1600"/>
              <a:t>  cout &lt;&lt; "--------------------------------\n";</a:t>
            </a:r>
            <a:endParaRPr lang="zh-CN" altLang="en-US" sz="1600"/>
          </a:p>
          <a:p>
            <a:r>
              <a:rPr lang="zh-CN" altLang="en-US" sz="1600"/>
              <a:t>  // Display table body</a:t>
            </a:r>
            <a:endParaRPr lang="zh-CN" altLang="en-US" sz="1600"/>
          </a:p>
          <a:p>
            <a:r>
              <a:rPr lang="zh-CN" altLang="en-US" sz="1600"/>
              <a:t>  for (int i = 1; i &lt;= 9; i++) </a:t>
            </a:r>
            <a:endParaRPr lang="zh-CN" altLang="en-US" sz="1600"/>
          </a:p>
          <a:p>
            <a:r>
              <a:rPr lang="zh-CN" altLang="en-US" sz="1600"/>
              <a:t>  {    cout &lt;&lt; i &lt;&lt; " | ";</a:t>
            </a:r>
            <a:endParaRPr lang="zh-CN" altLang="en-US" sz="1600"/>
          </a:p>
          <a:p>
            <a:r>
              <a:rPr lang="zh-CN" altLang="en-US" sz="1600"/>
              <a:t>    for (int j = 1; j &lt;= 9; j++) </a:t>
            </a:r>
            <a:endParaRPr lang="zh-CN" altLang="en-US" sz="1600"/>
          </a:p>
          <a:p>
            <a:r>
              <a:rPr lang="zh-CN" altLang="en-US" sz="1600"/>
              <a:t>    {      // Display the product and align properly</a:t>
            </a:r>
            <a:endParaRPr lang="zh-CN" altLang="en-US" sz="1600"/>
          </a:p>
          <a:p>
            <a:r>
              <a:rPr lang="zh-CN" altLang="en-US" sz="1600"/>
              <a:t>      cout &lt;&lt; setw(3) &lt;&lt; i * j;    }</a:t>
            </a:r>
            <a:endParaRPr lang="zh-CN" altLang="en-US" sz="1600"/>
          </a:p>
          <a:p>
            <a:r>
              <a:rPr lang="zh-CN" altLang="en-US" sz="1600"/>
              <a:t>    cout &lt;&lt; "\n";  }</a:t>
            </a:r>
            <a:endParaRPr lang="zh-CN" altLang="en-US" sz="1600"/>
          </a:p>
          <a:p>
            <a:r>
              <a:rPr lang="zh-CN" altLang="en-US" sz="1600"/>
              <a:t>  return 0;</a:t>
            </a:r>
            <a:endParaRPr lang="zh-CN" altLang="en-US" sz="1600"/>
          </a:p>
          <a:p>
            <a:r>
              <a:rPr lang="zh-CN" altLang="en-US" sz="1600"/>
              <a:t>}</a:t>
            </a:r>
            <a:endParaRPr lang="zh-CN" altLang="en-US" sz="1600"/>
          </a:p>
        </p:txBody>
      </p:sp>
      <p:sp>
        <p:nvSpPr>
          <p:cNvPr id="4" name="Rectangle 3"/>
          <p:cNvSpPr>
            <a:spLocks noGrp="1"/>
          </p:cNvSpPr>
          <p:nvPr>
            <p:ph idx="1"/>
          </p:nvPr>
        </p:nvSpPr>
        <p:spPr>
          <a:xfrm>
            <a:off x="462280" y="1177925"/>
            <a:ext cx="3516630" cy="2247900"/>
          </a:xfrm>
        </p:spPr>
        <p:txBody>
          <a:bodyPr vert="horz" wrap="square" lIns="92075" tIns="46038" rIns="92075" bIns="46038" anchor="t"/>
          <a:p>
            <a:pPr marL="0" indent="0">
              <a:buNone/>
            </a:pPr>
            <a:r>
              <a:rPr lang="en-US" altLang="en-US" sz="2600" dirty="0">
                <a:cs typeface="Courier New" panose="02070609020205090404" pitchFamily="49" charset="0"/>
              </a:rPr>
              <a:t>Problem: Write a program that uses nested for loops to print a multiplication table.</a:t>
            </a:r>
            <a:endParaRPr lang="en-US" altLang="en-US" sz="2600" dirty="0">
              <a:ea typeface="Courier New" panose="02070609020205090404" pitchFamily="49"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089025" y="2339975"/>
              <a:ext cx="1904365" cy="60325"/>
            </p14:xfrm>
          </p:contentPart>
        </mc:Choice>
        <mc:Fallback xmlns="">
          <p:pic>
            <p:nvPicPr>
              <p:cNvPr id="2" name="墨迹 1"/>
            </p:nvPicPr>
            <p:blipFill>
              <a:blip r:embed="rId2"/>
            </p:blipFill>
            <p:spPr>
              <a:xfrm>
                <a:off x="1089025" y="2339975"/>
                <a:ext cx="1904365" cy="6032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557530" y="2863215"/>
              <a:ext cx="2255520" cy="17145"/>
            </p14:xfrm>
          </p:contentPart>
        </mc:Choice>
        <mc:Fallback xmlns="">
          <p:pic>
            <p:nvPicPr>
              <p:cNvPr id="5" name="墨迹 4"/>
            </p:nvPicPr>
            <p:blipFill>
              <a:blip r:embed="rId4"/>
            </p:blipFill>
            <p:spPr>
              <a:xfrm>
                <a:off x="557530" y="2863215"/>
                <a:ext cx="2255520" cy="171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5232400" y="1388745"/>
              <a:ext cx="677545" cy="34290"/>
            </p14:xfrm>
          </p:contentPart>
        </mc:Choice>
        <mc:Fallback xmlns="">
          <p:pic>
            <p:nvPicPr>
              <p:cNvPr id="6" name="墨迹 5"/>
            </p:nvPicPr>
            <p:blipFill>
              <a:blip r:embed="rId6"/>
            </p:blipFill>
            <p:spPr>
              <a:xfrm>
                <a:off x="5232400" y="1388745"/>
                <a:ext cx="677545" cy="342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5180965" y="1654175"/>
              <a:ext cx="85725" cy="360"/>
            </p14:xfrm>
          </p:contentPart>
        </mc:Choice>
        <mc:Fallback xmlns="">
          <p:pic>
            <p:nvPicPr>
              <p:cNvPr id="7" name="墨迹 6"/>
            </p:nvPicPr>
            <p:blipFill>
              <a:blip r:embed="rId8"/>
            </p:blipFill>
            <p:spPr>
              <a:xfrm>
                <a:off x="5180965" y="1654175"/>
                <a:ext cx="85725"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5420995" y="1671320"/>
              <a:ext cx="386080" cy="360"/>
            </p14:xfrm>
          </p:contentPart>
        </mc:Choice>
        <mc:Fallback xmlns="">
          <p:pic>
            <p:nvPicPr>
              <p:cNvPr id="8" name="墨迹 7"/>
            </p:nvPicPr>
            <p:blipFill>
              <a:blip r:embed="rId10"/>
            </p:blipFill>
            <p:spPr>
              <a:xfrm>
                <a:off x="5420995" y="1671320"/>
                <a:ext cx="38608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5626735" y="2322830"/>
              <a:ext cx="1518285" cy="51435"/>
            </p14:xfrm>
          </p:contentPart>
        </mc:Choice>
        <mc:Fallback xmlns="">
          <p:pic>
            <p:nvPicPr>
              <p:cNvPr id="9" name="墨迹 8"/>
            </p:nvPicPr>
            <p:blipFill>
              <a:blip r:embed="rId12"/>
            </p:blipFill>
            <p:spPr>
              <a:xfrm>
                <a:off x="5626735" y="2322830"/>
                <a:ext cx="1518285" cy="5143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4597400" y="2846070"/>
              <a:ext cx="377190" cy="8255"/>
            </p14:xfrm>
          </p:contentPart>
        </mc:Choice>
        <mc:Fallback xmlns="">
          <p:pic>
            <p:nvPicPr>
              <p:cNvPr id="10" name="墨迹 9"/>
            </p:nvPicPr>
            <p:blipFill>
              <a:blip r:embed="rId14"/>
            </p:blipFill>
            <p:spPr>
              <a:xfrm>
                <a:off x="4597400" y="2846070"/>
                <a:ext cx="377190" cy="825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5283835" y="3317240"/>
              <a:ext cx="420370" cy="8890"/>
            </p14:xfrm>
          </p:contentPart>
        </mc:Choice>
        <mc:Fallback xmlns="">
          <p:pic>
            <p:nvPicPr>
              <p:cNvPr id="11" name="墨迹 10"/>
            </p:nvPicPr>
            <p:blipFill>
              <a:blip r:embed="rId16"/>
            </p:blipFill>
            <p:spPr>
              <a:xfrm>
                <a:off x="5283835" y="3317240"/>
                <a:ext cx="420370" cy="88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4348480" y="4303395"/>
              <a:ext cx="429260" cy="25400"/>
            </p14:xfrm>
          </p:contentPart>
        </mc:Choice>
        <mc:Fallback xmlns="">
          <p:pic>
            <p:nvPicPr>
              <p:cNvPr id="12" name="墨迹 11"/>
            </p:nvPicPr>
            <p:blipFill>
              <a:blip r:embed="rId18"/>
            </p:blipFill>
            <p:spPr>
              <a:xfrm>
                <a:off x="4348480" y="4303395"/>
                <a:ext cx="429260" cy="254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4468495" y="4808855"/>
              <a:ext cx="180340" cy="360"/>
            </p14:xfrm>
          </p:contentPart>
        </mc:Choice>
        <mc:Fallback xmlns="">
          <p:pic>
            <p:nvPicPr>
              <p:cNvPr id="13" name="墨迹 12"/>
            </p:nvPicPr>
            <p:blipFill>
              <a:blip r:embed="rId20"/>
            </p:blipFill>
            <p:spPr>
              <a:xfrm>
                <a:off x="4468495" y="4808855"/>
                <a:ext cx="18034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5266690" y="5288915"/>
              <a:ext cx="480060" cy="8890"/>
            </p14:xfrm>
          </p:contentPart>
        </mc:Choice>
        <mc:Fallback xmlns="">
          <p:pic>
            <p:nvPicPr>
              <p:cNvPr id="14" name="墨迹 13"/>
            </p:nvPicPr>
            <p:blipFill>
              <a:blip r:embed="rId22"/>
            </p:blipFill>
            <p:spPr>
              <a:xfrm>
                <a:off x="5266690" y="5288915"/>
                <a:ext cx="480060" cy="88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6287135" y="5306060"/>
              <a:ext cx="326390" cy="8890"/>
            </p14:xfrm>
          </p:contentPart>
        </mc:Choice>
        <mc:Fallback xmlns="">
          <p:pic>
            <p:nvPicPr>
              <p:cNvPr id="15" name="墨迹 14"/>
            </p:nvPicPr>
            <p:blipFill>
              <a:blip r:embed="rId24"/>
            </p:blipFill>
            <p:spPr>
              <a:xfrm>
                <a:off x="6287135" y="5306060"/>
                <a:ext cx="326390" cy="889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4709160" y="5554980"/>
              <a:ext cx="128270" cy="360"/>
            </p14:xfrm>
          </p:contentPart>
        </mc:Choice>
        <mc:Fallback xmlns="">
          <p:pic>
            <p:nvPicPr>
              <p:cNvPr id="16" name="墨迹 15"/>
            </p:nvPicPr>
            <p:blipFill>
              <a:blip r:embed="rId26"/>
            </p:blipFill>
            <p:spPr>
              <a:xfrm>
                <a:off x="4709160" y="5554980"/>
                <a:ext cx="12827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4572000" y="5812155"/>
              <a:ext cx="240030" cy="360"/>
            </p14:xfrm>
          </p:contentPart>
        </mc:Choice>
        <mc:Fallback xmlns="">
          <p:pic>
            <p:nvPicPr>
              <p:cNvPr id="17" name="墨迹 16"/>
            </p:nvPicPr>
            <p:blipFill>
              <a:blip r:embed="rId28"/>
            </p:blipFill>
            <p:spPr>
              <a:xfrm>
                <a:off x="4572000" y="5812155"/>
                <a:ext cx="24003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3756660" y="1379855"/>
              <a:ext cx="291465" cy="4423410"/>
            </p14:xfrm>
          </p:contentPart>
        </mc:Choice>
        <mc:Fallback xmlns="">
          <p:pic>
            <p:nvPicPr>
              <p:cNvPr id="18" name="墨迹 17"/>
            </p:nvPicPr>
            <p:blipFill>
              <a:blip r:embed="rId30"/>
            </p:blipFill>
            <p:spPr>
              <a:xfrm>
                <a:off x="3756660" y="1379855"/>
                <a:ext cx="291465" cy="4423410"/>
              </a:xfrm>
              <a:prstGeom prst="rect"/>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4035"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Minimizing Numerical Errors </a:t>
            </a:r>
            <a:endParaRPr lang="en-US" altLang="en-US" dirty="0"/>
          </a:p>
        </p:txBody>
      </p:sp>
      <p:sp>
        <p:nvSpPr>
          <p:cNvPr id="44036" name="Rectangle 3"/>
          <p:cNvSpPr>
            <a:spLocks noGrp="1"/>
          </p:cNvSpPr>
          <p:nvPr>
            <p:ph idx="1"/>
          </p:nvPr>
        </p:nvSpPr>
        <p:spPr>
          <a:xfrm>
            <a:off x="193675" y="1085850"/>
            <a:ext cx="8756650" cy="4456113"/>
          </a:xfrm>
        </p:spPr>
        <p:txBody>
          <a:bodyPr vert="horz" wrap="square" lIns="92075" tIns="46038" rIns="92075" bIns="46038" anchor="t"/>
          <a:p>
            <a:pPr marL="0" indent="0">
              <a:lnSpc>
                <a:spcPct val="80000"/>
              </a:lnSpc>
              <a:buNone/>
            </a:pPr>
            <a:r>
              <a:rPr lang="en-US" altLang="en-US" sz="3600" dirty="0"/>
              <a:t>Numeric errors involving floating-point numbers are inevitable. This section discusses how to minimize such errors through an example. </a:t>
            </a:r>
            <a:endParaRPr lang="en-US" altLang="en-US" sz="3600" dirty="0"/>
          </a:p>
          <a:p>
            <a:pPr marL="0" indent="0">
              <a:lnSpc>
                <a:spcPct val="80000"/>
              </a:lnSpc>
              <a:buNone/>
            </a:pPr>
            <a:endParaRPr lang="en-US" altLang="en-US" sz="3600" dirty="0"/>
          </a:p>
          <a:p>
            <a:pPr marL="0" indent="0">
              <a:lnSpc>
                <a:spcPct val="80000"/>
              </a:lnSpc>
              <a:buNone/>
            </a:pPr>
            <a:r>
              <a:rPr lang="en-US" altLang="en-US" sz="3600" dirty="0"/>
              <a:t>Listing 5.7 presents an example that sums a series that starts with </a:t>
            </a:r>
            <a:r>
              <a:rPr lang="en-US" altLang="en-US" sz="3600" u="sng" dirty="0"/>
              <a:t>0.01</a:t>
            </a:r>
            <a:r>
              <a:rPr lang="en-US" altLang="en-US" sz="3600" dirty="0"/>
              <a:t> and ends with </a:t>
            </a:r>
            <a:r>
              <a:rPr lang="en-US" altLang="en-US" sz="3600" u="sng" dirty="0"/>
              <a:t>1.0</a:t>
            </a:r>
            <a:r>
              <a:rPr lang="en-US" altLang="en-US" sz="3600" dirty="0"/>
              <a:t>. The numbers in the series will increment by </a:t>
            </a:r>
            <a:r>
              <a:rPr lang="en-US" altLang="en-US" sz="3600" u="sng" dirty="0"/>
              <a:t>0.01</a:t>
            </a:r>
            <a:r>
              <a:rPr lang="en-US" altLang="en-US" sz="3600" dirty="0"/>
              <a:t>, as follows: </a:t>
            </a:r>
            <a:r>
              <a:rPr lang="en-US" altLang="en-US" sz="3600" u="sng" dirty="0"/>
              <a:t>0.01 + 0.02 + 0.03</a:t>
            </a:r>
            <a:r>
              <a:rPr lang="en-US" altLang="en-US" sz="3600" dirty="0"/>
              <a:t> and so on.</a:t>
            </a:r>
            <a:r>
              <a:rPr lang="en-US" altLang="en-US" sz="2800" dirty="0"/>
              <a:t> </a:t>
            </a:r>
            <a:endParaRPr lang="en-US" alt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0245" y="1268730"/>
            <a:ext cx="6803390" cy="479996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 Initialize sum</a:t>
            </a:r>
            <a:endParaRPr lang="zh-CN" altLang="en-US"/>
          </a:p>
          <a:p>
            <a:r>
              <a:rPr lang="zh-CN" altLang="en-US"/>
              <a:t>  double sum = 0;</a:t>
            </a:r>
            <a:endParaRPr lang="zh-CN" altLang="en-US"/>
          </a:p>
          <a:p>
            <a:endParaRPr lang="zh-CN" altLang="en-US"/>
          </a:p>
          <a:p>
            <a:r>
              <a:rPr lang="zh-CN" altLang="en-US"/>
              <a:t>  // Add 0.01, 0.02, ..., 0.99, 1 to sum</a:t>
            </a:r>
            <a:endParaRPr lang="zh-CN" altLang="en-US"/>
          </a:p>
          <a:p>
            <a:r>
              <a:rPr lang="zh-CN" altLang="en-US"/>
              <a:t>  for (double i = 0.01; i &lt;= 1.0; i = i + 0.01)</a:t>
            </a:r>
            <a:endParaRPr lang="zh-CN" altLang="en-US"/>
          </a:p>
          <a:p>
            <a:r>
              <a:rPr lang="zh-CN" altLang="en-US"/>
              <a:t>    sum += i;</a:t>
            </a:r>
            <a:endParaRPr lang="zh-CN" altLang="en-US"/>
          </a:p>
          <a:p>
            <a:endParaRPr lang="zh-CN" altLang="en-US"/>
          </a:p>
          <a:p>
            <a:r>
              <a:rPr lang="zh-CN" altLang="en-US"/>
              <a:t>  // Display result</a:t>
            </a:r>
            <a:endParaRPr lang="zh-CN" altLang="en-US"/>
          </a:p>
          <a:p>
            <a:r>
              <a:rPr lang="zh-CN" altLang="en-US"/>
              <a:t>  cout &lt;&lt; "The sum is " &lt;&lt; sum &lt;&lt; endl;</a:t>
            </a:r>
            <a:endParaRPr lang="zh-CN" altLang="en-US"/>
          </a:p>
          <a:p>
            <a:endParaRPr lang="zh-CN" altLang="en-US"/>
          </a:p>
          <a:p>
            <a:r>
              <a:rPr lang="zh-CN" altLang="en-US"/>
              <a:t>  return 0;</a:t>
            </a:r>
            <a:endParaRPr lang="zh-CN" altLang="en-US"/>
          </a:p>
          <a:p>
            <a:r>
              <a:rPr lang="zh-CN" altLang="en-US"/>
              <a:t>}</a:t>
            </a:r>
            <a:endParaRPr lang="zh-CN" altLang="en-US"/>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83285" y="1877060"/>
              <a:ext cx="1741170" cy="26035"/>
            </p14:xfrm>
          </p:contentPart>
        </mc:Choice>
        <mc:Fallback xmlns="">
          <p:pic>
            <p:nvPicPr>
              <p:cNvPr id="2" name="墨迹 1"/>
            </p:nvPicPr>
            <p:blipFill>
              <a:blip r:embed="rId2"/>
            </p:blipFill>
            <p:spPr>
              <a:xfrm>
                <a:off x="883285" y="1877060"/>
                <a:ext cx="1741170" cy="260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891540" y="3274695"/>
              <a:ext cx="1295400" cy="51435"/>
            </p14:xfrm>
          </p:contentPart>
        </mc:Choice>
        <mc:Fallback xmlns="">
          <p:pic>
            <p:nvPicPr>
              <p:cNvPr id="3" name="墨迹 2"/>
            </p:nvPicPr>
            <p:blipFill>
              <a:blip r:embed="rId4"/>
            </p:blipFill>
            <p:spPr>
              <a:xfrm>
                <a:off x="891540" y="3274695"/>
                <a:ext cx="1295400" cy="514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063625" y="4011930"/>
              <a:ext cx="3790950" cy="68580"/>
            </p14:xfrm>
          </p:contentPart>
        </mc:Choice>
        <mc:Fallback xmlns="">
          <p:pic>
            <p:nvPicPr>
              <p:cNvPr id="5" name="墨迹 4"/>
            </p:nvPicPr>
            <p:blipFill>
              <a:blip r:embed="rId6"/>
            </p:blipFill>
            <p:spPr>
              <a:xfrm>
                <a:off x="1063625" y="4011930"/>
                <a:ext cx="3790950" cy="685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149350" y="4371975"/>
              <a:ext cx="248285" cy="17145"/>
            </p14:xfrm>
          </p:contentPart>
        </mc:Choice>
        <mc:Fallback xmlns="">
          <p:pic>
            <p:nvPicPr>
              <p:cNvPr id="6" name="墨迹 5"/>
            </p:nvPicPr>
            <p:blipFill>
              <a:blip r:embed="rId8"/>
            </p:blipFill>
            <p:spPr>
              <a:xfrm>
                <a:off x="1149350" y="4371975"/>
                <a:ext cx="248285" cy="171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166495" y="4903470"/>
              <a:ext cx="917575" cy="8255"/>
            </p14:xfrm>
          </p:contentPart>
        </mc:Choice>
        <mc:Fallback xmlns="">
          <p:pic>
            <p:nvPicPr>
              <p:cNvPr id="7" name="墨迹 6"/>
            </p:nvPicPr>
            <p:blipFill>
              <a:blip r:embed="rId10"/>
            </p:blipFill>
            <p:spPr>
              <a:xfrm>
                <a:off x="1166495" y="4903470"/>
                <a:ext cx="917575" cy="825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329055" y="5177790"/>
              <a:ext cx="866775" cy="25400"/>
            </p14:xfrm>
          </p:contentPart>
        </mc:Choice>
        <mc:Fallback xmlns="">
          <p:pic>
            <p:nvPicPr>
              <p:cNvPr id="8" name="墨迹 7"/>
            </p:nvPicPr>
            <p:blipFill>
              <a:blip r:embed="rId12"/>
            </p:blipFill>
            <p:spPr>
              <a:xfrm>
                <a:off x="1329055" y="5177790"/>
                <a:ext cx="866775" cy="25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303655" y="5786120"/>
              <a:ext cx="394335" cy="8890"/>
            </p14:xfrm>
          </p:contentPart>
        </mc:Choice>
        <mc:Fallback xmlns="">
          <p:pic>
            <p:nvPicPr>
              <p:cNvPr id="9" name="墨迹 8"/>
            </p:nvPicPr>
            <p:blipFill>
              <a:blip r:embed="rId14"/>
            </p:blipFill>
            <p:spPr>
              <a:xfrm>
                <a:off x="1303655" y="5786120"/>
                <a:ext cx="394335" cy="8890"/>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539750" y="228600"/>
            <a:ext cx="8142288" cy="665163"/>
          </a:xfrm>
        </p:spPr>
        <p:txBody>
          <a:bodyPr vert="horz" wrap="square" lIns="92075" tIns="46038" rIns="92075" bIns="46038" anchor="ctr"/>
          <a:p>
            <a:r>
              <a:rPr lang="en-US" altLang="en-US" sz="4000" dirty="0"/>
              <a:t>Introducing while Loops</a:t>
            </a:r>
            <a:endParaRPr lang="en-US" altLang="en-US" sz="4000" dirty="0"/>
          </a:p>
        </p:txBody>
      </p:sp>
      <p:sp>
        <p:nvSpPr>
          <p:cNvPr id="6148"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49"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0"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1" name="Text Box 6"/>
          <p:cNvSpPr txBox="1"/>
          <p:nvPr/>
        </p:nvSpPr>
        <p:spPr>
          <a:xfrm>
            <a:off x="347663" y="1085850"/>
            <a:ext cx="8564562"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latin typeface="Courier New" panose="02070609020205090404" pitchFamily="49" charset="0"/>
              </a:rPr>
              <a:t>int count = 0;</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while (count &lt; 100)</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  cout &lt;&lt; "Welcome to C++!\n";</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  count++;</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a:t>
            </a:r>
            <a:endParaRPr lang="en-US" altLang="en-US" sz="2400" b="1" dirty="0">
              <a:solidFill>
                <a:schemeClr val="tx2"/>
              </a:solidFill>
              <a:latin typeface="Courier New" panose="02070609020205090404" pitchFamily="49"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14350" y="1465580"/>
              <a:ext cx="308610" cy="8890"/>
            </p14:xfrm>
          </p:contentPart>
        </mc:Choice>
        <mc:Fallback xmlns="">
          <p:pic>
            <p:nvPicPr>
              <p:cNvPr id="2" name="墨迹 1"/>
            </p:nvPicPr>
            <p:blipFill>
              <a:blip r:embed="rId2"/>
            </p:blipFill>
            <p:spPr>
              <a:xfrm>
                <a:off x="514350" y="1465580"/>
                <a:ext cx="308610" cy="88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132205" y="1440180"/>
              <a:ext cx="1560830" cy="25400"/>
            </p14:xfrm>
          </p:contentPart>
        </mc:Choice>
        <mc:Fallback xmlns="">
          <p:pic>
            <p:nvPicPr>
              <p:cNvPr id="3" name="墨迹 2"/>
            </p:nvPicPr>
            <p:blipFill>
              <a:blip r:embed="rId4"/>
            </p:blipFill>
            <p:spPr>
              <a:xfrm>
                <a:off x="1132205" y="1440180"/>
                <a:ext cx="1560830" cy="25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82930" y="1834515"/>
              <a:ext cx="574675" cy="8255"/>
            </p14:xfrm>
          </p:contentPart>
        </mc:Choice>
        <mc:Fallback xmlns="">
          <p:pic>
            <p:nvPicPr>
              <p:cNvPr id="4" name="墨迹 3"/>
            </p:nvPicPr>
            <p:blipFill>
              <a:blip r:embed="rId6"/>
            </p:blipFill>
            <p:spPr>
              <a:xfrm>
                <a:off x="582930" y="1834515"/>
                <a:ext cx="574675" cy="82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925830" y="2580005"/>
              <a:ext cx="840740" cy="360"/>
            </p14:xfrm>
          </p:contentPart>
        </mc:Choice>
        <mc:Fallback xmlns="">
          <p:pic>
            <p:nvPicPr>
              <p:cNvPr id="5" name="墨迹 4"/>
            </p:nvPicPr>
            <p:blipFill>
              <a:blip r:embed="rId8"/>
            </p:blipFill>
            <p:spPr>
              <a:xfrm>
                <a:off x="925830" y="2580005"/>
                <a:ext cx="84074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890520" y="2648585"/>
              <a:ext cx="1835785" cy="68580"/>
            </p14:xfrm>
          </p:contentPart>
        </mc:Choice>
        <mc:Fallback xmlns="">
          <p:pic>
            <p:nvPicPr>
              <p:cNvPr id="6" name="墨迹 5"/>
            </p:nvPicPr>
            <p:blipFill>
              <a:blip r:embed="rId10"/>
            </p:blipFill>
            <p:spPr>
              <a:xfrm>
                <a:off x="2890520" y="2648585"/>
                <a:ext cx="1835785" cy="685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994410" y="2991485"/>
              <a:ext cx="909320" cy="8890"/>
            </p14:xfrm>
          </p:contentPart>
        </mc:Choice>
        <mc:Fallback xmlns="">
          <p:pic>
            <p:nvPicPr>
              <p:cNvPr id="7" name="墨迹 6"/>
            </p:nvPicPr>
            <p:blipFill>
              <a:blip r:embed="rId12"/>
            </p:blipFill>
            <p:spPr>
              <a:xfrm>
                <a:off x="994410" y="2991485"/>
                <a:ext cx="909320" cy="88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4262755" y="1285875"/>
              <a:ext cx="102870" cy="120015"/>
            </p14:xfrm>
          </p:contentPart>
        </mc:Choice>
        <mc:Fallback xmlns="">
          <p:pic>
            <p:nvPicPr>
              <p:cNvPr id="8" name="墨迹 7"/>
            </p:nvPicPr>
            <p:blipFill>
              <a:blip r:embed="rId14"/>
            </p:blipFill>
            <p:spPr>
              <a:xfrm>
                <a:off x="4262755" y="1285875"/>
                <a:ext cx="102870" cy="12001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382770" y="1337310"/>
              <a:ext cx="51435" cy="76835"/>
            </p14:xfrm>
          </p:contentPart>
        </mc:Choice>
        <mc:Fallback xmlns="">
          <p:pic>
            <p:nvPicPr>
              <p:cNvPr id="9" name="墨迹 8"/>
            </p:nvPicPr>
            <p:blipFill>
              <a:blip r:embed="rId16"/>
            </p:blipFill>
            <p:spPr>
              <a:xfrm>
                <a:off x="4382770" y="1337310"/>
                <a:ext cx="51435" cy="7683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468495" y="1354455"/>
              <a:ext cx="51435" cy="42545"/>
            </p14:xfrm>
          </p:contentPart>
        </mc:Choice>
        <mc:Fallback xmlns="">
          <p:pic>
            <p:nvPicPr>
              <p:cNvPr id="10" name="墨迹 9"/>
            </p:nvPicPr>
            <p:blipFill>
              <a:blip r:embed="rId18"/>
            </p:blipFill>
            <p:spPr>
              <a:xfrm>
                <a:off x="4468495" y="1354455"/>
                <a:ext cx="51435" cy="4254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4545965" y="1371600"/>
              <a:ext cx="51435" cy="17145"/>
            </p14:xfrm>
          </p:contentPart>
        </mc:Choice>
        <mc:Fallback xmlns="">
          <p:pic>
            <p:nvPicPr>
              <p:cNvPr id="11" name="墨迹 10"/>
            </p:nvPicPr>
            <p:blipFill>
              <a:blip r:embed="rId20"/>
            </p:blipFill>
            <p:spPr>
              <a:xfrm>
                <a:off x="4545965" y="1371600"/>
                <a:ext cx="51435" cy="1714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4657725" y="1371600"/>
              <a:ext cx="171450" cy="360"/>
            </p14:xfrm>
          </p:contentPart>
        </mc:Choice>
        <mc:Fallback xmlns="">
          <p:pic>
            <p:nvPicPr>
              <p:cNvPr id="12" name="墨迹 11"/>
            </p:nvPicPr>
            <p:blipFill>
              <a:blip r:embed="rId22"/>
            </p:blipFill>
            <p:spPr>
              <a:xfrm>
                <a:off x="4657725" y="1371600"/>
                <a:ext cx="17145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4785995" y="1397000"/>
              <a:ext cx="43180" cy="8890"/>
            </p14:xfrm>
          </p:contentPart>
        </mc:Choice>
        <mc:Fallback xmlns="">
          <p:pic>
            <p:nvPicPr>
              <p:cNvPr id="13" name="墨迹 12"/>
            </p:nvPicPr>
            <p:blipFill>
              <a:blip r:embed="rId24"/>
            </p:blipFill>
            <p:spPr>
              <a:xfrm>
                <a:off x="4785995" y="1397000"/>
                <a:ext cx="43180" cy="889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4957445" y="1354455"/>
              <a:ext cx="77470" cy="102870"/>
            </p14:xfrm>
          </p:contentPart>
        </mc:Choice>
        <mc:Fallback xmlns="">
          <p:pic>
            <p:nvPicPr>
              <p:cNvPr id="14" name="墨迹 13"/>
            </p:nvPicPr>
            <p:blipFill>
              <a:blip r:embed="rId26"/>
            </p:blipFill>
            <p:spPr>
              <a:xfrm>
                <a:off x="4957445" y="1354455"/>
                <a:ext cx="77470" cy="10287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5901055" y="1354455"/>
              <a:ext cx="488950" cy="162560"/>
            </p14:xfrm>
          </p:contentPart>
        </mc:Choice>
        <mc:Fallback xmlns="">
          <p:pic>
            <p:nvPicPr>
              <p:cNvPr id="15" name="墨迹 14"/>
            </p:nvPicPr>
            <p:blipFill>
              <a:blip r:embed="rId28"/>
            </p:blipFill>
            <p:spPr>
              <a:xfrm>
                <a:off x="5901055" y="1354455"/>
                <a:ext cx="488950" cy="1625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4391660" y="2828925"/>
              <a:ext cx="205740" cy="102870"/>
            </p14:xfrm>
          </p:contentPart>
        </mc:Choice>
        <mc:Fallback xmlns="">
          <p:pic>
            <p:nvPicPr>
              <p:cNvPr id="16" name="墨迹 15"/>
            </p:nvPicPr>
            <p:blipFill>
              <a:blip r:embed="rId30"/>
            </p:blipFill>
            <p:spPr>
              <a:xfrm>
                <a:off x="4391660" y="2828925"/>
                <a:ext cx="205740" cy="10287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4683125" y="2854325"/>
              <a:ext cx="26035" cy="68580"/>
            </p14:xfrm>
          </p:contentPart>
        </mc:Choice>
        <mc:Fallback xmlns="">
          <p:pic>
            <p:nvPicPr>
              <p:cNvPr id="17" name="墨迹 16"/>
            </p:nvPicPr>
            <p:blipFill>
              <a:blip r:embed="rId32"/>
            </p:blipFill>
            <p:spPr>
              <a:xfrm>
                <a:off x="4683125" y="2854325"/>
                <a:ext cx="26035" cy="685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4674870" y="2888615"/>
              <a:ext cx="17145" cy="360"/>
            </p14:xfrm>
          </p:contentPart>
        </mc:Choice>
        <mc:Fallback xmlns="">
          <p:pic>
            <p:nvPicPr>
              <p:cNvPr id="18" name="墨迹 17"/>
            </p:nvPicPr>
            <p:blipFill>
              <a:blip r:embed="rId34"/>
            </p:blipFill>
            <p:spPr>
              <a:xfrm>
                <a:off x="4674870" y="2888615"/>
                <a:ext cx="17145"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4820285" y="2846070"/>
              <a:ext cx="17145" cy="8255"/>
            </p14:xfrm>
          </p:contentPart>
        </mc:Choice>
        <mc:Fallback xmlns="">
          <p:pic>
            <p:nvPicPr>
              <p:cNvPr id="19" name="墨迹 18"/>
            </p:nvPicPr>
            <p:blipFill>
              <a:blip r:embed="rId36"/>
            </p:blipFill>
            <p:spPr>
              <a:xfrm>
                <a:off x="4820285" y="2846070"/>
                <a:ext cx="17145" cy="825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4829175" y="2880360"/>
              <a:ext cx="17145" cy="8255"/>
            </p14:xfrm>
          </p:contentPart>
        </mc:Choice>
        <mc:Fallback xmlns="">
          <p:pic>
            <p:nvPicPr>
              <p:cNvPr id="20" name="墨迹 19"/>
            </p:nvPicPr>
            <p:blipFill>
              <a:blip r:embed="rId38"/>
            </p:blipFill>
            <p:spPr>
              <a:xfrm>
                <a:off x="4829175" y="2880360"/>
                <a:ext cx="17145" cy="825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4846320" y="2888615"/>
              <a:ext cx="17145" cy="8890"/>
            </p14:xfrm>
          </p:contentPart>
        </mc:Choice>
        <mc:Fallback xmlns="">
          <p:pic>
            <p:nvPicPr>
              <p:cNvPr id="21" name="墨迹 20"/>
            </p:nvPicPr>
            <p:blipFill>
              <a:blip r:embed="rId40"/>
            </p:blipFill>
            <p:spPr>
              <a:xfrm>
                <a:off x="4846320" y="2888615"/>
                <a:ext cx="17145" cy="889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4974590" y="2785745"/>
              <a:ext cx="146050" cy="163195"/>
            </p14:xfrm>
          </p:contentPart>
        </mc:Choice>
        <mc:Fallback xmlns="">
          <p:pic>
            <p:nvPicPr>
              <p:cNvPr id="22" name="墨迹 21"/>
            </p:nvPicPr>
            <p:blipFill>
              <a:blip r:embed="rId42"/>
            </p:blipFill>
            <p:spPr>
              <a:xfrm>
                <a:off x="4974590" y="2785745"/>
                <a:ext cx="146050" cy="16319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5129530" y="2854325"/>
              <a:ext cx="68580" cy="68580"/>
            </p14:xfrm>
          </p:contentPart>
        </mc:Choice>
        <mc:Fallback xmlns="">
          <p:pic>
            <p:nvPicPr>
              <p:cNvPr id="23" name="墨迹 22"/>
            </p:nvPicPr>
            <p:blipFill>
              <a:blip r:embed="rId44"/>
            </p:blipFill>
            <p:spPr>
              <a:xfrm>
                <a:off x="5129530" y="2854325"/>
                <a:ext cx="68580" cy="685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5240655" y="2871470"/>
              <a:ext cx="120015" cy="17145"/>
            </p14:xfrm>
          </p:contentPart>
        </mc:Choice>
        <mc:Fallback xmlns="">
          <p:pic>
            <p:nvPicPr>
              <p:cNvPr id="24" name="墨迹 23"/>
            </p:nvPicPr>
            <p:blipFill>
              <a:blip r:embed="rId46"/>
            </p:blipFill>
            <p:spPr>
              <a:xfrm>
                <a:off x="5240655" y="2871470"/>
                <a:ext cx="120015" cy="1714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5352415" y="2828925"/>
              <a:ext cx="25400" cy="59690"/>
            </p14:xfrm>
          </p:contentPart>
        </mc:Choice>
        <mc:Fallback xmlns="">
          <p:pic>
            <p:nvPicPr>
              <p:cNvPr id="25" name="墨迹 24"/>
            </p:nvPicPr>
            <p:blipFill>
              <a:blip r:embed="rId48"/>
            </p:blipFill>
            <p:spPr>
              <a:xfrm>
                <a:off x="5352415" y="2828925"/>
                <a:ext cx="25400" cy="5969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5412105" y="2854325"/>
              <a:ext cx="8890" cy="111760"/>
            </p14:xfrm>
          </p:contentPart>
        </mc:Choice>
        <mc:Fallback xmlns="">
          <p:pic>
            <p:nvPicPr>
              <p:cNvPr id="26" name="墨迹 25"/>
            </p:nvPicPr>
            <p:blipFill>
              <a:blip r:embed="rId50"/>
            </p:blipFill>
            <p:spPr>
              <a:xfrm>
                <a:off x="5412105" y="2854325"/>
                <a:ext cx="8890" cy="1117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5472430" y="2888615"/>
              <a:ext cx="25400" cy="8890"/>
            </p14:xfrm>
          </p:contentPart>
        </mc:Choice>
        <mc:Fallback xmlns="">
          <p:pic>
            <p:nvPicPr>
              <p:cNvPr id="27" name="墨迹 26"/>
            </p:nvPicPr>
            <p:blipFill>
              <a:blip r:embed="rId52"/>
            </p:blipFill>
            <p:spPr>
              <a:xfrm>
                <a:off x="5472430" y="2888615"/>
                <a:ext cx="25400" cy="889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5497830" y="2914650"/>
              <a:ext cx="51435" cy="17145"/>
            </p14:xfrm>
          </p:contentPart>
        </mc:Choice>
        <mc:Fallback xmlns="">
          <p:pic>
            <p:nvPicPr>
              <p:cNvPr id="28" name="墨迹 27"/>
            </p:nvPicPr>
            <p:blipFill>
              <a:blip r:embed="rId54"/>
            </p:blipFill>
            <p:spPr>
              <a:xfrm>
                <a:off x="5497830" y="2914650"/>
                <a:ext cx="51435" cy="1714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5635625" y="2863215"/>
              <a:ext cx="25400" cy="76835"/>
            </p14:xfrm>
          </p:contentPart>
        </mc:Choice>
        <mc:Fallback xmlns="">
          <p:pic>
            <p:nvPicPr>
              <p:cNvPr id="29" name="墨迹 28"/>
            </p:nvPicPr>
            <p:blipFill>
              <a:blip r:embed="rId56"/>
            </p:blipFill>
            <p:spPr>
              <a:xfrm>
                <a:off x="5635625" y="2863215"/>
                <a:ext cx="25400" cy="7683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205740" y="1705610"/>
              <a:ext cx="222885" cy="1131570"/>
            </p14:xfrm>
          </p:contentPart>
        </mc:Choice>
        <mc:Fallback xmlns="">
          <p:pic>
            <p:nvPicPr>
              <p:cNvPr id="30" name="墨迹 29"/>
            </p:nvPicPr>
            <p:blipFill>
              <a:blip r:embed="rId58"/>
            </p:blipFill>
            <p:spPr>
              <a:xfrm>
                <a:off x="205740" y="1705610"/>
                <a:ext cx="222885" cy="113157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308610" y="1645920"/>
              <a:ext cx="120015" cy="120015"/>
            </p14:xfrm>
          </p:contentPart>
        </mc:Choice>
        <mc:Fallback xmlns="">
          <p:pic>
            <p:nvPicPr>
              <p:cNvPr id="31" name="墨迹 30"/>
            </p:nvPicPr>
            <p:blipFill>
              <a:blip r:embed="rId60"/>
            </p:blipFill>
            <p:spPr>
              <a:xfrm>
                <a:off x="308610" y="1645920"/>
                <a:ext cx="120015" cy="12001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5566410" y="3042920"/>
              <a:ext cx="86360" cy="360"/>
            </p14:xfrm>
          </p:contentPart>
        </mc:Choice>
        <mc:Fallback xmlns="">
          <p:pic>
            <p:nvPicPr>
              <p:cNvPr id="32" name="墨迹 31"/>
            </p:nvPicPr>
            <p:blipFill>
              <a:blip r:embed="rId62"/>
            </p:blipFill>
            <p:spPr>
              <a:xfrm>
                <a:off x="5566410" y="3042920"/>
                <a:ext cx="86360" cy="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6003925" y="2880360"/>
              <a:ext cx="292100" cy="179705"/>
            </p14:xfrm>
          </p:contentPart>
        </mc:Choice>
        <mc:Fallback xmlns="">
          <p:pic>
            <p:nvPicPr>
              <p:cNvPr id="33" name="墨迹 32"/>
            </p:nvPicPr>
            <p:blipFill>
              <a:blip r:embed="rId64"/>
            </p:blipFill>
            <p:spPr>
              <a:xfrm>
                <a:off x="6003925" y="2880360"/>
                <a:ext cx="292100" cy="17970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6330315" y="2871470"/>
              <a:ext cx="188595" cy="154305"/>
            </p14:xfrm>
          </p:contentPart>
        </mc:Choice>
        <mc:Fallback xmlns="">
          <p:pic>
            <p:nvPicPr>
              <p:cNvPr id="34" name="墨迹 33"/>
            </p:nvPicPr>
            <p:blipFill>
              <a:blip r:embed="rId66"/>
            </p:blipFill>
            <p:spPr>
              <a:xfrm>
                <a:off x="6330315" y="2871470"/>
                <a:ext cx="188595" cy="15430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6587490" y="2974340"/>
              <a:ext cx="85725" cy="43180"/>
            </p14:xfrm>
          </p:contentPart>
        </mc:Choice>
        <mc:Fallback xmlns="">
          <p:pic>
            <p:nvPicPr>
              <p:cNvPr id="35" name="墨迹 34"/>
            </p:nvPicPr>
            <p:blipFill>
              <a:blip r:embed="rId68"/>
            </p:blipFill>
            <p:spPr>
              <a:xfrm>
                <a:off x="6587490" y="2974340"/>
                <a:ext cx="85725" cy="4318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4434205" y="3154680"/>
              <a:ext cx="274955" cy="93980"/>
            </p14:xfrm>
          </p:contentPart>
        </mc:Choice>
        <mc:Fallback xmlns="">
          <p:pic>
            <p:nvPicPr>
              <p:cNvPr id="36" name="墨迹 35"/>
            </p:nvPicPr>
            <p:blipFill>
              <a:blip r:embed="rId70"/>
            </p:blipFill>
            <p:spPr>
              <a:xfrm>
                <a:off x="4434205" y="3154680"/>
                <a:ext cx="274955" cy="9398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4751705" y="3223260"/>
              <a:ext cx="34290" cy="8255"/>
            </p14:xfrm>
          </p:contentPart>
        </mc:Choice>
        <mc:Fallback xmlns="">
          <p:pic>
            <p:nvPicPr>
              <p:cNvPr id="37" name="墨迹 36"/>
            </p:nvPicPr>
            <p:blipFill>
              <a:blip r:embed="rId72"/>
            </p:blipFill>
            <p:spPr>
              <a:xfrm>
                <a:off x="4751705" y="3223260"/>
                <a:ext cx="34290" cy="825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4768850" y="3274695"/>
              <a:ext cx="26035" cy="360"/>
            </p14:xfrm>
          </p:contentPart>
        </mc:Choice>
        <mc:Fallback xmlns="">
          <p:pic>
            <p:nvPicPr>
              <p:cNvPr id="38" name="墨迹 37"/>
            </p:nvPicPr>
            <p:blipFill>
              <a:blip r:embed="rId74"/>
            </p:blipFill>
            <p:spPr>
              <a:xfrm>
                <a:off x="4768850" y="3274695"/>
                <a:ext cx="26035" cy="36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4906010" y="3180080"/>
              <a:ext cx="163195" cy="102870"/>
            </p14:xfrm>
          </p:contentPart>
        </mc:Choice>
        <mc:Fallback xmlns="">
          <p:pic>
            <p:nvPicPr>
              <p:cNvPr id="39" name="墨迹 38"/>
            </p:nvPicPr>
            <p:blipFill>
              <a:blip r:embed="rId76"/>
            </p:blipFill>
            <p:spPr>
              <a:xfrm>
                <a:off x="4906010" y="3180080"/>
                <a:ext cx="163195" cy="10287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0" name="墨迹 39"/>
              <p14:cNvContentPartPr/>
              <p14:nvPr/>
            </p14:nvContentPartPr>
            <p14:xfrm>
              <a:off x="5103495" y="3265805"/>
              <a:ext cx="51435" cy="8890"/>
            </p14:xfrm>
          </p:contentPart>
        </mc:Choice>
        <mc:Fallback xmlns="">
          <p:pic>
            <p:nvPicPr>
              <p:cNvPr id="40" name="墨迹 39"/>
            </p:nvPicPr>
            <p:blipFill>
              <a:blip r:embed="rId78"/>
            </p:blipFill>
            <p:spPr>
              <a:xfrm>
                <a:off x="5103495" y="3265805"/>
                <a:ext cx="51435" cy="889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1" name="墨迹 40"/>
              <p14:cNvContentPartPr/>
              <p14:nvPr/>
            </p14:nvContentPartPr>
            <p14:xfrm>
              <a:off x="5146675" y="3257550"/>
              <a:ext cx="42545" cy="59690"/>
            </p14:xfrm>
          </p:contentPart>
        </mc:Choice>
        <mc:Fallback xmlns="">
          <p:pic>
            <p:nvPicPr>
              <p:cNvPr id="41" name="墨迹 40"/>
            </p:nvPicPr>
            <p:blipFill>
              <a:blip r:embed="rId80"/>
            </p:blipFill>
            <p:spPr>
              <a:xfrm>
                <a:off x="5146675" y="3257550"/>
                <a:ext cx="42545" cy="5969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2" name="墨迹 41"/>
              <p14:cNvContentPartPr/>
              <p14:nvPr/>
            </p14:nvContentPartPr>
            <p14:xfrm>
              <a:off x="5343525" y="3206115"/>
              <a:ext cx="26035" cy="76835"/>
            </p14:xfrm>
          </p:contentPart>
        </mc:Choice>
        <mc:Fallback xmlns="">
          <p:pic>
            <p:nvPicPr>
              <p:cNvPr id="42" name="墨迹 41"/>
            </p:nvPicPr>
            <p:blipFill>
              <a:blip r:embed="rId82"/>
            </p:blipFill>
            <p:spPr>
              <a:xfrm>
                <a:off x="5343525" y="3206115"/>
                <a:ext cx="26035" cy="76835"/>
              </a:xfrm>
              <a:prstGeom prst="rect"/>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5059" name="Rectangle 2"/>
          <p:cNvSpPr>
            <a:spLocks noGrp="1"/>
          </p:cNvSpPr>
          <p:nvPr>
            <p:ph type="title"/>
          </p:nvPr>
        </p:nvSpPr>
        <p:spPr>
          <a:xfrm>
            <a:off x="190500" y="95250"/>
            <a:ext cx="8763000" cy="1428750"/>
          </a:xfrm>
        </p:spPr>
        <p:txBody>
          <a:bodyPr vert="horz" wrap="square" lIns="92075" tIns="46038" rIns="92075" bIns="46038" anchor="ctr"/>
          <a:p>
            <a:r>
              <a:rPr lang="en-US" altLang="en-US" sz="2800" dirty="0"/>
              <a:t>Case Study</a:t>
            </a:r>
            <a:r>
              <a:rPr lang="en-US" altLang="en-US" sz="3200" dirty="0"/>
              <a:t>: </a:t>
            </a:r>
            <a:r>
              <a:rPr lang="en-US" altLang="en-US" sz="3200" dirty="0">
                <a:cs typeface="Courier New" panose="02070609020205090404" pitchFamily="49" charset="0"/>
              </a:rPr>
              <a:t>Finding the Greatest Common Divisor</a:t>
            </a:r>
            <a:r>
              <a:rPr lang="en-US" altLang="en-US" sz="2800" dirty="0"/>
              <a:t> </a:t>
            </a:r>
            <a:endParaRPr lang="en-US" altLang="en-US" sz="2800" dirty="0"/>
          </a:p>
        </p:txBody>
      </p:sp>
      <p:sp>
        <p:nvSpPr>
          <p:cNvPr id="45060" name="Text Box 3"/>
          <p:cNvSpPr txBox="1"/>
          <p:nvPr/>
        </p:nvSpPr>
        <p:spPr>
          <a:xfrm>
            <a:off x="914400" y="1524000"/>
            <a:ext cx="7543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45061" name="Text Box 4"/>
          <p:cNvSpPr txBox="1"/>
          <p:nvPr/>
        </p:nvSpPr>
        <p:spPr>
          <a:xfrm>
            <a:off x="190500" y="1524000"/>
            <a:ext cx="8915400" cy="470789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000" dirty="0">
                <a:cs typeface="Times New Roman" panose="02020603050405020304" pitchFamily="18" charset="0"/>
              </a:rPr>
              <a:t>Problem: </a:t>
            </a:r>
            <a:r>
              <a:rPr lang="en-US" altLang="en-US" sz="2000" dirty="0">
                <a:cs typeface="Courier New" panose="02070609020205090404" pitchFamily="49" charset="0"/>
              </a:rPr>
              <a:t>Write a program that prompts the user to enter two positive integers and finds their greatest common divisor.</a:t>
            </a:r>
            <a:r>
              <a:rPr lang="en-US" altLang="en-US" sz="2000" dirty="0">
                <a:cs typeface="Times New Roman" panose="02020603050405020304" pitchFamily="18" charset="0"/>
              </a:rPr>
              <a:t> </a:t>
            </a:r>
            <a:endParaRPr lang="en-US" altLang="en-US" sz="2000" dirty="0">
              <a:cs typeface="Times New Roman" panose="02020603050405020304" pitchFamily="18" charset="0"/>
            </a:endParaRPr>
          </a:p>
          <a:p>
            <a:pPr marL="0" lvl="0" indent="0">
              <a:spcBef>
                <a:spcPct val="50000"/>
              </a:spcBef>
              <a:buClrTx/>
              <a:buSzPct val="100000"/>
              <a:buNone/>
            </a:pPr>
            <a:r>
              <a:rPr lang="en-US" altLang="en-US" sz="2000" dirty="0">
                <a:cs typeface="Times New Roman" panose="02020603050405020304" pitchFamily="18" charset="0"/>
              </a:rPr>
              <a:t>Solution:  </a:t>
            </a:r>
            <a:endParaRPr lang="en-US" altLang="en-US" sz="2000" dirty="0">
              <a:cs typeface="Times New Roman" panose="02020603050405020304" pitchFamily="18" charset="0"/>
            </a:endParaRPr>
          </a:p>
          <a:p>
            <a:pPr marL="0" lvl="0" indent="0">
              <a:spcBef>
                <a:spcPct val="50000"/>
              </a:spcBef>
              <a:buClrTx/>
              <a:buSzPct val="100000"/>
              <a:buNone/>
            </a:pPr>
            <a:r>
              <a:rPr lang="en-US" altLang="en-US" sz="2000" dirty="0">
                <a:cs typeface="Courier New" panose="02070609020205090404" pitchFamily="49" charset="0"/>
              </a:rPr>
              <a:t>Suppose you enter two integers 4 and 2, their greatest common divisor is 2. </a:t>
            </a:r>
            <a:endParaRPr lang="en-US" altLang="en-US" sz="2000" dirty="0">
              <a:cs typeface="Courier New" panose="02070609020205090404" pitchFamily="49" charset="0"/>
            </a:endParaRPr>
          </a:p>
          <a:p>
            <a:pPr marL="0" lvl="0" indent="0">
              <a:spcBef>
                <a:spcPct val="50000"/>
              </a:spcBef>
              <a:buClrTx/>
              <a:buSzPct val="100000"/>
              <a:buNone/>
            </a:pPr>
            <a:r>
              <a:rPr lang="en-US" altLang="en-US" sz="2000" dirty="0">
                <a:cs typeface="Courier New" panose="02070609020205090404" pitchFamily="49" charset="0"/>
              </a:rPr>
              <a:t>Suppose you enter two integers 16 and 24, their greatest common divisor is 8. </a:t>
            </a:r>
            <a:endParaRPr lang="en-US" altLang="en-US" sz="2000" dirty="0">
              <a:cs typeface="Courier New" panose="02070609020205090404" pitchFamily="49" charset="0"/>
            </a:endParaRPr>
          </a:p>
          <a:p>
            <a:pPr marL="0" lvl="0" indent="0">
              <a:spcBef>
                <a:spcPct val="50000"/>
              </a:spcBef>
              <a:buClrTx/>
              <a:buSzPct val="100000"/>
              <a:buNone/>
            </a:pPr>
            <a:r>
              <a:rPr lang="en-US" altLang="en-US" sz="2000" dirty="0">
                <a:cs typeface="Courier New" panose="02070609020205090404" pitchFamily="49" charset="0"/>
              </a:rPr>
              <a:t>So, how do you find the greatest common divisor? Let the two input integers be </a:t>
            </a:r>
            <a:r>
              <a:rPr lang="en-US" altLang="en-US" sz="2000" u="sng" dirty="0">
                <a:cs typeface="Courier New" panose="02070609020205090404" pitchFamily="49" charset="0"/>
              </a:rPr>
              <a:t>n1</a:t>
            </a:r>
            <a:r>
              <a:rPr lang="en-US" altLang="en-US" sz="2000" dirty="0">
                <a:cs typeface="Courier New" panose="02070609020205090404" pitchFamily="49" charset="0"/>
              </a:rPr>
              <a:t> and </a:t>
            </a:r>
            <a:r>
              <a:rPr lang="en-US" altLang="en-US" sz="2000" u="sng" dirty="0">
                <a:cs typeface="Courier New" panose="02070609020205090404" pitchFamily="49" charset="0"/>
              </a:rPr>
              <a:t>n2</a:t>
            </a:r>
            <a:r>
              <a:rPr lang="en-US" altLang="en-US" sz="2000" dirty="0">
                <a:cs typeface="Courier New" panose="02070609020205090404" pitchFamily="49" charset="0"/>
              </a:rPr>
              <a:t>. </a:t>
            </a:r>
            <a:endParaRPr lang="en-US" altLang="en-US" sz="2000" dirty="0">
              <a:cs typeface="Courier New" panose="02070609020205090404" pitchFamily="49" charset="0"/>
            </a:endParaRPr>
          </a:p>
          <a:p>
            <a:pPr marL="0" lvl="0" indent="0">
              <a:spcBef>
                <a:spcPct val="50000"/>
              </a:spcBef>
              <a:buClrTx/>
              <a:buSzPct val="100000"/>
              <a:buNone/>
            </a:pPr>
            <a:r>
              <a:rPr lang="en-US" altLang="en-US" sz="2000" dirty="0">
                <a:cs typeface="Courier New" panose="02070609020205090404" pitchFamily="49" charset="0"/>
              </a:rPr>
              <a:t>You know number 1 is a common divisor, but it may not be the greatest commons divisor. </a:t>
            </a:r>
            <a:endParaRPr lang="en-US" altLang="en-US" sz="2000" dirty="0">
              <a:cs typeface="Courier New" panose="02070609020205090404" pitchFamily="49" charset="0"/>
            </a:endParaRPr>
          </a:p>
          <a:p>
            <a:pPr marL="0" lvl="0" indent="0">
              <a:spcBef>
                <a:spcPct val="50000"/>
              </a:spcBef>
              <a:buClrTx/>
              <a:buSzPct val="100000"/>
              <a:buNone/>
            </a:pPr>
            <a:r>
              <a:rPr lang="en-US" altLang="en-US" sz="2000" dirty="0">
                <a:cs typeface="Courier New" panose="02070609020205090404" pitchFamily="49" charset="0"/>
              </a:rPr>
              <a:t>So you can check whether </a:t>
            </a:r>
            <a:r>
              <a:rPr lang="en-US" altLang="en-US" sz="2000" u="sng" dirty="0">
                <a:cs typeface="Courier New" panose="02070609020205090404" pitchFamily="49" charset="0"/>
              </a:rPr>
              <a:t>k</a:t>
            </a:r>
            <a:r>
              <a:rPr lang="en-US" altLang="en-US" sz="2000" dirty="0">
                <a:cs typeface="Courier New" panose="02070609020205090404" pitchFamily="49" charset="0"/>
              </a:rPr>
              <a:t> (for </a:t>
            </a:r>
            <a:r>
              <a:rPr lang="en-US" altLang="en-US" sz="2000" u="sng" dirty="0">
                <a:cs typeface="Courier New" panose="02070609020205090404" pitchFamily="49" charset="0"/>
              </a:rPr>
              <a:t>k</a:t>
            </a:r>
            <a:r>
              <a:rPr lang="en-US" altLang="en-US" sz="2000" dirty="0">
                <a:cs typeface="Courier New" panose="02070609020205090404" pitchFamily="49" charset="0"/>
              </a:rPr>
              <a:t> = 2, 3, 4, and so on) is a common divisor for </a:t>
            </a:r>
            <a:r>
              <a:rPr lang="en-US" altLang="en-US" sz="2000" u="sng" dirty="0">
                <a:cs typeface="Courier New" panose="02070609020205090404" pitchFamily="49" charset="0"/>
              </a:rPr>
              <a:t>n1</a:t>
            </a:r>
            <a:r>
              <a:rPr lang="en-US" altLang="en-US" sz="2000" dirty="0">
                <a:cs typeface="Courier New" panose="02070609020205090404" pitchFamily="49" charset="0"/>
              </a:rPr>
              <a:t> and </a:t>
            </a:r>
            <a:r>
              <a:rPr lang="en-US" altLang="en-US" sz="2000" u="sng" dirty="0">
                <a:cs typeface="Courier New" panose="02070609020205090404" pitchFamily="49" charset="0"/>
              </a:rPr>
              <a:t>n2</a:t>
            </a:r>
            <a:r>
              <a:rPr lang="en-US" altLang="en-US" sz="2000" dirty="0">
                <a:cs typeface="Courier New" panose="02070609020205090404" pitchFamily="49" charset="0"/>
              </a:rPr>
              <a:t>, until </a:t>
            </a:r>
            <a:r>
              <a:rPr lang="en-US" altLang="en-US" sz="2000" u="sng" dirty="0">
                <a:cs typeface="Courier New" panose="02070609020205090404" pitchFamily="49" charset="0"/>
              </a:rPr>
              <a:t>k</a:t>
            </a:r>
            <a:r>
              <a:rPr lang="en-US" altLang="en-US" sz="2000" dirty="0">
                <a:cs typeface="Courier New" panose="02070609020205090404" pitchFamily="49" charset="0"/>
              </a:rPr>
              <a:t> is greater than </a:t>
            </a:r>
            <a:r>
              <a:rPr lang="en-US" altLang="en-US" sz="2000" u="sng" dirty="0">
                <a:cs typeface="Courier New" panose="02070609020205090404" pitchFamily="49" charset="0"/>
              </a:rPr>
              <a:t>n1</a:t>
            </a:r>
            <a:r>
              <a:rPr lang="en-US" altLang="en-US" sz="2000" dirty="0">
                <a:cs typeface="Courier New" panose="02070609020205090404" pitchFamily="49" charset="0"/>
              </a:rPr>
              <a:t> or </a:t>
            </a:r>
            <a:r>
              <a:rPr lang="en-US" altLang="en-US" sz="2000" u="sng" dirty="0">
                <a:cs typeface="Courier New" panose="02070609020205090404" pitchFamily="49" charset="0"/>
              </a:rPr>
              <a:t>n2</a:t>
            </a:r>
            <a:r>
              <a:rPr lang="en-US" altLang="en-US" sz="2000" dirty="0">
                <a:cs typeface="Courier New" panose="02070609020205090404" pitchFamily="49" charset="0"/>
              </a:rPr>
              <a:t>.</a:t>
            </a:r>
            <a:r>
              <a:rPr lang="en-US" altLang="en-US" sz="2000" dirty="0">
                <a:latin typeface="Courier New" panose="02070609020205090404" pitchFamily="49" charset="0"/>
                <a:cs typeface="Courier New" panose="02070609020205090404" pitchFamily="49" charset="0"/>
              </a:rPr>
              <a:t> </a:t>
            </a:r>
            <a:endParaRPr lang="en-US" altLang="en-US" sz="2000" dirty="0">
              <a:latin typeface="Courier New" panose="02070609020205090404" pitchFamily="49" charset="0"/>
              <a:ea typeface="Courier New" panose="02070609020205090404" pitchFamily="49" charset="0"/>
              <a:cs typeface="Courier New" panose="02070609020205090404" pitchFamily="49"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7376795" y="1877060"/>
              <a:ext cx="677545" cy="34290"/>
            </p14:xfrm>
          </p:contentPart>
        </mc:Choice>
        <mc:Fallback xmlns="">
          <p:pic>
            <p:nvPicPr>
              <p:cNvPr id="2" name="墨迹 1"/>
            </p:nvPicPr>
            <p:blipFill>
              <a:blip r:embed="rId2"/>
            </p:blipFill>
            <p:spPr>
              <a:xfrm>
                <a:off x="7376795" y="1877060"/>
                <a:ext cx="677545" cy="342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08610" y="2228850"/>
              <a:ext cx="831850" cy="8255"/>
            </p14:xfrm>
          </p:contentPart>
        </mc:Choice>
        <mc:Fallback xmlns="">
          <p:pic>
            <p:nvPicPr>
              <p:cNvPr id="3" name="墨迹 2"/>
            </p:nvPicPr>
            <p:blipFill>
              <a:blip r:embed="rId4"/>
            </p:blipFill>
            <p:spPr>
              <a:xfrm>
                <a:off x="308610" y="2228850"/>
                <a:ext cx="831850" cy="825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955165" y="2168525"/>
              <a:ext cx="3705860" cy="68580"/>
            </p14:xfrm>
          </p:contentPart>
        </mc:Choice>
        <mc:Fallback xmlns="">
          <p:pic>
            <p:nvPicPr>
              <p:cNvPr id="4" name="墨迹 3"/>
            </p:nvPicPr>
            <p:blipFill>
              <a:blip r:embed="rId6"/>
            </p:blipFill>
            <p:spPr>
              <a:xfrm>
                <a:off x="1955165" y="2168525"/>
                <a:ext cx="3705860" cy="685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967355" y="3094355"/>
              <a:ext cx="669290" cy="8890"/>
            </p14:xfrm>
          </p:contentPart>
        </mc:Choice>
        <mc:Fallback xmlns="">
          <p:pic>
            <p:nvPicPr>
              <p:cNvPr id="5" name="墨迹 4"/>
            </p:nvPicPr>
            <p:blipFill>
              <a:blip r:embed="rId8"/>
            </p:blipFill>
            <p:spPr>
              <a:xfrm>
                <a:off x="2967355" y="3094355"/>
                <a:ext cx="669290" cy="88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937000" y="2811780"/>
              <a:ext cx="214630" cy="291465"/>
            </p14:xfrm>
          </p:contentPart>
        </mc:Choice>
        <mc:Fallback xmlns="">
          <p:pic>
            <p:nvPicPr>
              <p:cNvPr id="6" name="墨迹 5"/>
            </p:nvPicPr>
            <p:blipFill>
              <a:blip r:embed="rId10"/>
            </p:blipFill>
            <p:spPr>
              <a:xfrm>
                <a:off x="3937000" y="2811780"/>
                <a:ext cx="214630" cy="29146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4623435" y="2811780"/>
              <a:ext cx="282575" cy="291465"/>
            </p14:xfrm>
          </p:contentPart>
        </mc:Choice>
        <mc:Fallback xmlns="">
          <p:pic>
            <p:nvPicPr>
              <p:cNvPr id="7" name="墨迹 6"/>
            </p:nvPicPr>
            <p:blipFill>
              <a:blip r:embed="rId12"/>
            </p:blipFill>
            <p:spPr>
              <a:xfrm>
                <a:off x="4623435" y="2811780"/>
                <a:ext cx="282575" cy="2914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8474710" y="3103245"/>
              <a:ext cx="360045" cy="25400"/>
            </p14:xfrm>
          </p:contentPart>
        </mc:Choice>
        <mc:Fallback xmlns="">
          <p:pic>
            <p:nvPicPr>
              <p:cNvPr id="8" name="墨迹 7"/>
            </p:nvPicPr>
            <p:blipFill>
              <a:blip r:embed="rId14"/>
            </p:blipFill>
            <p:spPr>
              <a:xfrm>
                <a:off x="8474710" y="3103245"/>
                <a:ext cx="360045" cy="254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3954145" y="3257550"/>
              <a:ext cx="360045" cy="299720"/>
            </p14:xfrm>
          </p:contentPart>
        </mc:Choice>
        <mc:Fallback xmlns="">
          <p:pic>
            <p:nvPicPr>
              <p:cNvPr id="9" name="墨迹 8"/>
            </p:nvPicPr>
            <p:blipFill>
              <a:blip r:embed="rId16"/>
            </p:blipFill>
            <p:spPr>
              <a:xfrm>
                <a:off x="3954145" y="3257550"/>
                <a:ext cx="360045" cy="2997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820285" y="3265805"/>
              <a:ext cx="300355" cy="248920"/>
            </p14:xfrm>
          </p:contentPart>
        </mc:Choice>
        <mc:Fallback xmlns="">
          <p:pic>
            <p:nvPicPr>
              <p:cNvPr id="10" name="墨迹 9"/>
            </p:nvPicPr>
            <p:blipFill>
              <a:blip r:embed="rId18"/>
            </p:blipFill>
            <p:spPr>
              <a:xfrm>
                <a:off x="4820285" y="3265805"/>
                <a:ext cx="300355" cy="2489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7882890" y="3600450"/>
              <a:ext cx="608965" cy="8255"/>
            </p14:xfrm>
          </p:contentPart>
        </mc:Choice>
        <mc:Fallback xmlns="">
          <p:pic>
            <p:nvPicPr>
              <p:cNvPr id="11" name="墨迹 10"/>
            </p:nvPicPr>
            <p:blipFill>
              <a:blip r:embed="rId20"/>
            </p:blipFill>
            <p:spPr>
              <a:xfrm>
                <a:off x="7882890" y="3600450"/>
                <a:ext cx="608965" cy="82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411480" y="3917315"/>
              <a:ext cx="171450" cy="360"/>
            </p14:xfrm>
          </p:contentPart>
        </mc:Choice>
        <mc:Fallback xmlns="">
          <p:pic>
            <p:nvPicPr>
              <p:cNvPr id="12" name="墨迹 11"/>
            </p:nvPicPr>
            <p:blipFill>
              <a:blip r:embed="rId22"/>
            </p:blipFill>
            <p:spPr>
              <a:xfrm>
                <a:off x="411480" y="3917315"/>
                <a:ext cx="17145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651510" y="4612005"/>
              <a:ext cx="146050" cy="51435"/>
            </p14:xfrm>
          </p:contentPart>
        </mc:Choice>
        <mc:Fallback xmlns="">
          <p:pic>
            <p:nvPicPr>
              <p:cNvPr id="13" name="墨迹 12"/>
            </p:nvPicPr>
            <p:blipFill>
              <a:blip r:embed="rId24"/>
            </p:blipFill>
            <p:spPr>
              <a:xfrm>
                <a:off x="651510" y="4612005"/>
                <a:ext cx="146050" cy="5143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1363345" y="4646295"/>
              <a:ext cx="283210" cy="34290"/>
            </p14:xfrm>
          </p:contentPart>
        </mc:Choice>
        <mc:Fallback xmlns="">
          <p:pic>
            <p:nvPicPr>
              <p:cNvPr id="14" name="墨迹 13"/>
            </p:nvPicPr>
            <p:blipFill>
              <a:blip r:embed="rId26"/>
            </p:blipFill>
            <p:spPr>
              <a:xfrm>
                <a:off x="1363345" y="4646295"/>
                <a:ext cx="283210" cy="342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1638300" y="5074920"/>
              <a:ext cx="771525" cy="8255"/>
            </p14:xfrm>
          </p:contentPart>
        </mc:Choice>
        <mc:Fallback xmlns="">
          <p:pic>
            <p:nvPicPr>
              <p:cNvPr id="15" name="墨迹 14"/>
            </p:nvPicPr>
            <p:blipFill>
              <a:blip r:embed="rId28"/>
            </p:blipFill>
            <p:spPr>
              <a:xfrm>
                <a:off x="1638300" y="5074920"/>
                <a:ext cx="771525" cy="825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3619500" y="5100320"/>
              <a:ext cx="1235075" cy="34290"/>
            </p14:xfrm>
          </p:contentPart>
        </mc:Choice>
        <mc:Fallback xmlns="">
          <p:pic>
            <p:nvPicPr>
              <p:cNvPr id="16" name="墨迹 15"/>
            </p:nvPicPr>
            <p:blipFill>
              <a:blip r:embed="rId30"/>
            </p:blipFill>
            <p:spPr>
              <a:xfrm>
                <a:off x="3619500" y="5100320"/>
                <a:ext cx="1235075" cy="3429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7780020" y="5083175"/>
              <a:ext cx="445770" cy="43180"/>
            </p14:xfrm>
          </p:contentPart>
        </mc:Choice>
        <mc:Fallback xmlns="">
          <p:pic>
            <p:nvPicPr>
              <p:cNvPr id="17" name="墨迹 16"/>
            </p:nvPicPr>
            <p:blipFill>
              <a:blip r:embed="rId32"/>
            </p:blipFill>
            <p:spPr>
              <a:xfrm>
                <a:off x="7780020" y="5083175"/>
                <a:ext cx="445770" cy="431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2521585" y="5760720"/>
              <a:ext cx="660400" cy="17145"/>
            </p14:xfrm>
          </p:contentPart>
        </mc:Choice>
        <mc:Fallback xmlns="">
          <p:pic>
            <p:nvPicPr>
              <p:cNvPr id="18" name="墨迹 17"/>
            </p:nvPicPr>
            <p:blipFill>
              <a:blip r:embed="rId34"/>
            </p:blipFill>
            <p:spPr>
              <a:xfrm>
                <a:off x="2521585" y="5760720"/>
                <a:ext cx="660400" cy="1714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3825240" y="5803265"/>
              <a:ext cx="137160" cy="17145"/>
            </p14:xfrm>
          </p:contentPart>
        </mc:Choice>
        <mc:Fallback xmlns="">
          <p:pic>
            <p:nvPicPr>
              <p:cNvPr id="19" name="墨迹 18"/>
            </p:nvPicPr>
            <p:blipFill>
              <a:blip r:embed="rId36"/>
            </p:blipFill>
            <p:spPr>
              <a:xfrm>
                <a:off x="3825240" y="5803265"/>
                <a:ext cx="137160" cy="171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4477385" y="5812155"/>
              <a:ext cx="59690" cy="360"/>
            </p14:xfrm>
          </p:contentPart>
        </mc:Choice>
        <mc:Fallback xmlns="">
          <p:pic>
            <p:nvPicPr>
              <p:cNvPr id="20" name="墨迹 19"/>
            </p:nvPicPr>
            <p:blipFill>
              <a:blip r:embed="rId38"/>
            </p:blipFill>
            <p:spPr>
              <a:xfrm>
                <a:off x="4477385" y="5812155"/>
                <a:ext cx="5969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4709160" y="5786120"/>
              <a:ext cx="102870" cy="8890"/>
            </p14:xfrm>
          </p:contentPart>
        </mc:Choice>
        <mc:Fallback xmlns="">
          <p:pic>
            <p:nvPicPr>
              <p:cNvPr id="21" name="墨迹 20"/>
            </p:nvPicPr>
            <p:blipFill>
              <a:blip r:embed="rId40"/>
            </p:blipFill>
            <p:spPr>
              <a:xfrm>
                <a:off x="4709160" y="5786120"/>
                <a:ext cx="102870" cy="889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5000625" y="5768975"/>
              <a:ext cx="85725" cy="360"/>
            </p14:xfrm>
          </p:contentPart>
        </mc:Choice>
        <mc:Fallback xmlns="">
          <p:pic>
            <p:nvPicPr>
              <p:cNvPr id="22" name="墨迹 21"/>
            </p:nvPicPr>
            <p:blipFill>
              <a:blip r:embed="rId42"/>
            </p:blipFill>
            <p:spPr>
              <a:xfrm>
                <a:off x="5000625" y="5768975"/>
                <a:ext cx="85725"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5704205" y="5846445"/>
              <a:ext cx="360045" cy="8255"/>
            </p14:xfrm>
          </p:contentPart>
        </mc:Choice>
        <mc:Fallback xmlns="">
          <p:pic>
            <p:nvPicPr>
              <p:cNvPr id="23" name="墨迹 22"/>
            </p:nvPicPr>
            <p:blipFill>
              <a:blip r:embed="rId44"/>
            </p:blipFill>
            <p:spPr>
              <a:xfrm>
                <a:off x="5704205" y="5846445"/>
                <a:ext cx="360045" cy="825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4220210" y="3566160"/>
              <a:ext cx="1604010" cy="2023110"/>
            </p14:xfrm>
          </p:contentPart>
        </mc:Choice>
        <mc:Fallback xmlns="">
          <p:pic>
            <p:nvPicPr>
              <p:cNvPr id="24" name="墨迹 23"/>
            </p:nvPicPr>
            <p:blipFill>
              <a:blip r:embed="rId46"/>
            </p:blipFill>
            <p:spPr>
              <a:xfrm>
                <a:off x="4220210" y="3566160"/>
                <a:ext cx="1604010" cy="202311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5729605" y="5443220"/>
              <a:ext cx="120015" cy="154305"/>
            </p14:xfrm>
          </p:contentPart>
        </mc:Choice>
        <mc:Fallback xmlns="">
          <p:pic>
            <p:nvPicPr>
              <p:cNvPr id="25" name="墨迹 24"/>
            </p:nvPicPr>
            <p:blipFill>
              <a:blip r:embed="rId48"/>
            </p:blipFill>
            <p:spPr>
              <a:xfrm>
                <a:off x="5729605" y="5443220"/>
                <a:ext cx="120015" cy="15430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3988435" y="3368675"/>
              <a:ext cx="42545" cy="111760"/>
            </p14:xfrm>
          </p:contentPart>
        </mc:Choice>
        <mc:Fallback xmlns="">
          <p:pic>
            <p:nvPicPr>
              <p:cNvPr id="26" name="墨迹 25"/>
            </p:nvPicPr>
            <p:blipFill>
              <a:blip r:embed="rId50"/>
            </p:blipFill>
            <p:spPr>
              <a:xfrm>
                <a:off x="3988435" y="3368675"/>
                <a:ext cx="42545" cy="111760"/>
              </a:xfrm>
              <a:prstGeom prst="rect"/>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6215" y="363220"/>
            <a:ext cx="8625205" cy="6000750"/>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r>
              <a:rPr lang="zh-CN" altLang="en-US" sz="1600"/>
              <a:t>int main()</a:t>
            </a:r>
            <a:endParaRPr lang="zh-CN" altLang="en-US" sz="1600"/>
          </a:p>
          <a:p>
            <a:r>
              <a:rPr lang="zh-CN" altLang="en-US" sz="1600"/>
              <a:t>{</a:t>
            </a:r>
            <a:endParaRPr lang="zh-CN" altLang="en-US" sz="1600"/>
          </a:p>
          <a:p>
            <a:r>
              <a:rPr lang="zh-CN" altLang="en-US" sz="1600"/>
              <a:t>  // Prompt the user to enter two integers</a:t>
            </a:r>
            <a:endParaRPr lang="zh-CN" altLang="en-US" sz="1600"/>
          </a:p>
          <a:p>
            <a:r>
              <a:rPr lang="zh-CN" altLang="en-US" sz="1600"/>
              <a:t>  cout &lt;&lt; "Enter first integer: ";</a:t>
            </a:r>
            <a:endParaRPr lang="zh-CN" altLang="en-US" sz="1600"/>
          </a:p>
          <a:p>
            <a:r>
              <a:rPr lang="zh-CN" altLang="en-US" sz="1600"/>
              <a:t>  int n1;</a:t>
            </a:r>
            <a:endParaRPr lang="zh-CN" altLang="en-US" sz="1600"/>
          </a:p>
          <a:p>
            <a:r>
              <a:rPr lang="zh-CN" altLang="en-US" sz="1600"/>
              <a:t>  cin &gt;&gt; n1;</a:t>
            </a:r>
            <a:endParaRPr lang="zh-CN" altLang="en-US" sz="1600"/>
          </a:p>
          <a:p>
            <a:r>
              <a:rPr lang="zh-CN" altLang="en-US" sz="1600"/>
              <a:t>  cout &lt;&lt; "Enter second integer: ";</a:t>
            </a:r>
            <a:endParaRPr lang="zh-CN" altLang="en-US" sz="1600"/>
          </a:p>
          <a:p>
            <a:r>
              <a:rPr lang="zh-CN" altLang="en-US" sz="1600"/>
              <a:t>  int n2;</a:t>
            </a:r>
            <a:endParaRPr lang="zh-CN" altLang="en-US" sz="1600"/>
          </a:p>
          <a:p>
            <a:r>
              <a:rPr lang="zh-CN" altLang="en-US" sz="1600"/>
              <a:t>  cin &gt;&gt; n2;</a:t>
            </a:r>
            <a:endParaRPr lang="zh-CN" altLang="en-US" sz="1600"/>
          </a:p>
          <a:p>
            <a:r>
              <a:rPr lang="zh-CN" altLang="en-US" sz="1600"/>
              <a:t>  int gcd = 1;</a:t>
            </a:r>
            <a:endParaRPr lang="zh-CN" altLang="en-US" sz="1600"/>
          </a:p>
          <a:p>
            <a:r>
              <a:rPr lang="zh-CN" altLang="en-US" sz="1600"/>
              <a:t>  int k = 2;</a:t>
            </a:r>
            <a:endParaRPr lang="zh-CN" altLang="en-US" sz="1600"/>
          </a:p>
          <a:p>
            <a:r>
              <a:rPr lang="zh-CN" altLang="en-US" sz="1600"/>
              <a:t>  while (k &lt;= n1 &amp;&amp; k &lt;= n2)</a:t>
            </a:r>
            <a:endParaRPr lang="zh-CN" altLang="en-US" sz="1600"/>
          </a:p>
          <a:p>
            <a:r>
              <a:rPr lang="zh-CN" altLang="en-US" sz="1600"/>
              <a:t>  {</a:t>
            </a:r>
            <a:endParaRPr lang="zh-CN" altLang="en-US" sz="1600"/>
          </a:p>
          <a:p>
            <a:r>
              <a:rPr lang="zh-CN" altLang="en-US" sz="1600"/>
              <a:t>    if (n1 % k == 0 &amp;&amp; n2 % k == 0)</a:t>
            </a:r>
            <a:endParaRPr lang="zh-CN" altLang="en-US" sz="1600"/>
          </a:p>
          <a:p>
            <a:r>
              <a:rPr lang="zh-CN" altLang="en-US" sz="1600"/>
              <a:t>      gcd = k;</a:t>
            </a:r>
            <a:endParaRPr lang="zh-CN" altLang="en-US" sz="1600"/>
          </a:p>
          <a:p>
            <a:r>
              <a:rPr lang="zh-CN" altLang="en-US" sz="1600"/>
              <a:t>    k++;</a:t>
            </a:r>
            <a:endParaRPr lang="zh-CN" altLang="en-US" sz="1600"/>
          </a:p>
          <a:p>
            <a:r>
              <a:rPr lang="zh-CN" altLang="en-US" sz="1600"/>
              <a:t>  }</a:t>
            </a:r>
            <a:endParaRPr lang="zh-CN" altLang="en-US" sz="1600"/>
          </a:p>
          <a:p>
            <a:r>
              <a:rPr lang="zh-CN" altLang="en-US" sz="1600"/>
              <a:t>  cout &lt;&lt; "The greatest common divisor for " &lt;&lt; n1 &lt;&lt; " and "</a:t>
            </a:r>
            <a:endParaRPr lang="zh-CN" altLang="en-US" sz="1600"/>
          </a:p>
          <a:p>
            <a:r>
              <a:rPr lang="zh-CN" altLang="en-US" sz="1600"/>
              <a:t>       &lt;&lt; n2 &lt;&lt; " is " &lt;&lt; gcd &lt;&lt; endl;</a:t>
            </a:r>
            <a:endParaRPr lang="zh-CN" altLang="en-US" sz="1600"/>
          </a:p>
          <a:p>
            <a:endParaRPr lang="zh-CN" altLang="en-US" sz="1600"/>
          </a:p>
          <a:p>
            <a:r>
              <a:rPr lang="zh-CN" altLang="en-US" sz="1600"/>
              <a:t>  return 0;</a:t>
            </a:r>
            <a:endParaRPr lang="zh-CN" altLang="en-US" sz="1600"/>
          </a:p>
          <a:p>
            <a:r>
              <a:rPr lang="zh-CN" altLang="en-US" sz="1600"/>
              <a:t>}</a:t>
            </a:r>
            <a:endParaRPr lang="zh-CN" altLang="en-US" sz="16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05460" y="882650"/>
              <a:ext cx="1578610" cy="17145"/>
            </p14:xfrm>
          </p:contentPart>
        </mc:Choice>
        <mc:Fallback xmlns="">
          <p:pic>
            <p:nvPicPr>
              <p:cNvPr id="2" name="墨迹 1"/>
            </p:nvPicPr>
            <p:blipFill>
              <a:blip r:embed="rId2"/>
            </p:blipFill>
            <p:spPr>
              <a:xfrm>
                <a:off x="505460" y="882650"/>
                <a:ext cx="1578610" cy="171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132205" y="1842770"/>
              <a:ext cx="1552575" cy="43180"/>
            </p14:xfrm>
          </p:contentPart>
        </mc:Choice>
        <mc:Fallback xmlns="">
          <p:pic>
            <p:nvPicPr>
              <p:cNvPr id="3" name="墨迹 2"/>
            </p:nvPicPr>
            <p:blipFill>
              <a:blip r:embed="rId4"/>
            </p:blipFill>
            <p:spPr>
              <a:xfrm>
                <a:off x="1132205" y="1842770"/>
                <a:ext cx="1552575" cy="431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372235" y="1928495"/>
              <a:ext cx="128270" cy="128905"/>
            </p14:xfrm>
          </p:contentPart>
        </mc:Choice>
        <mc:Fallback xmlns="">
          <p:pic>
            <p:nvPicPr>
              <p:cNvPr id="5" name="墨迹 4"/>
            </p:nvPicPr>
            <p:blipFill>
              <a:blip r:embed="rId6"/>
            </p:blipFill>
            <p:spPr>
              <a:xfrm>
                <a:off x="1372235" y="1928495"/>
                <a:ext cx="128270" cy="12890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440815" y="1988820"/>
              <a:ext cx="51435" cy="102870"/>
            </p14:xfrm>
          </p:contentPart>
        </mc:Choice>
        <mc:Fallback xmlns="">
          <p:pic>
            <p:nvPicPr>
              <p:cNvPr id="6" name="墨迹 5"/>
            </p:nvPicPr>
            <p:blipFill>
              <a:blip r:embed="rId8"/>
            </p:blipFill>
            <p:spPr>
              <a:xfrm>
                <a:off x="1440815" y="1988820"/>
                <a:ext cx="51435" cy="10287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543685" y="1937385"/>
              <a:ext cx="154305" cy="162560"/>
            </p14:xfrm>
          </p:contentPart>
        </mc:Choice>
        <mc:Fallback xmlns="">
          <p:pic>
            <p:nvPicPr>
              <p:cNvPr id="7" name="墨迹 6"/>
            </p:nvPicPr>
            <p:blipFill>
              <a:blip r:embed="rId10"/>
            </p:blipFill>
            <p:spPr>
              <a:xfrm>
                <a:off x="1543685" y="1937385"/>
                <a:ext cx="154305" cy="1625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277620" y="2665730"/>
              <a:ext cx="214630" cy="154305"/>
            </p14:xfrm>
          </p:contentPart>
        </mc:Choice>
        <mc:Fallback xmlns="">
          <p:pic>
            <p:nvPicPr>
              <p:cNvPr id="8" name="墨迹 7"/>
            </p:nvPicPr>
            <p:blipFill>
              <a:blip r:embed="rId12"/>
            </p:blipFill>
            <p:spPr>
              <a:xfrm>
                <a:off x="1277620" y="2665730"/>
                <a:ext cx="214630" cy="15430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492250" y="2691765"/>
              <a:ext cx="137160" cy="154305"/>
            </p14:xfrm>
          </p:contentPart>
        </mc:Choice>
        <mc:Fallback xmlns="">
          <p:pic>
            <p:nvPicPr>
              <p:cNvPr id="9" name="墨迹 8"/>
            </p:nvPicPr>
            <p:blipFill>
              <a:blip r:embed="rId14"/>
            </p:blipFill>
            <p:spPr>
              <a:xfrm>
                <a:off x="1492250" y="2691765"/>
                <a:ext cx="137160" cy="15430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385445" y="3326130"/>
              <a:ext cx="85725" cy="8255"/>
            </p14:xfrm>
          </p:contentPart>
        </mc:Choice>
        <mc:Fallback xmlns="">
          <p:pic>
            <p:nvPicPr>
              <p:cNvPr id="10" name="墨迹 9"/>
            </p:nvPicPr>
            <p:blipFill>
              <a:blip r:embed="rId16"/>
            </p:blipFill>
            <p:spPr>
              <a:xfrm>
                <a:off x="385445" y="3326130"/>
                <a:ext cx="85725" cy="82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634365" y="3334385"/>
              <a:ext cx="669290" cy="8890"/>
            </p14:xfrm>
          </p:contentPart>
        </mc:Choice>
        <mc:Fallback xmlns="">
          <p:pic>
            <p:nvPicPr>
              <p:cNvPr id="11" name="墨迹 10"/>
            </p:nvPicPr>
            <p:blipFill>
              <a:blip r:embed="rId18"/>
            </p:blipFill>
            <p:spPr>
              <a:xfrm>
                <a:off x="634365" y="3334385"/>
                <a:ext cx="669290" cy="88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702945" y="3549015"/>
              <a:ext cx="420370" cy="8255"/>
            </p14:xfrm>
          </p:contentPart>
        </mc:Choice>
        <mc:Fallback xmlns="">
          <p:pic>
            <p:nvPicPr>
              <p:cNvPr id="12" name="墨迹 11"/>
            </p:nvPicPr>
            <p:blipFill>
              <a:blip r:embed="rId20"/>
            </p:blipFill>
            <p:spPr>
              <a:xfrm>
                <a:off x="702945" y="3549015"/>
                <a:ext cx="420370" cy="82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672590" y="4303395"/>
              <a:ext cx="51435" cy="360"/>
            </p14:xfrm>
          </p:contentPart>
        </mc:Choice>
        <mc:Fallback xmlns="">
          <p:pic>
            <p:nvPicPr>
              <p:cNvPr id="13" name="墨迹 12"/>
            </p:nvPicPr>
            <p:blipFill>
              <a:blip r:embed="rId22"/>
            </p:blipFill>
            <p:spPr>
              <a:xfrm>
                <a:off x="1672590" y="4303395"/>
                <a:ext cx="51435"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746125" y="4551680"/>
              <a:ext cx="617220" cy="26035"/>
            </p14:xfrm>
          </p:contentPart>
        </mc:Choice>
        <mc:Fallback xmlns="">
          <p:pic>
            <p:nvPicPr>
              <p:cNvPr id="14" name="墨迹 13"/>
            </p:nvPicPr>
            <p:blipFill>
              <a:blip r:embed="rId24"/>
            </p:blipFill>
            <p:spPr>
              <a:xfrm>
                <a:off x="746125" y="4551680"/>
                <a:ext cx="617220" cy="2603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651510" y="4783455"/>
              <a:ext cx="205740" cy="17145"/>
            </p14:xfrm>
          </p:contentPart>
        </mc:Choice>
        <mc:Fallback xmlns="">
          <p:pic>
            <p:nvPicPr>
              <p:cNvPr id="15" name="墨迹 14"/>
            </p:nvPicPr>
            <p:blipFill>
              <a:blip r:embed="rId26"/>
            </p:blipFill>
            <p:spPr>
              <a:xfrm>
                <a:off x="651510" y="4783455"/>
                <a:ext cx="205740" cy="171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1003300" y="3857625"/>
              <a:ext cx="497205" cy="8255"/>
            </p14:xfrm>
          </p:contentPart>
        </mc:Choice>
        <mc:Fallback xmlns="">
          <p:pic>
            <p:nvPicPr>
              <p:cNvPr id="16" name="墨迹 15"/>
            </p:nvPicPr>
            <p:blipFill>
              <a:blip r:embed="rId28"/>
            </p:blipFill>
            <p:spPr>
              <a:xfrm>
                <a:off x="1003300" y="3857625"/>
                <a:ext cx="497205" cy="825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2058670" y="3848735"/>
              <a:ext cx="591820" cy="26035"/>
            </p14:xfrm>
          </p:contentPart>
        </mc:Choice>
        <mc:Fallback xmlns="">
          <p:pic>
            <p:nvPicPr>
              <p:cNvPr id="17" name="墨迹 16"/>
            </p:nvPicPr>
            <p:blipFill>
              <a:blip r:embed="rId30"/>
            </p:blipFill>
            <p:spPr>
              <a:xfrm>
                <a:off x="2058670" y="3848735"/>
                <a:ext cx="591820" cy="2603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282575" y="3806190"/>
              <a:ext cx="77470" cy="857250"/>
            </p14:xfrm>
          </p:contentPart>
        </mc:Choice>
        <mc:Fallback xmlns="">
          <p:pic>
            <p:nvPicPr>
              <p:cNvPr id="18" name="墨迹 17"/>
            </p:nvPicPr>
            <p:blipFill>
              <a:blip r:embed="rId32"/>
            </p:blipFill>
            <p:spPr>
              <a:xfrm>
                <a:off x="282575" y="3806190"/>
                <a:ext cx="77470" cy="8572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265430" y="3823335"/>
              <a:ext cx="77470" cy="76835"/>
            </p14:xfrm>
          </p:contentPart>
        </mc:Choice>
        <mc:Fallback xmlns="">
          <p:pic>
            <p:nvPicPr>
              <p:cNvPr id="19" name="墨迹 18"/>
            </p:nvPicPr>
            <p:blipFill>
              <a:blip r:embed="rId34"/>
            </p:blipFill>
            <p:spPr>
              <a:xfrm>
                <a:off x="265430" y="3823335"/>
                <a:ext cx="77470" cy="7683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308610" y="3857625"/>
              <a:ext cx="85725" cy="34290"/>
            </p14:xfrm>
          </p:contentPart>
        </mc:Choice>
        <mc:Fallback xmlns="">
          <p:pic>
            <p:nvPicPr>
              <p:cNvPr id="20" name="墨迹 19"/>
            </p:nvPicPr>
            <p:blipFill>
              <a:blip r:embed="rId36"/>
            </p:blipFill>
            <p:spPr>
              <a:xfrm>
                <a:off x="308610" y="3857625"/>
                <a:ext cx="85725" cy="3429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1509395" y="5314950"/>
              <a:ext cx="2496185" cy="25400"/>
            </p14:xfrm>
          </p:contentPart>
        </mc:Choice>
        <mc:Fallback xmlns="">
          <p:pic>
            <p:nvPicPr>
              <p:cNvPr id="21" name="墨迹 20"/>
            </p:nvPicPr>
            <p:blipFill>
              <a:blip r:embed="rId38"/>
            </p:blipFill>
            <p:spPr>
              <a:xfrm>
                <a:off x="1509395" y="5314950"/>
                <a:ext cx="2496185" cy="254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4589145" y="5332095"/>
              <a:ext cx="196850" cy="360"/>
            </p14:xfrm>
          </p:contentPart>
        </mc:Choice>
        <mc:Fallback xmlns="">
          <p:pic>
            <p:nvPicPr>
              <p:cNvPr id="22" name="墨迹 21"/>
            </p:nvPicPr>
            <p:blipFill>
              <a:blip r:embed="rId40"/>
            </p:blipFill>
            <p:spPr>
              <a:xfrm>
                <a:off x="4589145" y="5332095"/>
                <a:ext cx="196850"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2324100" y="5623560"/>
              <a:ext cx="266065" cy="17145"/>
            </p14:xfrm>
          </p:contentPart>
        </mc:Choice>
        <mc:Fallback xmlns="">
          <p:pic>
            <p:nvPicPr>
              <p:cNvPr id="23" name="墨迹 22"/>
            </p:nvPicPr>
            <p:blipFill>
              <a:blip r:embed="rId42"/>
            </p:blipFill>
            <p:spPr>
              <a:xfrm>
                <a:off x="2324100" y="5623560"/>
                <a:ext cx="266065" cy="1714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1431925" y="3180080"/>
              <a:ext cx="2084705" cy="2280285"/>
            </p14:xfrm>
          </p:contentPart>
        </mc:Choice>
        <mc:Fallback xmlns="">
          <p:pic>
            <p:nvPicPr>
              <p:cNvPr id="24" name="墨迹 23"/>
            </p:nvPicPr>
            <p:blipFill>
              <a:blip r:embed="rId44"/>
            </p:blipFill>
            <p:spPr>
              <a:xfrm>
                <a:off x="1431925" y="3180080"/>
                <a:ext cx="2084705" cy="228028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2461260" y="5357495"/>
              <a:ext cx="77470" cy="154305"/>
            </p14:xfrm>
          </p:contentPart>
        </mc:Choice>
        <mc:Fallback xmlns="">
          <p:pic>
            <p:nvPicPr>
              <p:cNvPr id="25" name="墨迹 24"/>
            </p:nvPicPr>
            <p:blipFill>
              <a:blip r:embed="rId46"/>
            </p:blipFill>
            <p:spPr>
              <a:xfrm>
                <a:off x="2461260" y="5357495"/>
                <a:ext cx="77470" cy="154305"/>
              </a:xfrm>
              <a:prstGeom prst="rect"/>
            </p:spPr>
          </p:pic>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6083" name="Rectangle 2"/>
          <p:cNvSpPr>
            <a:spLocks noGrp="1"/>
          </p:cNvSpPr>
          <p:nvPr>
            <p:ph type="title"/>
          </p:nvPr>
        </p:nvSpPr>
        <p:spPr>
          <a:xfrm>
            <a:off x="0" y="0"/>
            <a:ext cx="9206865" cy="1015365"/>
          </a:xfrm>
        </p:spPr>
        <p:txBody>
          <a:bodyPr vert="horz" wrap="square" lIns="92075" tIns="46038" rIns="92075" bIns="46038" anchor="ctr"/>
          <a:p>
            <a:r>
              <a:rPr lang="en-US" altLang="en-US" sz="2800" dirty="0"/>
              <a:t>Case Study</a:t>
            </a:r>
            <a:r>
              <a:rPr lang="en-US" altLang="en-US" sz="3200" dirty="0"/>
              <a:t>:  Predicting the Future Tuition </a:t>
            </a:r>
            <a:endParaRPr lang="en-US" altLang="en-US" sz="3200" dirty="0"/>
          </a:p>
        </p:txBody>
      </p:sp>
      <p:sp>
        <p:nvSpPr>
          <p:cNvPr id="46084" name="Text Box 3"/>
          <p:cNvSpPr txBox="1"/>
          <p:nvPr/>
        </p:nvSpPr>
        <p:spPr>
          <a:xfrm>
            <a:off x="914400" y="1524000"/>
            <a:ext cx="7543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46085" name="Text Box 4"/>
          <p:cNvSpPr txBox="1"/>
          <p:nvPr/>
        </p:nvSpPr>
        <p:spPr>
          <a:xfrm>
            <a:off x="223520" y="929958"/>
            <a:ext cx="8759825" cy="101473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000" dirty="0">
                <a:cs typeface="Times New Roman" panose="02020603050405020304" pitchFamily="18" charset="0"/>
              </a:rPr>
              <a:t>Problem: </a:t>
            </a:r>
            <a:r>
              <a:rPr lang="en-US" altLang="en-US" sz="2000" dirty="0"/>
              <a:t>Suppose that the tuition for a university is </a:t>
            </a:r>
            <a:r>
              <a:rPr lang="en-US" altLang="en-US" sz="2000" u="sng" dirty="0"/>
              <a:t>$10,000</a:t>
            </a:r>
            <a:r>
              <a:rPr lang="en-US" altLang="en-US" sz="2000" dirty="0"/>
              <a:t> this year and tuition increases </a:t>
            </a:r>
            <a:r>
              <a:rPr lang="en-US" altLang="en-US" sz="2000" u="sng" dirty="0"/>
              <a:t>7%</a:t>
            </a:r>
            <a:r>
              <a:rPr lang="en-US" altLang="en-US" sz="2000" dirty="0"/>
              <a:t> every year. In how many years will the tuition be doubled?</a:t>
            </a:r>
            <a:endParaRPr lang="en-US" altLang="en-US" sz="2000" dirty="0"/>
          </a:p>
        </p:txBody>
      </p:sp>
      <p:sp>
        <p:nvSpPr>
          <p:cNvPr id="2" name="文本框 1"/>
          <p:cNvSpPr txBox="1"/>
          <p:nvPr/>
        </p:nvSpPr>
        <p:spPr>
          <a:xfrm>
            <a:off x="312420" y="2135505"/>
            <a:ext cx="8374380" cy="4030980"/>
          </a:xfrm>
          <a:prstGeom prst="rect">
            <a:avLst/>
          </a:prstGeom>
          <a:noFill/>
        </p:spPr>
        <p:txBody>
          <a:bodyPr wrap="square" rtlCol="0" anchor="t">
            <a:spAutoFit/>
          </a:bodyPr>
          <a:p>
            <a:r>
              <a:rPr lang="zh-CN" altLang="en-US" sz="1600">
                <a:latin typeface="Times New Roman Regular" panose="02020603050405020304" charset="0"/>
                <a:cs typeface="Times New Roman Regular" panose="02020603050405020304" charset="0"/>
              </a:rPr>
              <a:t>#include &lt;iostream&gt;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#include &lt;iomanip&gt;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using namespace std;</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int main(){</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double tuition = 10000;   // Year 1</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int year = 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while (tuition &lt; 20000)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tuition = tuition * 1.07;</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year++;</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cout &lt;&lt; "Tuition will be doubled in " &lt;&lt; year &lt;&lt; " years" &lt;&lt; endl;</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cout &lt;&lt; setprecision(2) &lt;&lt; fixed &lt;&lt; showpoint &lt;&lt;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"Tuition will be $" &lt;&lt; tuition &lt;&lt; " in "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&lt;&lt; year &lt;&lt; " years" &lt;&lt; endl;</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return 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277620" y="2657475"/>
              <a:ext cx="471805" cy="25400"/>
            </p14:xfrm>
          </p:contentPart>
        </mc:Choice>
        <mc:Fallback xmlns="">
          <p:pic>
            <p:nvPicPr>
              <p:cNvPr id="3" name="墨迹 2"/>
            </p:nvPicPr>
            <p:blipFill>
              <a:blip r:embed="rId2"/>
            </p:blipFill>
            <p:spPr>
              <a:xfrm>
                <a:off x="1277620" y="2657475"/>
                <a:ext cx="471805" cy="254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329055" y="2400300"/>
              <a:ext cx="514985" cy="34290"/>
            </p14:xfrm>
          </p:contentPart>
        </mc:Choice>
        <mc:Fallback xmlns="">
          <p:pic>
            <p:nvPicPr>
              <p:cNvPr id="4" name="墨迹 3"/>
            </p:nvPicPr>
            <p:blipFill>
              <a:blip r:embed="rId4"/>
            </p:blipFill>
            <p:spPr>
              <a:xfrm>
                <a:off x="1329055" y="2400300"/>
                <a:ext cx="514985" cy="342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660400" y="3360420"/>
              <a:ext cx="1543685" cy="76835"/>
            </p14:xfrm>
          </p:contentPart>
        </mc:Choice>
        <mc:Fallback xmlns="">
          <p:pic>
            <p:nvPicPr>
              <p:cNvPr id="5" name="墨迹 4"/>
            </p:nvPicPr>
            <p:blipFill>
              <a:blip r:embed="rId6"/>
            </p:blipFill>
            <p:spPr>
              <a:xfrm>
                <a:off x="660400" y="3360420"/>
                <a:ext cx="1543685" cy="768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2719070" y="3368675"/>
              <a:ext cx="582930" cy="26035"/>
            </p14:xfrm>
          </p:contentPart>
        </mc:Choice>
        <mc:Fallback xmlns="">
          <p:pic>
            <p:nvPicPr>
              <p:cNvPr id="6" name="墨迹 5"/>
            </p:nvPicPr>
            <p:blipFill>
              <a:blip r:embed="rId8"/>
            </p:blipFill>
            <p:spPr>
              <a:xfrm>
                <a:off x="2719070" y="3368675"/>
                <a:ext cx="582930" cy="260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702945" y="3634740"/>
              <a:ext cx="532130" cy="17145"/>
            </p14:xfrm>
          </p:contentPart>
        </mc:Choice>
        <mc:Fallback xmlns="">
          <p:pic>
            <p:nvPicPr>
              <p:cNvPr id="7" name="墨迹 6"/>
            </p:nvPicPr>
            <p:blipFill>
              <a:blip r:embed="rId10"/>
            </p:blipFill>
            <p:spPr>
              <a:xfrm>
                <a:off x="702945" y="3634740"/>
                <a:ext cx="532130" cy="171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089025" y="3891915"/>
              <a:ext cx="325755" cy="360"/>
            </p14:xfrm>
          </p:contentPart>
        </mc:Choice>
        <mc:Fallback xmlns="">
          <p:pic>
            <p:nvPicPr>
              <p:cNvPr id="8" name="墨迹 7"/>
            </p:nvPicPr>
            <p:blipFill>
              <a:blip r:embed="rId12"/>
            </p:blipFill>
            <p:spPr>
              <a:xfrm>
                <a:off x="1089025" y="3891915"/>
                <a:ext cx="325755"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758315" y="3900170"/>
              <a:ext cx="702945" cy="26035"/>
            </p14:xfrm>
          </p:contentPart>
        </mc:Choice>
        <mc:Fallback xmlns="">
          <p:pic>
            <p:nvPicPr>
              <p:cNvPr id="9" name="墨迹 8"/>
            </p:nvPicPr>
            <p:blipFill>
              <a:blip r:embed="rId14"/>
            </p:blipFill>
            <p:spPr>
              <a:xfrm>
                <a:off x="1758315" y="3900170"/>
                <a:ext cx="702945" cy="2603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720090" y="4389120"/>
              <a:ext cx="549275" cy="8255"/>
            </p14:xfrm>
          </p:contentPart>
        </mc:Choice>
        <mc:Fallback xmlns="">
          <p:pic>
            <p:nvPicPr>
              <p:cNvPr id="10" name="墨迹 9"/>
            </p:nvPicPr>
            <p:blipFill>
              <a:blip r:embed="rId16"/>
            </p:blipFill>
            <p:spPr>
              <a:xfrm>
                <a:off x="720090" y="4389120"/>
                <a:ext cx="549275" cy="82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308610" y="3814445"/>
              <a:ext cx="222885" cy="746125"/>
            </p14:xfrm>
          </p:contentPart>
        </mc:Choice>
        <mc:Fallback xmlns="">
          <p:pic>
            <p:nvPicPr>
              <p:cNvPr id="11" name="墨迹 10"/>
            </p:nvPicPr>
            <p:blipFill>
              <a:blip r:embed="rId18"/>
            </p:blipFill>
            <p:spPr>
              <a:xfrm>
                <a:off x="308610" y="3814445"/>
                <a:ext cx="222885" cy="7461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360045" y="3763010"/>
              <a:ext cx="102870" cy="60325"/>
            </p14:xfrm>
          </p:contentPart>
        </mc:Choice>
        <mc:Fallback xmlns="">
          <p:pic>
            <p:nvPicPr>
              <p:cNvPr id="12" name="墨迹 11"/>
            </p:nvPicPr>
            <p:blipFill>
              <a:blip r:embed="rId20"/>
            </p:blipFill>
            <p:spPr>
              <a:xfrm>
                <a:off x="360045" y="3763010"/>
                <a:ext cx="102870" cy="6032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406525" y="4834890"/>
              <a:ext cx="1887220" cy="42545"/>
            </p14:xfrm>
          </p:contentPart>
        </mc:Choice>
        <mc:Fallback xmlns="">
          <p:pic>
            <p:nvPicPr>
              <p:cNvPr id="13" name="墨迹 12"/>
            </p:nvPicPr>
            <p:blipFill>
              <a:blip r:embed="rId22"/>
            </p:blipFill>
            <p:spPr>
              <a:xfrm>
                <a:off x="1406525" y="4834890"/>
                <a:ext cx="1887220" cy="425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3748405" y="4903470"/>
              <a:ext cx="557530" cy="360"/>
            </p14:xfrm>
          </p:contentPart>
        </mc:Choice>
        <mc:Fallback xmlns="">
          <p:pic>
            <p:nvPicPr>
              <p:cNvPr id="14" name="墨迹 13"/>
            </p:nvPicPr>
            <p:blipFill>
              <a:blip r:embed="rId24"/>
            </p:blipFill>
            <p:spPr>
              <a:xfrm>
                <a:off x="3748405" y="4903470"/>
                <a:ext cx="55753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540385" y="5134610"/>
              <a:ext cx="351155" cy="360"/>
            </p14:xfrm>
          </p:contentPart>
        </mc:Choice>
        <mc:Fallback xmlns="">
          <p:pic>
            <p:nvPicPr>
              <p:cNvPr id="15" name="墨迹 14"/>
            </p:nvPicPr>
            <p:blipFill>
              <a:blip r:embed="rId26"/>
            </p:blipFill>
            <p:spPr>
              <a:xfrm>
                <a:off x="540385" y="5134610"/>
                <a:ext cx="351155"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1252220" y="5092065"/>
              <a:ext cx="1140460" cy="51435"/>
            </p14:xfrm>
          </p:contentPart>
        </mc:Choice>
        <mc:Fallback xmlns="">
          <p:pic>
            <p:nvPicPr>
              <p:cNvPr id="16" name="墨迹 15"/>
            </p:nvPicPr>
            <p:blipFill>
              <a:blip r:embed="rId28"/>
            </p:blipFill>
            <p:spPr>
              <a:xfrm>
                <a:off x="1252220" y="5092065"/>
                <a:ext cx="1140460" cy="514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2864485" y="5143500"/>
              <a:ext cx="266065" cy="360"/>
            </p14:xfrm>
          </p:contentPart>
        </mc:Choice>
        <mc:Fallback xmlns="">
          <p:pic>
            <p:nvPicPr>
              <p:cNvPr id="17" name="墨迹 16"/>
            </p:nvPicPr>
            <p:blipFill>
              <a:blip r:embed="rId30"/>
            </p:blipFill>
            <p:spPr>
              <a:xfrm>
                <a:off x="2864485" y="5143500"/>
                <a:ext cx="266065"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3619500" y="5143500"/>
              <a:ext cx="540385" cy="360"/>
            </p14:xfrm>
          </p:contentPart>
        </mc:Choice>
        <mc:Fallback xmlns="">
          <p:pic>
            <p:nvPicPr>
              <p:cNvPr id="18" name="墨迹 17"/>
            </p:nvPicPr>
            <p:blipFill>
              <a:blip r:embed="rId32"/>
            </p:blipFill>
            <p:spPr>
              <a:xfrm>
                <a:off x="3619500" y="5143500"/>
                <a:ext cx="540385" cy="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831850" y="4131945"/>
              <a:ext cx="334645" cy="34290"/>
            </p14:xfrm>
          </p:contentPart>
        </mc:Choice>
        <mc:Fallback xmlns="">
          <p:pic>
            <p:nvPicPr>
              <p:cNvPr id="19" name="墨迹 18"/>
            </p:nvPicPr>
            <p:blipFill>
              <a:blip r:embed="rId34"/>
            </p:blipFill>
            <p:spPr>
              <a:xfrm>
                <a:off x="831850" y="4131945"/>
                <a:ext cx="334645" cy="3429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2804795" y="5374640"/>
              <a:ext cx="308610" cy="17145"/>
            </p14:xfrm>
          </p:contentPart>
        </mc:Choice>
        <mc:Fallback xmlns="">
          <p:pic>
            <p:nvPicPr>
              <p:cNvPr id="20" name="墨迹 19"/>
            </p:nvPicPr>
            <p:blipFill>
              <a:blip r:embed="rId36"/>
            </p:blipFill>
            <p:spPr>
              <a:xfrm>
                <a:off x="2804795" y="5374640"/>
                <a:ext cx="308610" cy="17145"/>
              </a:xfrm>
              <a:prstGeom prst="rect"/>
            </p:spPr>
          </p:pic>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7107" name="Rectangle 2"/>
          <p:cNvSpPr>
            <a:spLocks noGrp="1"/>
          </p:cNvSpPr>
          <p:nvPr>
            <p:ph type="title"/>
          </p:nvPr>
        </p:nvSpPr>
        <p:spPr>
          <a:xfrm>
            <a:off x="76200" y="0"/>
            <a:ext cx="8915400" cy="1428750"/>
          </a:xfrm>
        </p:spPr>
        <p:txBody>
          <a:bodyPr vert="horz" wrap="square" lIns="92075" tIns="46038" rIns="92075" bIns="46038" anchor="ctr"/>
          <a:p>
            <a:r>
              <a:rPr lang="en-US" altLang="en-US" dirty="0"/>
              <a:t>Case Study:  </a:t>
            </a:r>
            <a:r>
              <a:rPr lang="en-US" altLang="en-US" sz="3200" i="1" dirty="0"/>
              <a:t>Monte Carlo Simulation</a:t>
            </a:r>
            <a:r>
              <a:rPr lang="en-US" altLang="en-US" sz="3200" dirty="0"/>
              <a:t> </a:t>
            </a:r>
            <a:endParaRPr lang="en-US" altLang="en-US" sz="3200" dirty="0"/>
          </a:p>
        </p:txBody>
      </p:sp>
      <p:sp>
        <p:nvSpPr>
          <p:cNvPr id="47108" name="Text Box 3"/>
          <p:cNvSpPr txBox="1"/>
          <p:nvPr/>
        </p:nvSpPr>
        <p:spPr>
          <a:xfrm>
            <a:off x="914400" y="1524000"/>
            <a:ext cx="7543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47109" name="Text Box 4"/>
          <p:cNvSpPr txBox="1"/>
          <p:nvPr/>
        </p:nvSpPr>
        <p:spPr>
          <a:xfrm>
            <a:off x="228600" y="1316038"/>
            <a:ext cx="8759825" cy="19177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The Monte Carlo simulation refers to a technique that uses random numbers and probability to solve problems. This method has a wide range of applications in computational mathematics, physics, chemistry, and finance. This section gives an example of using the Monto Carlo simulation for estimating </a:t>
            </a:r>
            <a:r>
              <a:rPr lang="en-US" altLang="en-US" sz="2400" dirty="0">
                <a:sym typeface="Symbol" pitchFamily="18" charset="2"/>
              </a:rPr>
              <a:t></a:t>
            </a:r>
            <a:r>
              <a:rPr lang="en-US" altLang="en-US" sz="2400" dirty="0"/>
              <a:t>. </a:t>
            </a:r>
            <a:endParaRPr lang="en-US" altLang="en-US" sz="2400" dirty="0"/>
          </a:p>
        </p:txBody>
      </p:sp>
      <p:sp>
        <p:nvSpPr>
          <p:cNvPr id="47110" name="Rectangle 8"/>
          <p:cNvSpPr/>
          <p:nvPr/>
        </p:nvSpPr>
        <p:spPr>
          <a:xfrm>
            <a:off x="0" y="278447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47111" name="Object 7"/>
          <p:cNvGraphicFramePr>
            <a:graphicFrameLocks noChangeAspect="1"/>
          </p:cNvGraphicFramePr>
          <p:nvPr/>
        </p:nvGraphicFramePr>
        <p:xfrm>
          <a:off x="388938" y="3462338"/>
          <a:ext cx="3338512" cy="2786062"/>
        </p:xfrm>
        <a:graphic>
          <a:graphicData uri="http://schemas.openxmlformats.org/presentationml/2006/ole">
            <mc:AlternateContent xmlns:mc="http://schemas.openxmlformats.org/markup-compatibility/2006">
              <mc:Choice xmlns:v="urn:schemas-microsoft-com:vml" Requires="v">
                <p:oleObj spid="_x0000_s3077" name="" r:id="rId1" imgW="1673225" imgH="1160780" progId="Word.Picture.8">
                  <p:embed/>
                </p:oleObj>
              </mc:Choice>
              <mc:Fallback>
                <p:oleObj name="" r:id="rId1" imgW="1673225" imgH="1160780" progId="Word.Picture.8">
                  <p:embed/>
                  <p:pic>
                    <p:nvPicPr>
                      <p:cNvPr id="0" name="图片 3076"/>
                      <p:cNvPicPr/>
                      <p:nvPr/>
                    </p:nvPicPr>
                    <p:blipFill>
                      <a:blip r:embed="rId2"/>
                      <a:stretch>
                        <a:fillRect/>
                      </a:stretch>
                    </p:blipFill>
                    <p:spPr>
                      <a:xfrm>
                        <a:off x="388938" y="3462338"/>
                        <a:ext cx="3338512" cy="2786062"/>
                      </a:xfrm>
                      <a:prstGeom prst="rect">
                        <a:avLst/>
                      </a:prstGeom>
                      <a:noFill/>
                      <a:ln w="38100">
                        <a:noFill/>
                        <a:miter/>
                      </a:ln>
                    </p:spPr>
                  </p:pic>
                </p:oleObj>
              </mc:Fallback>
            </mc:AlternateContent>
          </a:graphicData>
        </a:graphic>
      </p:graphicFrame>
      <p:sp>
        <p:nvSpPr>
          <p:cNvPr id="47112" name="Rectangle 9"/>
          <p:cNvSpPr/>
          <p:nvPr/>
        </p:nvSpPr>
        <p:spPr>
          <a:xfrm>
            <a:off x="0" y="40719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7113" name="Text Box 10"/>
          <p:cNvSpPr txBox="1"/>
          <p:nvPr/>
        </p:nvSpPr>
        <p:spPr>
          <a:xfrm>
            <a:off x="4149725" y="3429000"/>
            <a:ext cx="43021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u="sng" dirty="0"/>
              <a:t>circleArea / squareArea =  </a:t>
            </a:r>
            <a:r>
              <a:rPr lang="en-US" altLang="en-US" sz="2400" u="sng" dirty="0">
                <a:sym typeface="Symbol" pitchFamily="18" charset="2"/>
              </a:rPr>
              <a:t></a:t>
            </a:r>
            <a:r>
              <a:rPr lang="en-US" altLang="en-US" sz="2400" u="sng" dirty="0"/>
              <a:t> / 4</a:t>
            </a:r>
            <a:r>
              <a:rPr lang="en-US" altLang="en-US" sz="2400" dirty="0"/>
              <a:t>. </a:t>
            </a:r>
            <a:endParaRPr lang="en-US" altLang="en-US" sz="2400" dirty="0"/>
          </a:p>
        </p:txBody>
      </p:sp>
      <p:sp>
        <p:nvSpPr>
          <p:cNvPr id="47114" name="Text Box 11"/>
          <p:cNvSpPr txBox="1"/>
          <p:nvPr/>
        </p:nvSpPr>
        <p:spPr>
          <a:xfrm>
            <a:off x="4111625" y="4465638"/>
            <a:ext cx="4302125" cy="8223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sym typeface="Symbol" pitchFamily="18" charset="2"/>
              </a:rPr>
              <a:t></a:t>
            </a:r>
            <a:r>
              <a:rPr lang="en-US" altLang="en-US" sz="2400" dirty="0"/>
              <a:t> can be approximated as </a:t>
            </a:r>
            <a:r>
              <a:rPr lang="en-US" altLang="en-US" sz="2400" u="sng" dirty="0"/>
              <a:t>4 * numberOfHits / 1000000</a:t>
            </a:r>
            <a:r>
              <a:rPr lang="en-US" altLang="en-US" sz="2400" dirty="0"/>
              <a:t>. </a:t>
            </a:r>
            <a:endParaRPr lang="en-US" altLang="en-US" sz="2400" dirty="0"/>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402590" y="3591560"/>
              <a:ext cx="1072515" cy="34290"/>
            </p14:xfrm>
          </p:contentPart>
        </mc:Choice>
        <mc:Fallback xmlns="">
          <p:pic>
            <p:nvPicPr>
              <p:cNvPr id="2" name="墨迹 1"/>
            </p:nvPicPr>
            <p:blipFill>
              <a:blip r:embed="rId4"/>
            </p:blipFill>
            <p:spPr>
              <a:xfrm>
                <a:off x="402590" y="3591560"/>
                <a:ext cx="1072515" cy="342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1766570" y="3223260"/>
              <a:ext cx="471805" cy="377190"/>
            </p14:xfrm>
          </p:contentPart>
        </mc:Choice>
        <mc:Fallback xmlns="">
          <p:pic>
            <p:nvPicPr>
              <p:cNvPr id="3" name="墨迹 2"/>
            </p:nvPicPr>
            <p:blipFill>
              <a:blip r:embed="rId6"/>
            </p:blipFill>
            <p:spPr>
              <a:xfrm>
                <a:off x="1766570" y="3223260"/>
                <a:ext cx="471805" cy="3771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7042150" y="5151755"/>
              <a:ext cx="34290" cy="43180"/>
            </p14:xfrm>
          </p:contentPart>
        </mc:Choice>
        <mc:Fallback xmlns="">
          <p:pic>
            <p:nvPicPr>
              <p:cNvPr id="4" name="墨迹 3"/>
            </p:nvPicPr>
            <p:blipFill>
              <a:blip r:embed="rId8"/>
            </p:blipFill>
            <p:spPr>
              <a:xfrm>
                <a:off x="7042150" y="5151755"/>
                <a:ext cx="34290" cy="431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6561455" y="5177790"/>
              <a:ext cx="43180" cy="34290"/>
            </p14:xfrm>
          </p:contentPart>
        </mc:Choice>
        <mc:Fallback xmlns="">
          <p:pic>
            <p:nvPicPr>
              <p:cNvPr id="5" name="墨迹 4"/>
            </p:nvPicPr>
            <p:blipFill>
              <a:blip r:embed="rId10"/>
            </p:blipFill>
            <p:spPr>
              <a:xfrm>
                <a:off x="6561455" y="5177790"/>
                <a:ext cx="43180" cy="34290"/>
              </a:xfrm>
              <a:prstGeom prst="rect"/>
            </p:spPr>
          </p:pic>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8435" y="320675"/>
            <a:ext cx="8625840" cy="6000750"/>
          </a:xfrm>
          <a:prstGeom prst="rect">
            <a:avLst/>
          </a:prstGeom>
          <a:noFill/>
        </p:spPr>
        <p:txBody>
          <a:bodyPr wrap="square" rtlCol="0" anchor="t">
            <a:spAutoFit/>
          </a:bodyPr>
          <a:p>
            <a:r>
              <a:rPr lang="zh-CN" altLang="en-US" sz="1600">
                <a:latin typeface="Times New Roman Regular" panose="02020603050405020304" charset="0"/>
                <a:cs typeface="Times New Roman Regular" panose="02020603050405020304" charset="0"/>
              </a:rPr>
              <a:t>#include &lt;iostream&gt;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#include &lt;cstdlib&gt;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#include &lt;ctime&gt;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using namespace std;</a:t>
            </a:r>
            <a:endParaRPr lang="zh-CN" altLang="en-US" sz="1600">
              <a:latin typeface="Times New Roman Regular" panose="02020603050405020304" charset="0"/>
              <a:cs typeface="Times New Roman Regular" panose="02020603050405020304" charset="0"/>
            </a:endParaRPr>
          </a:p>
          <a:p>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int main()</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const int NUMBER_OF_TRIALS = 1000000;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int numberOfHits = 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srand(time(0));</a:t>
            </a:r>
            <a:endParaRPr lang="zh-CN" altLang="en-US" sz="1600">
              <a:latin typeface="Times New Roman Regular" panose="02020603050405020304" charset="0"/>
              <a:cs typeface="Times New Roman Regular" panose="02020603050405020304" charset="0"/>
            </a:endParaRPr>
          </a:p>
          <a:p>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for (int i = 0; i &lt; NUMBER_OF_TRIALS; i++)</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double x = rand() * 2.0 / RAND_MAX - 1;</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double y = rand() * 2.0 / RAND_MAX - 1;</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if (x * x + y * y &lt;= 1)</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numberOfHits++;</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double pi = 4.0 * numberOfHits / NUMBER_OF_TRIALS;</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cout &lt;&lt; "PI is " &lt;&lt; pi &lt;&lt; endl;</a:t>
            </a:r>
            <a:endParaRPr lang="zh-CN" altLang="en-US" sz="1600">
              <a:latin typeface="Times New Roman Regular" panose="02020603050405020304" charset="0"/>
              <a:cs typeface="Times New Roman Regular" panose="02020603050405020304" charset="0"/>
            </a:endParaRPr>
          </a:p>
          <a:p>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return 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123315" y="617220"/>
              <a:ext cx="429260" cy="25400"/>
            </p14:xfrm>
          </p:contentPart>
        </mc:Choice>
        <mc:Fallback xmlns="">
          <p:pic>
            <p:nvPicPr>
              <p:cNvPr id="2" name="墨迹 1"/>
            </p:nvPicPr>
            <p:blipFill>
              <a:blip r:embed="rId2"/>
            </p:blipFill>
            <p:spPr>
              <a:xfrm>
                <a:off x="1123315" y="617220"/>
                <a:ext cx="429260" cy="254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097915" y="891540"/>
              <a:ext cx="411480" cy="8255"/>
            </p14:xfrm>
          </p:contentPart>
        </mc:Choice>
        <mc:Fallback xmlns="">
          <p:pic>
            <p:nvPicPr>
              <p:cNvPr id="3" name="墨迹 2"/>
            </p:nvPicPr>
            <p:blipFill>
              <a:blip r:embed="rId4"/>
            </p:blipFill>
            <p:spPr>
              <a:xfrm>
                <a:off x="1097915" y="891540"/>
                <a:ext cx="411480" cy="825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191895" y="1097280"/>
              <a:ext cx="205740" cy="8255"/>
            </p14:xfrm>
          </p:contentPart>
        </mc:Choice>
        <mc:Fallback xmlns="">
          <p:pic>
            <p:nvPicPr>
              <p:cNvPr id="5" name="墨迹 4"/>
            </p:nvPicPr>
            <p:blipFill>
              <a:blip r:embed="rId6"/>
            </p:blipFill>
            <p:spPr>
              <a:xfrm>
                <a:off x="1191895" y="1097280"/>
                <a:ext cx="205740" cy="82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419735" y="2339975"/>
              <a:ext cx="223520" cy="8890"/>
            </p14:xfrm>
          </p:contentPart>
        </mc:Choice>
        <mc:Fallback xmlns="">
          <p:pic>
            <p:nvPicPr>
              <p:cNvPr id="6" name="墨迹 5"/>
            </p:nvPicPr>
            <p:blipFill>
              <a:blip r:embed="rId8"/>
            </p:blipFill>
            <p:spPr>
              <a:xfrm>
                <a:off x="419735" y="2339975"/>
                <a:ext cx="223520" cy="88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866140" y="2314575"/>
              <a:ext cx="111125" cy="8255"/>
            </p14:xfrm>
          </p:contentPart>
        </mc:Choice>
        <mc:Fallback xmlns="">
          <p:pic>
            <p:nvPicPr>
              <p:cNvPr id="7" name="墨迹 6"/>
            </p:nvPicPr>
            <p:blipFill>
              <a:blip r:embed="rId10"/>
            </p:blipFill>
            <p:spPr>
              <a:xfrm>
                <a:off x="866140" y="2314575"/>
                <a:ext cx="111125" cy="825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174750" y="2348865"/>
              <a:ext cx="617855" cy="360"/>
            </p14:xfrm>
          </p:contentPart>
        </mc:Choice>
        <mc:Fallback xmlns="">
          <p:pic>
            <p:nvPicPr>
              <p:cNvPr id="8" name="墨迹 7"/>
            </p:nvPicPr>
            <p:blipFill>
              <a:blip r:embed="rId12"/>
            </p:blipFill>
            <p:spPr>
              <a:xfrm>
                <a:off x="1174750" y="2348865"/>
                <a:ext cx="617855"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2127250" y="2339975"/>
              <a:ext cx="240030" cy="360"/>
            </p14:xfrm>
          </p:contentPart>
        </mc:Choice>
        <mc:Fallback xmlns="">
          <p:pic>
            <p:nvPicPr>
              <p:cNvPr id="9" name="墨迹 8"/>
            </p:nvPicPr>
            <p:blipFill>
              <a:blip r:embed="rId14"/>
            </p:blipFill>
            <p:spPr>
              <a:xfrm>
                <a:off x="2127250" y="2339975"/>
                <a:ext cx="24003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2495550" y="2348865"/>
              <a:ext cx="412115" cy="8255"/>
            </p14:xfrm>
          </p:contentPart>
        </mc:Choice>
        <mc:Fallback xmlns="">
          <p:pic>
            <p:nvPicPr>
              <p:cNvPr id="10" name="墨迹 9"/>
            </p:nvPicPr>
            <p:blipFill>
              <a:blip r:embed="rId16"/>
            </p:blipFill>
            <p:spPr>
              <a:xfrm>
                <a:off x="2495550" y="2348865"/>
                <a:ext cx="412115" cy="82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3773805" y="2271395"/>
              <a:ext cx="60325" cy="26035"/>
            </p14:xfrm>
          </p:contentPart>
        </mc:Choice>
        <mc:Fallback xmlns="">
          <p:pic>
            <p:nvPicPr>
              <p:cNvPr id="11" name="墨迹 10"/>
            </p:nvPicPr>
            <p:blipFill>
              <a:blip r:embed="rId18"/>
            </p:blipFill>
            <p:spPr>
              <a:xfrm>
                <a:off x="3773805" y="2271395"/>
                <a:ext cx="60325" cy="260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3482340" y="2297430"/>
              <a:ext cx="34290" cy="25400"/>
            </p14:xfrm>
          </p:contentPart>
        </mc:Choice>
        <mc:Fallback xmlns="">
          <p:pic>
            <p:nvPicPr>
              <p:cNvPr id="12" name="墨迹 11"/>
            </p:nvPicPr>
            <p:blipFill>
              <a:blip r:embed="rId20"/>
            </p:blipFill>
            <p:spPr>
              <a:xfrm>
                <a:off x="3482340" y="2297430"/>
                <a:ext cx="34290" cy="254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694690" y="2537460"/>
              <a:ext cx="1020445" cy="42545"/>
            </p14:xfrm>
          </p:contentPart>
        </mc:Choice>
        <mc:Fallback xmlns="">
          <p:pic>
            <p:nvPicPr>
              <p:cNvPr id="13" name="墨迹 12"/>
            </p:nvPicPr>
            <p:blipFill>
              <a:blip r:embed="rId22"/>
            </p:blipFill>
            <p:spPr>
              <a:xfrm>
                <a:off x="694690" y="2537460"/>
                <a:ext cx="1020445" cy="425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385445" y="2837180"/>
              <a:ext cx="1175385" cy="43180"/>
            </p14:xfrm>
          </p:contentPart>
        </mc:Choice>
        <mc:Fallback xmlns="">
          <p:pic>
            <p:nvPicPr>
              <p:cNvPr id="14" name="墨迹 13"/>
            </p:nvPicPr>
            <p:blipFill>
              <a:blip r:embed="rId24"/>
            </p:blipFill>
            <p:spPr>
              <a:xfrm>
                <a:off x="385445" y="2837180"/>
                <a:ext cx="1175385" cy="431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1861185" y="3300095"/>
              <a:ext cx="1809750" cy="51435"/>
            </p14:xfrm>
          </p:contentPart>
        </mc:Choice>
        <mc:Fallback xmlns="">
          <p:pic>
            <p:nvPicPr>
              <p:cNvPr id="15" name="墨迹 14"/>
            </p:nvPicPr>
            <p:blipFill>
              <a:blip r:embed="rId26"/>
            </p:blipFill>
            <p:spPr>
              <a:xfrm>
                <a:off x="1861185" y="3300095"/>
                <a:ext cx="1809750" cy="5143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548640" y="3771900"/>
              <a:ext cx="514985" cy="17145"/>
            </p14:xfrm>
          </p:contentPart>
        </mc:Choice>
        <mc:Fallback xmlns="">
          <p:pic>
            <p:nvPicPr>
              <p:cNvPr id="16" name="墨迹 15"/>
            </p:nvPicPr>
            <p:blipFill>
              <a:blip r:embed="rId28"/>
            </p:blipFill>
            <p:spPr>
              <a:xfrm>
                <a:off x="548640" y="3771900"/>
                <a:ext cx="514985" cy="1714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660400" y="4474845"/>
              <a:ext cx="1252220" cy="68580"/>
            </p14:xfrm>
          </p:contentPart>
        </mc:Choice>
        <mc:Fallback xmlns="">
          <p:pic>
            <p:nvPicPr>
              <p:cNvPr id="17" name="墨迹 16"/>
            </p:nvPicPr>
            <p:blipFill>
              <a:blip r:embed="rId30"/>
            </p:blipFill>
            <p:spPr>
              <a:xfrm>
                <a:off x="660400" y="4474845"/>
                <a:ext cx="1252220" cy="685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213995" y="3326130"/>
              <a:ext cx="240030" cy="1071245"/>
            </p14:xfrm>
          </p:contentPart>
        </mc:Choice>
        <mc:Fallback xmlns="">
          <p:pic>
            <p:nvPicPr>
              <p:cNvPr id="18" name="墨迹 17"/>
            </p:nvPicPr>
            <p:blipFill>
              <a:blip r:embed="rId32"/>
            </p:blipFill>
            <p:spPr>
              <a:xfrm>
                <a:off x="213995" y="3326130"/>
                <a:ext cx="240030" cy="107124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299720" y="3265805"/>
              <a:ext cx="51435" cy="94615"/>
            </p14:xfrm>
          </p:contentPart>
        </mc:Choice>
        <mc:Fallback xmlns="">
          <p:pic>
            <p:nvPicPr>
              <p:cNvPr id="19" name="墨迹 18"/>
            </p:nvPicPr>
            <p:blipFill>
              <a:blip r:embed="rId34"/>
            </p:blipFill>
            <p:spPr>
              <a:xfrm>
                <a:off x="299720" y="3265805"/>
                <a:ext cx="51435" cy="9461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951865" y="5288915"/>
              <a:ext cx="137160" cy="8890"/>
            </p14:xfrm>
          </p:contentPart>
        </mc:Choice>
        <mc:Fallback xmlns="">
          <p:pic>
            <p:nvPicPr>
              <p:cNvPr id="20" name="墨迹 19"/>
            </p:nvPicPr>
            <p:blipFill>
              <a:blip r:embed="rId36"/>
            </p:blipFill>
            <p:spPr>
              <a:xfrm>
                <a:off x="951865" y="5288915"/>
                <a:ext cx="137160" cy="889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471170" y="5511800"/>
              <a:ext cx="223520" cy="17145"/>
            </p14:xfrm>
          </p:contentPart>
        </mc:Choice>
        <mc:Fallback xmlns="">
          <p:pic>
            <p:nvPicPr>
              <p:cNvPr id="21" name="墨迹 20"/>
            </p:nvPicPr>
            <p:blipFill>
              <a:blip r:embed="rId38"/>
            </p:blipFill>
            <p:spPr>
              <a:xfrm>
                <a:off x="471170" y="5511800"/>
                <a:ext cx="223520" cy="1714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1097915" y="5520690"/>
              <a:ext cx="274320" cy="360"/>
            </p14:xfrm>
          </p:contentPart>
        </mc:Choice>
        <mc:Fallback xmlns="">
          <p:pic>
            <p:nvPicPr>
              <p:cNvPr id="22" name="墨迹 21"/>
            </p:nvPicPr>
            <p:blipFill>
              <a:blip r:embed="rId40"/>
            </p:blipFill>
            <p:spPr>
              <a:xfrm>
                <a:off x="1097915" y="5520690"/>
                <a:ext cx="274320"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1972310" y="5537835"/>
              <a:ext cx="146050" cy="360"/>
            </p14:xfrm>
          </p:contentPart>
        </mc:Choice>
        <mc:Fallback xmlns="">
          <p:pic>
            <p:nvPicPr>
              <p:cNvPr id="23" name="墨迹 22"/>
            </p:nvPicPr>
            <p:blipFill>
              <a:blip r:embed="rId42"/>
            </p:blipFill>
            <p:spPr>
              <a:xfrm>
                <a:off x="1972310" y="5537835"/>
                <a:ext cx="146050" cy="360"/>
              </a:xfrm>
              <a:prstGeom prst="rect"/>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8131" name="Rectangle 2"/>
          <p:cNvSpPr>
            <a:spLocks noGrp="1"/>
          </p:cNvSpPr>
          <p:nvPr>
            <p:ph type="title"/>
          </p:nvPr>
        </p:nvSpPr>
        <p:spPr>
          <a:xfrm>
            <a:off x="76200" y="0"/>
            <a:ext cx="8915400" cy="1428750"/>
          </a:xfrm>
        </p:spPr>
        <p:txBody>
          <a:bodyPr vert="horz" wrap="square" lIns="92075" tIns="46038" rIns="92075" bIns="46038" anchor="ctr"/>
          <a:p>
            <a:r>
              <a:rPr lang="en-US" altLang="en-US" sz="3600" dirty="0"/>
              <a:t>Case Study:  </a:t>
            </a:r>
            <a:r>
              <a:rPr lang="en-US" altLang="en-US" sz="4000" i="1" dirty="0"/>
              <a:t>Converting Decimals to Hexadecimals</a:t>
            </a:r>
            <a:endParaRPr lang="en-US" altLang="en-US" sz="4000" i="1" dirty="0"/>
          </a:p>
        </p:txBody>
      </p:sp>
      <p:sp>
        <p:nvSpPr>
          <p:cNvPr id="48132" name="Text Box 3"/>
          <p:cNvSpPr txBox="1"/>
          <p:nvPr/>
        </p:nvSpPr>
        <p:spPr>
          <a:xfrm>
            <a:off x="914400" y="1524000"/>
            <a:ext cx="7543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48133" name="Text Box 4"/>
          <p:cNvSpPr txBox="1"/>
          <p:nvPr/>
        </p:nvSpPr>
        <p:spPr>
          <a:xfrm>
            <a:off x="228600" y="1316038"/>
            <a:ext cx="8759825" cy="19383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Hexadecimals are often used in computer systems programming (see Appendix F for an introduction to number systems). How do you convert a decimal number to a hexadecimal number? To convert a decimal number </a:t>
            </a:r>
            <a:r>
              <a:rPr lang="en-US" altLang="en-US" sz="2400" i="1" dirty="0"/>
              <a:t>d</a:t>
            </a:r>
            <a:r>
              <a:rPr lang="en-US" altLang="en-US" sz="2400" dirty="0"/>
              <a:t> to a hexadecimal number is to find the hexadecimal digits </a:t>
            </a:r>
            <a:r>
              <a:rPr lang="en-US" altLang="en-US" sz="2400" i="1" dirty="0"/>
              <a:t>h</a:t>
            </a:r>
            <a:r>
              <a:rPr lang="en-US" altLang="en-US" sz="2400" i="1" baseline="-25000" dirty="0"/>
              <a:t>n</a:t>
            </a:r>
            <a:r>
              <a:rPr lang="en-US" altLang="en-US" sz="2400" dirty="0"/>
              <a:t>, </a:t>
            </a:r>
            <a:r>
              <a:rPr lang="en-US" altLang="en-US" sz="2400" i="1" dirty="0"/>
              <a:t>h</a:t>
            </a:r>
            <a:r>
              <a:rPr lang="en-US" altLang="en-US" sz="2400" i="1" baseline="-25000" dirty="0"/>
              <a:t>n-1</a:t>
            </a:r>
            <a:r>
              <a:rPr lang="en-US" altLang="en-US" sz="2400" dirty="0"/>
              <a:t>, </a:t>
            </a:r>
            <a:r>
              <a:rPr lang="en-US" altLang="en-US" sz="2400" i="1" dirty="0"/>
              <a:t>h</a:t>
            </a:r>
            <a:r>
              <a:rPr lang="en-US" altLang="en-US" sz="2400" i="1" baseline="-25000" dirty="0"/>
              <a:t>n-2</a:t>
            </a:r>
            <a:r>
              <a:rPr lang="en-US" altLang="en-US" sz="2400" dirty="0"/>
              <a:t>,</a:t>
            </a:r>
            <a:r>
              <a:rPr lang="en-US" altLang="en-US" sz="2400" i="1" dirty="0"/>
              <a:t> ...</a:t>
            </a:r>
            <a:r>
              <a:rPr lang="en-US" altLang="en-US" sz="2400" dirty="0"/>
              <a:t> ,</a:t>
            </a:r>
            <a:r>
              <a:rPr lang="en-US" altLang="en-US" sz="2400" i="1" dirty="0"/>
              <a:t> h</a:t>
            </a:r>
            <a:r>
              <a:rPr lang="en-US" altLang="en-US" sz="2400" i="1" baseline="-25000" dirty="0"/>
              <a:t>2</a:t>
            </a:r>
            <a:r>
              <a:rPr lang="en-US" altLang="en-US" sz="2400" dirty="0"/>
              <a:t>, </a:t>
            </a:r>
            <a:r>
              <a:rPr lang="en-US" altLang="en-US" sz="2400" i="1" dirty="0"/>
              <a:t>h</a:t>
            </a:r>
            <a:r>
              <a:rPr lang="en-US" altLang="en-US" sz="2400" i="1" baseline="-25000" dirty="0"/>
              <a:t>1</a:t>
            </a:r>
            <a:r>
              <a:rPr lang="en-US" altLang="en-US" sz="2400" dirty="0"/>
              <a:t>, and </a:t>
            </a:r>
            <a:r>
              <a:rPr lang="en-US" altLang="en-US" sz="2400" i="1" dirty="0"/>
              <a:t>h</a:t>
            </a:r>
            <a:r>
              <a:rPr lang="en-US" altLang="en-US" sz="2400" i="1" baseline="-25000" dirty="0"/>
              <a:t>0 </a:t>
            </a:r>
            <a:r>
              <a:rPr lang="en-US" altLang="en-US" sz="2400" dirty="0"/>
              <a:t>such that</a:t>
            </a:r>
            <a:endParaRPr lang="en-US" altLang="en-US" sz="2400" dirty="0"/>
          </a:p>
        </p:txBody>
      </p:sp>
      <p:sp>
        <p:nvSpPr>
          <p:cNvPr id="48134" name="Rectangle 7"/>
          <p:cNvSpPr/>
          <p:nvPr/>
        </p:nvSpPr>
        <p:spPr>
          <a:xfrm>
            <a:off x="0" y="27765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8135" name="Rectangle 9"/>
          <p:cNvSpPr/>
          <p:nvPr/>
        </p:nvSpPr>
        <p:spPr>
          <a:xfrm>
            <a:off x="0" y="40719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8136" name="Text Box 12"/>
          <p:cNvSpPr txBox="1"/>
          <p:nvPr/>
        </p:nvSpPr>
        <p:spPr>
          <a:xfrm>
            <a:off x="384175" y="4081463"/>
            <a:ext cx="8759825" cy="12001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These hexadecimal digits can be found by successively dividing </a:t>
            </a:r>
            <a:r>
              <a:rPr lang="en-US" altLang="en-US" sz="2400" i="1" dirty="0"/>
              <a:t>d</a:t>
            </a:r>
            <a:r>
              <a:rPr lang="en-US" altLang="en-US" sz="2400" dirty="0"/>
              <a:t> by 16 until the quotient is 0. The remainders are </a:t>
            </a:r>
            <a:r>
              <a:rPr lang="en-US" altLang="en-US" sz="2400" i="1" dirty="0"/>
              <a:t>h</a:t>
            </a:r>
            <a:r>
              <a:rPr lang="en-US" altLang="en-US" sz="2400" i="1" baseline="-25000" dirty="0"/>
              <a:t>0</a:t>
            </a:r>
            <a:r>
              <a:rPr lang="en-US" altLang="en-US" sz="2400" dirty="0"/>
              <a:t>, </a:t>
            </a:r>
            <a:r>
              <a:rPr lang="en-US" altLang="en-US" sz="2400" i="1" dirty="0"/>
              <a:t>h</a:t>
            </a:r>
            <a:r>
              <a:rPr lang="en-US" altLang="en-US" sz="2400" i="1" baseline="-25000" dirty="0"/>
              <a:t>1</a:t>
            </a:r>
            <a:r>
              <a:rPr lang="en-US" altLang="en-US" sz="2400" dirty="0"/>
              <a:t>, </a:t>
            </a:r>
            <a:r>
              <a:rPr lang="en-US" altLang="en-US" sz="2400" i="1" dirty="0"/>
              <a:t>h</a:t>
            </a:r>
            <a:r>
              <a:rPr lang="en-US" altLang="en-US" sz="2400" i="1" baseline="-25000" dirty="0"/>
              <a:t>2</a:t>
            </a:r>
            <a:r>
              <a:rPr lang="en-US" altLang="en-US" sz="2400" dirty="0"/>
              <a:t>,</a:t>
            </a:r>
            <a:r>
              <a:rPr lang="en-US" altLang="en-US" sz="2400" i="1" dirty="0"/>
              <a:t> ...</a:t>
            </a:r>
            <a:r>
              <a:rPr lang="en-US" altLang="en-US" sz="2400" dirty="0"/>
              <a:t> ,</a:t>
            </a:r>
            <a:r>
              <a:rPr lang="en-US" altLang="en-US" sz="2400" i="1" dirty="0"/>
              <a:t> h</a:t>
            </a:r>
            <a:r>
              <a:rPr lang="en-US" altLang="en-US" sz="2400" i="1" baseline="-25000" dirty="0"/>
              <a:t>n-2</a:t>
            </a:r>
            <a:r>
              <a:rPr lang="en-US" altLang="en-US" sz="2400" dirty="0"/>
              <a:t>, </a:t>
            </a:r>
            <a:r>
              <a:rPr lang="en-US" altLang="en-US" sz="2400" i="1" dirty="0"/>
              <a:t>h</a:t>
            </a:r>
            <a:r>
              <a:rPr lang="en-US" altLang="en-US" sz="2400" i="1" baseline="-25000" dirty="0"/>
              <a:t>n-1</a:t>
            </a:r>
            <a:r>
              <a:rPr lang="en-US" altLang="en-US" sz="2400" dirty="0"/>
              <a:t>, and </a:t>
            </a:r>
            <a:r>
              <a:rPr lang="en-US" altLang="en-US" sz="2400" i="1" dirty="0"/>
              <a:t>h</a:t>
            </a:r>
            <a:r>
              <a:rPr lang="en-US" altLang="en-US" sz="2400" i="1" baseline="-25000" dirty="0"/>
              <a:t>n</a:t>
            </a:r>
            <a:r>
              <a:rPr lang="en-US" altLang="en-US" sz="2400" dirty="0"/>
              <a:t>. </a:t>
            </a:r>
            <a:endParaRPr lang="en-US" altLang="en-US" sz="2400" dirty="0"/>
          </a:p>
        </p:txBody>
      </p:sp>
      <p:sp>
        <p:nvSpPr>
          <p:cNvPr id="48137" name="Rectangle 14"/>
          <p:cNvSpPr/>
          <p:nvPr/>
        </p:nvSpPr>
        <p:spPr>
          <a:xfrm>
            <a:off x="0" y="33194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48138" name="Object 13"/>
          <p:cNvGraphicFramePr>
            <a:graphicFrameLocks noChangeAspect="1"/>
          </p:cNvGraphicFramePr>
          <p:nvPr/>
        </p:nvGraphicFramePr>
        <p:xfrm>
          <a:off x="385763" y="3467100"/>
          <a:ext cx="8526462" cy="430213"/>
        </p:xfrm>
        <a:graphic>
          <a:graphicData uri="http://schemas.openxmlformats.org/presentationml/2006/ole">
            <mc:AlternateContent xmlns:mc="http://schemas.openxmlformats.org/markup-compatibility/2006">
              <mc:Choice xmlns:v="urn:schemas-microsoft-com:vml" Requires="v">
                <p:oleObj spid="_x0000_s3079" name="" r:id="rId1" imgW="4330700" imgH="215900" progId="Equation.3">
                  <p:embed/>
                </p:oleObj>
              </mc:Choice>
              <mc:Fallback>
                <p:oleObj name="" r:id="rId1" imgW="4330700" imgH="215900" progId="Equation.3">
                  <p:embed/>
                  <p:pic>
                    <p:nvPicPr>
                      <p:cNvPr id="0" name="图片 3078"/>
                      <p:cNvPicPr/>
                      <p:nvPr/>
                    </p:nvPicPr>
                    <p:blipFill>
                      <a:blip r:embed="rId2"/>
                      <a:stretch>
                        <a:fillRect/>
                      </a:stretch>
                    </p:blipFill>
                    <p:spPr>
                      <a:xfrm>
                        <a:off x="385763" y="3467100"/>
                        <a:ext cx="8526462" cy="430213"/>
                      </a:xfrm>
                      <a:prstGeom prst="rect">
                        <a:avLst/>
                      </a:prstGeom>
                      <a:noFill/>
                      <a:ln w="38100">
                        <a:noFill/>
                        <a:miter/>
                      </a:ln>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3507740" y="2442845"/>
              <a:ext cx="3971925" cy="51435"/>
            </p14:xfrm>
          </p:contentPart>
        </mc:Choice>
        <mc:Fallback xmlns="">
          <p:pic>
            <p:nvPicPr>
              <p:cNvPr id="2" name="墨迹 1"/>
            </p:nvPicPr>
            <p:blipFill>
              <a:blip r:embed="rId4"/>
            </p:blipFill>
            <p:spPr>
              <a:xfrm>
                <a:off x="3507740" y="2442845"/>
                <a:ext cx="3971925" cy="514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299720" y="2846070"/>
              <a:ext cx="1750060" cy="17145"/>
            </p14:xfrm>
          </p:contentPart>
        </mc:Choice>
        <mc:Fallback xmlns="">
          <p:pic>
            <p:nvPicPr>
              <p:cNvPr id="3" name="墨迹 2"/>
            </p:nvPicPr>
            <p:blipFill>
              <a:blip r:embed="rId6"/>
            </p:blipFill>
            <p:spPr>
              <a:xfrm>
                <a:off x="299720" y="2846070"/>
                <a:ext cx="1750060" cy="171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7496810" y="2528570"/>
              <a:ext cx="266065" cy="300355"/>
            </p14:xfrm>
          </p:contentPart>
        </mc:Choice>
        <mc:Fallback xmlns="">
          <p:pic>
            <p:nvPicPr>
              <p:cNvPr id="4" name="墨迹 3"/>
            </p:nvPicPr>
            <p:blipFill>
              <a:blip r:embed="rId8"/>
            </p:blipFill>
            <p:spPr>
              <a:xfrm>
                <a:off x="7496810" y="2528570"/>
                <a:ext cx="266065" cy="3003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6981825" y="3197225"/>
              <a:ext cx="368935" cy="34290"/>
            </p14:xfrm>
          </p:contentPart>
        </mc:Choice>
        <mc:Fallback xmlns="">
          <p:pic>
            <p:nvPicPr>
              <p:cNvPr id="5" name="墨迹 4"/>
            </p:nvPicPr>
            <p:blipFill>
              <a:blip r:embed="rId10"/>
            </p:blipFill>
            <p:spPr>
              <a:xfrm>
                <a:off x="6981825" y="3197225"/>
                <a:ext cx="368935" cy="342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7599680" y="3206115"/>
              <a:ext cx="154305" cy="8255"/>
            </p14:xfrm>
          </p:contentPart>
        </mc:Choice>
        <mc:Fallback xmlns="">
          <p:pic>
            <p:nvPicPr>
              <p:cNvPr id="6" name="墨迹 5"/>
            </p:nvPicPr>
            <p:blipFill>
              <a:blip r:embed="rId12"/>
            </p:blipFill>
            <p:spPr>
              <a:xfrm>
                <a:off x="7599680" y="3206115"/>
                <a:ext cx="154305" cy="82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8071485" y="3248660"/>
              <a:ext cx="428625" cy="8890"/>
            </p14:xfrm>
          </p:contentPart>
        </mc:Choice>
        <mc:Fallback xmlns="">
          <p:pic>
            <p:nvPicPr>
              <p:cNvPr id="7" name="墨迹 6"/>
            </p:nvPicPr>
            <p:blipFill>
              <a:blip r:embed="rId14"/>
            </p:blipFill>
            <p:spPr>
              <a:xfrm>
                <a:off x="8071485" y="3248660"/>
                <a:ext cx="428625" cy="88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1964055" y="3540125"/>
              <a:ext cx="128905" cy="360"/>
            </p14:xfrm>
          </p:contentPart>
        </mc:Choice>
        <mc:Fallback xmlns="">
          <p:pic>
            <p:nvPicPr>
              <p:cNvPr id="8" name="墨迹 7"/>
            </p:nvPicPr>
            <p:blipFill>
              <a:blip r:embed="rId16"/>
            </p:blipFill>
            <p:spPr>
              <a:xfrm>
                <a:off x="1964055" y="3540125"/>
                <a:ext cx="128905"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2770505" y="3531870"/>
              <a:ext cx="480060" cy="8255"/>
            </p14:xfrm>
          </p:contentPart>
        </mc:Choice>
        <mc:Fallback xmlns="">
          <p:pic>
            <p:nvPicPr>
              <p:cNvPr id="9" name="墨迹 8"/>
            </p:nvPicPr>
            <p:blipFill>
              <a:blip r:embed="rId18"/>
            </p:blipFill>
            <p:spPr>
              <a:xfrm>
                <a:off x="2770505" y="3531870"/>
                <a:ext cx="480060" cy="825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977265" y="3900170"/>
              <a:ext cx="94615" cy="8890"/>
            </p14:xfrm>
          </p:contentPart>
        </mc:Choice>
        <mc:Fallback xmlns="">
          <p:pic>
            <p:nvPicPr>
              <p:cNvPr id="10" name="墨迹 9"/>
            </p:nvPicPr>
            <p:blipFill>
              <a:blip r:embed="rId20"/>
            </p:blipFill>
            <p:spPr>
              <a:xfrm>
                <a:off x="977265" y="3900170"/>
                <a:ext cx="94615" cy="889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1380490" y="3865880"/>
              <a:ext cx="248920" cy="8890"/>
            </p14:xfrm>
          </p:contentPart>
        </mc:Choice>
        <mc:Fallback xmlns="">
          <p:pic>
            <p:nvPicPr>
              <p:cNvPr id="11" name="墨迹 10"/>
            </p:nvPicPr>
            <p:blipFill>
              <a:blip r:embed="rId22"/>
            </p:blipFill>
            <p:spPr>
              <a:xfrm>
                <a:off x="1380490" y="3865880"/>
                <a:ext cx="248920" cy="88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墨迹 11"/>
              <p14:cNvContentPartPr/>
              <p14:nvPr/>
            </p14:nvContentPartPr>
            <p14:xfrm>
              <a:off x="574675" y="3891915"/>
              <a:ext cx="7805420" cy="213995"/>
            </p14:xfrm>
          </p:contentPart>
        </mc:Choice>
        <mc:Fallback xmlns="">
          <p:pic>
            <p:nvPicPr>
              <p:cNvPr id="12" name="墨迹 11"/>
            </p:nvPicPr>
            <p:blipFill>
              <a:blip r:embed="rId24"/>
            </p:blipFill>
            <p:spPr>
              <a:xfrm>
                <a:off x="574675" y="3891915"/>
                <a:ext cx="7805420" cy="2139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3" name="墨迹 12"/>
              <p14:cNvContentPartPr/>
              <p14:nvPr/>
            </p14:nvContentPartPr>
            <p14:xfrm>
              <a:off x="3233420" y="4500245"/>
              <a:ext cx="497840" cy="34290"/>
            </p14:xfrm>
          </p:contentPart>
        </mc:Choice>
        <mc:Fallback xmlns="">
          <p:pic>
            <p:nvPicPr>
              <p:cNvPr id="13" name="墨迹 12"/>
            </p:nvPicPr>
            <p:blipFill>
              <a:blip r:embed="rId26"/>
            </p:blipFill>
            <p:spPr>
              <a:xfrm>
                <a:off x="3233420" y="4500245"/>
                <a:ext cx="497840" cy="342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4" name="墨迹 13"/>
              <p14:cNvContentPartPr/>
              <p14:nvPr/>
            </p14:nvContentPartPr>
            <p14:xfrm>
              <a:off x="2358390" y="4808855"/>
              <a:ext cx="875030" cy="43180"/>
            </p14:xfrm>
          </p:contentPart>
        </mc:Choice>
        <mc:Fallback xmlns="">
          <p:pic>
            <p:nvPicPr>
              <p:cNvPr id="14" name="墨迹 13"/>
            </p:nvPicPr>
            <p:blipFill>
              <a:blip r:embed="rId28"/>
            </p:blipFill>
            <p:spPr>
              <a:xfrm>
                <a:off x="2358390" y="4808855"/>
                <a:ext cx="875030" cy="4318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墨迹 14"/>
              <p14:cNvContentPartPr/>
              <p14:nvPr/>
            </p14:nvContentPartPr>
            <p14:xfrm>
              <a:off x="5403850" y="4843145"/>
              <a:ext cx="274320" cy="17145"/>
            </p14:xfrm>
          </p:contentPart>
        </mc:Choice>
        <mc:Fallback xmlns="">
          <p:pic>
            <p:nvPicPr>
              <p:cNvPr id="15" name="墨迹 14"/>
            </p:nvPicPr>
            <p:blipFill>
              <a:blip r:embed="rId30"/>
            </p:blipFill>
            <p:spPr>
              <a:xfrm>
                <a:off x="5403850" y="4843145"/>
                <a:ext cx="274320" cy="1714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墨迹 15"/>
              <p14:cNvContentPartPr/>
              <p14:nvPr/>
            </p14:nvContentPartPr>
            <p14:xfrm>
              <a:off x="8157210" y="4560570"/>
              <a:ext cx="746125" cy="368300"/>
            </p14:xfrm>
          </p:contentPart>
        </mc:Choice>
        <mc:Fallback xmlns="">
          <p:pic>
            <p:nvPicPr>
              <p:cNvPr id="16" name="墨迹 15"/>
            </p:nvPicPr>
            <p:blipFill>
              <a:blip r:embed="rId32"/>
            </p:blipFill>
            <p:spPr>
              <a:xfrm>
                <a:off x="8157210" y="4560570"/>
                <a:ext cx="746125" cy="368300"/>
              </a:xfrm>
              <a:prstGeom prst="rect"/>
            </p:spPr>
          </p:pic>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3520" y="489585"/>
            <a:ext cx="8418195" cy="5754370"/>
          </a:xfrm>
          <a:prstGeom prst="rect">
            <a:avLst/>
          </a:prstGeom>
          <a:noFill/>
        </p:spPr>
        <p:txBody>
          <a:bodyPr wrap="square" rtlCol="0" anchor="t">
            <a:spAutoFit/>
          </a:bodyPr>
          <a:p>
            <a:r>
              <a:rPr lang="zh-CN" altLang="en-US" sz="1600"/>
              <a:t>#include &lt;iostream&gt;</a:t>
            </a:r>
            <a:endParaRPr lang="zh-CN" altLang="en-US" sz="1600"/>
          </a:p>
          <a:p>
            <a:r>
              <a:rPr lang="zh-CN" altLang="en-US" sz="1600"/>
              <a:t>#include &lt;string&gt;</a:t>
            </a:r>
            <a:endParaRPr lang="zh-CN" altLang="en-US" sz="1600"/>
          </a:p>
          <a:p>
            <a:r>
              <a:rPr lang="zh-CN" altLang="en-US" sz="1600"/>
              <a:t>using namespace std;</a:t>
            </a:r>
            <a:endParaRPr lang="zh-CN" altLang="en-US" sz="1600"/>
          </a:p>
          <a:p>
            <a:r>
              <a:rPr lang="zh-CN" altLang="en-US" sz="1600"/>
              <a:t>int main(){</a:t>
            </a:r>
            <a:endParaRPr lang="zh-CN" altLang="en-US" sz="1600"/>
          </a:p>
          <a:p>
            <a:r>
              <a:rPr lang="zh-CN" altLang="en-US" sz="1600"/>
              <a:t>  // Prompt the user to enter a decimal integer</a:t>
            </a:r>
            <a:endParaRPr lang="zh-CN" altLang="en-US" sz="1600"/>
          </a:p>
          <a:p>
            <a:r>
              <a:rPr lang="zh-CN" altLang="en-US" sz="1600"/>
              <a:t>  cout &lt;&lt; "Enter a decimal number: ";</a:t>
            </a:r>
            <a:endParaRPr lang="zh-CN" altLang="en-US" sz="1600"/>
          </a:p>
          <a:p>
            <a:r>
              <a:rPr lang="zh-CN" altLang="en-US" sz="1600"/>
              <a:t>  int decimal;</a:t>
            </a:r>
            <a:endParaRPr lang="zh-CN" altLang="en-US" sz="1600"/>
          </a:p>
          <a:p>
            <a:r>
              <a:rPr lang="zh-CN" altLang="en-US" sz="1600"/>
              <a:t>  cin &gt;&gt; decimal;</a:t>
            </a:r>
            <a:endParaRPr lang="zh-CN" altLang="en-US" sz="1600"/>
          </a:p>
          <a:p>
            <a:r>
              <a:rPr lang="zh-CN" altLang="en-US" sz="1600"/>
              <a:t>  // Convert decimal to hex</a:t>
            </a:r>
            <a:endParaRPr lang="zh-CN" altLang="en-US" sz="1600"/>
          </a:p>
          <a:p>
            <a:r>
              <a:rPr lang="zh-CN" altLang="en-US" sz="1600"/>
              <a:t>  string hex = "";</a:t>
            </a:r>
            <a:endParaRPr lang="zh-CN" altLang="en-US" sz="1600"/>
          </a:p>
          <a:p>
            <a:r>
              <a:rPr lang="zh-CN" altLang="en-US" sz="1600"/>
              <a:t>  while (decimal != 0)</a:t>
            </a:r>
            <a:endParaRPr lang="zh-CN" altLang="en-US" sz="1600"/>
          </a:p>
          <a:p>
            <a:r>
              <a:rPr lang="zh-CN" altLang="en-US" sz="1600"/>
              <a:t>  {</a:t>
            </a:r>
            <a:endParaRPr lang="zh-CN" altLang="en-US" sz="1600"/>
          </a:p>
          <a:p>
            <a:r>
              <a:rPr lang="zh-CN" altLang="en-US" sz="1600"/>
              <a:t>    int hexValue = decimal % 16; </a:t>
            </a:r>
            <a:endParaRPr lang="zh-CN" altLang="en-US" sz="1600"/>
          </a:p>
          <a:p>
            <a:r>
              <a:rPr lang="zh-CN" altLang="en-US" sz="1600"/>
              <a:t>     // Convert a decimal value to a hex digit </a:t>
            </a:r>
            <a:endParaRPr lang="zh-CN" altLang="en-US" sz="1600"/>
          </a:p>
          <a:p>
            <a:r>
              <a:rPr lang="zh-CN" altLang="en-US" sz="1600"/>
              <a:t>    char hexDigit = (hexValue &lt;= 9 &amp;&amp; hexValue &gt;= 0) ?</a:t>
            </a:r>
            <a:endParaRPr lang="zh-CN" altLang="en-US" sz="1600"/>
          </a:p>
          <a:p>
            <a:r>
              <a:rPr lang="zh-CN" altLang="en-US" sz="1600"/>
              <a:t>      static_cast&lt;char&gt;(hexValue + '0') : </a:t>
            </a:r>
            <a:endParaRPr lang="zh-CN" altLang="en-US" sz="1600"/>
          </a:p>
          <a:p>
            <a:r>
              <a:rPr lang="zh-CN" altLang="en-US" sz="1600"/>
              <a:t>      static_cast&lt;char&gt;(hexValue - 10 + 'A');</a:t>
            </a:r>
            <a:endParaRPr lang="zh-CN" altLang="en-US" sz="1600"/>
          </a:p>
          <a:p>
            <a:r>
              <a:rPr lang="zh-CN" altLang="en-US" sz="1600"/>
              <a:t>     hex = hexDigit + hex;</a:t>
            </a:r>
            <a:endParaRPr lang="zh-CN" altLang="en-US" sz="1600"/>
          </a:p>
          <a:p>
            <a:r>
              <a:rPr lang="zh-CN" altLang="en-US" sz="1600"/>
              <a:t>    decimal = decimal / 16;</a:t>
            </a:r>
            <a:endParaRPr lang="zh-CN" altLang="en-US" sz="1600"/>
          </a:p>
          <a:p>
            <a:r>
              <a:rPr lang="zh-CN" altLang="en-US" sz="1600"/>
              <a:t>  }</a:t>
            </a:r>
            <a:endParaRPr lang="zh-CN" altLang="en-US" sz="1600"/>
          </a:p>
          <a:p>
            <a:r>
              <a:rPr lang="zh-CN" altLang="en-US" sz="1600"/>
              <a:t>  cout &lt;&lt; "The hex number is " &lt;&lt; hex &lt;&lt; endl;</a:t>
            </a:r>
            <a:endParaRPr lang="zh-CN" altLang="en-US" sz="1600"/>
          </a:p>
          <a:p>
            <a:r>
              <a:rPr lang="zh-CN" altLang="en-US" sz="1600"/>
              <a:t>  return 0;</a:t>
            </a:r>
            <a:endParaRPr lang="zh-CN" altLang="en-US" sz="1600"/>
          </a:p>
          <a:p>
            <a:r>
              <a:rPr lang="zh-CN" altLang="en-US" sz="1600"/>
              <a:t>}</a:t>
            </a:r>
            <a:endParaRPr lang="zh-CN" altLang="en-US" sz="16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106170" y="779780"/>
              <a:ext cx="711835" cy="17145"/>
            </p14:xfrm>
          </p:contentPart>
        </mc:Choice>
        <mc:Fallback xmlns="">
          <p:pic>
            <p:nvPicPr>
              <p:cNvPr id="2" name="墨迹 1"/>
            </p:nvPicPr>
            <p:blipFill>
              <a:blip r:embed="rId2"/>
            </p:blipFill>
            <p:spPr>
              <a:xfrm>
                <a:off x="1106170" y="779780"/>
                <a:ext cx="711835" cy="171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260475" y="1002665"/>
              <a:ext cx="471805" cy="8890"/>
            </p14:xfrm>
          </p:contentPart>
        </mc:Choice>
        <mc:Fallback xmlns="">
          <p:pic>
            <p:nvPicPr>
              <p:cNvPr id="3" name="墨迹 2"/>
            </p:nvPicPr>
            <p:blipFill>
              <a:blip r:embed="rId4"/>
            </p:blipFill>
            <p:spPr>
              <a:xfrm>
                <a:off x="1260475" y="1002665"/>
                <a:ext cx="471805" cy="88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763270" y="1294130"/>
              <a:ext cx="969010" cy="26035"/>
            </p14:xfrm>
          </p:contentPart>
        </mc:Choice>
        <mc:Fallback xmlns="">
          <p:pic>
            <p:nvPicPr>
              <p:cNvPr id="5" name="墨迹 4"/>
            </p:nvPicPr>
            <p:blipFill>
              <a:blip r:embed="rId6"/>
            </p:blipFill>
            <p:spPr>
              <a:xfrm>
                <a:off x="763270" y="1294130"/>
                <a:ext cx="969010" cy="260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454025" y="2005965"/>
              <a:ext cx="223520" cy="8255"/>
            </p14:xfrm>
          </p:contentPart>
        </mc:Choice>
        <mc:Fallback xmlns="">
          <p:pic>
            <p:nvPicPr>
              <p:cNvPr id="6" name="墨迹 5"/>
            </p:nvPicPr>
            <p:blipFill>
              <a:blip r:embed="rId8"/>
            </p:blipFill>
            <p:spPr>
              <a:xfrm>
                <a:off x="454025" y="2005965"/>
                <a:ext cx="223520" cy="82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303655" y="1988820"/>
              <a:ext cx="2135505" cy="25400"/>
            </p14:xfrm>
          </p:contentPart>
        </mc:Choice>
        <mc:Fallback xmlns="">
          <p:pic>
            <p:nvPicPr>
              <p:cNvPr id="7" name="墨迹 6"/>
            </p:nvPicPr>
            <p:blipFill>
              <a:blip r:embed="rId10"/>
            </p:blipFill>
            <p:spPr>
              <a:xfrm>
                <a:off x="1303655" y="1988820"/>
                <a:ext cx="2135505"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668655" y="2219960"/>
              <a:ext cx="549275" cy="34290"/>
            </p14:xfrm>
          </p:contentPart>
        </mc:Choice>
        <mc:Fallback xmlns="">
          <p:pic>
            <p:nvPicPr>
              <p:cNvPr id="8" name="墨迹 7"/>
            </p:nvPicPr>
            <p:blipFill>
              <a:blip r:embed="rId12"/>
            </p:blipFill>
            <p:spPr>
              <a:xfrm>
                <a:off x="668655" y="2219960"/>
                <a:ext cx="549275" cy="342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436880" y="2494280"/>
              <a:ext cx="1312545" cy="17145"/>
            </p14:xfrm>
          </p:contentPart>
        </mc:Choice>
        <mc:Fallback xmlns="">
          <p:pic>
            <p:nvPicPr>
              <p:cNvPr id="9" name="墨迹 8"/>
            </p:nvPicPr>
            <p:blipFill>
              <a:blip r:embed="rId14"/>
            </p:blipFill>
            <p:spPr>
              <a:xfrm>
                <a:off x="436880" y="2494280"/>
                <a:ext cx="1312545" cy="171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955165" y="2237105"/>
              <a:ext cx="51435" cy="120015"/>
            </p14:xfrm>
          </p:contentPart>
        </mc:Choice>
        <mc:Fallback xmlns="">
          <p:pic>
            <p:nvPicPr>
              <p:cNvPr id="10" name="墨迹 9"/>
            </p:nvPicPr>
            <p:blipFill>
              <a:blip r:embed="rId16"/>
            </p:blipFill>
            <p:spPr>
              <a:xfrm>
                <a:off x="1955165" y="2237105"/>
                <a:ext cx="51435" cy="12001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2075815" y="2254250"/>
              <a:ext cx="59690" cy="111760"/>
            </p14:xfrm>
          </p:contentPart>
        </mc:Choice>
        <mc:Fallback xmlns="">
          <p:pic>
            <p:nvPicPr>
              <p:cNvPr id="11" name="墨迹 10"/>
            </p:nvPicPr>
            <p:blipFill>
              <a:blip r:embed="rId18"/>
            </p:blipFill>
            <p:spPr>
              <a:xfrm>
                <a:off x="2075815" y="2254250"/>
                <a:ext cx="59690" cy="1117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2169795" y="2254250"/>
              <a:ext cx="128905" cy="94615"/>
            </p14:xfrm>
          </p:contentPart>
        </mc:Choice>
        <mc:Fallback xmlns="">
          <p:pic>
            <p:nvPicPr>
              <p:cNvPr id="12" name="墨迹 11"/>
            </p:nvPicPr>
            <p:blipFill>
              <a:blip r:embed="rId20"/>
            </p:blipFill>
            <p:spPr>
              <a:xfrm>
                <a:off x="2169795" y="2254250"/>
                <a:ext cx="128905" cy="9461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2230120" y="2280285"/>
              <a:ext cx="42545" cy="111125"/>
            </p14:xfrm>
          </p:contentPart>
        </mc:Choice>
        <mc:Fallback xmlns="">
          <p:pic>
            <p:nvPicPr>
              <p:cNvPr id="13" name="墨迹 12"/>
            </p:nvPicPr>
            <p:blipFill>
              <a:blip r:embed="rId22"/>
            </p:blipFill>
            <p:spPr>
              <a:xfrm>
                <a:off x="2230120" y="2280285"/>
                <a:ext cx="42545" cy="11112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2367280" y="2263140"/>
              <a:ext cx="51435" cy="137160"/>
            </p14:xfrm>
          </p:contentPart>
        </mc:Choice>
        <mc:Fallback xmlns="">
          <p:pic>
            <p:nvPicPr>
              <p:cNvPr id="14" name="墨迹 13"/>
            </p:nvPicPr>
            <p:blipFill>
              <a:blip r:embed="rId24"/>
            </p:blipFill>
            <p:spPr>
              <a:xfrm>
                <a:off x="2367280" y="2263140"/>
                <a:ext cx="51435" cy="1371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2409825" y="2280285"/>
              <a:ext cx="94615" cy="17145"/>
            </p14:xfrm>
          </p:contentPart>
        </mc:Choice>
        <mc:Fallback xmlns="">
          <p:pic>
            <p:nvPicPr>
              <p:cNvPr id="15" name="墨迹 14"/>
            </p:nvPicPr>
            <p:blipFill>
              <a:blip r:embed="rId26"/>
            </p:blipFill>
            <p:spPr>
              <a:xfrm>
                <a:off x="2409825" y="2280285"/>
                <a:ext cx="94615" cy="171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2392680" y="2726055"/>
              <a:ext cx="274955" cy="25400"/>
            </p14:xfrm>
          </p:contentPart>
        </mc:Choice>
        <mc:Fallback xmlns="">
          <p:pic>
            <p:nvPicPr>
              <p:cNvPr id="16" name="墨迹 15"/>
            </p:nvPicPr>
            <p:blipFill>
              <a:blip r:embed="rId28"/>
            </p:blipFill>
            <p:spPr>
              <a:xfrm>
                <a:off x="2392680" y="2726055"/>
                <a:ext cx="274955" cy="254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385445" y="2948940"/>
              <a:ext cx="1304290" cy="17145"/>
            </p14:xfrm>
          </p:contentPart>
        </mc:Choice>
        <mc:Fallback xmlns="">
          <p:pic>
            <p:nvPicPr>
              <p:cNvPr id="17" name="墨迹 16"/>
            </p:nvPicPr>
            <p:blipFill>
              <a:blip r:embed="rId30"/>
            </p:blipFill>
            <p:spPr>
              <a:xfrm>
                <a:off x="385445" y="2948940"/>
                <a:ext cx="1304290" cy="1714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591820" y="4208780"/>
              <a:ext cx="265430" cy="17145"/>
            </p14:xfrm>
          </p:contentPart>
        </mc:Choice>
        <mc:Fallback xmlns="">
          <p:pic>
            <p:nvPicPr>
              <p:cNvPr id="18" name="墨迹 17"/>
            </p:nvPicPr>
            <p:blipFill>
              <a:blip r:embed="rId32"/>
            </p:blipFill>
            <p:spPr>
              <a:xfrm>
                <a:off x="591820" y="4208780"/>
                <a:ext cx="265430" cy="1714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2950210" y="4200525"/>
              <a:ext cx="343535" cy="8255"/>
            </p14:xfrm>
          </p:contentPart>
        </mc:Choice>
        <mc:Fallback xmlns="">
          <p:pic>
            <p:nvPicPr>
              <p:cNvPr id="19" name="墨迹 18"/>
            </p:nvPicPr>
            <p:blipFill>
              <a:blip r:embed="rId34"/>
            </p:blipFill>
            <p:spPr>
              <a:xfrm>
                <a:off x="2950210" y="4200525"/>
                <a:ext cx="343535" cy="825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4340225" y="4200525"/>
              <a:ext cx="445770" cy="17145"/>
            </p14:xfrm>
          </p:contentPart>
        </mc:Choice>
        <mc:Fallback xmlns="">
          <p:pic>
            <p:nvPicPr>
              <p:cNvPr id="20" name="墨迹 19"/>
            </p:nvPicPr>
            <p:blipFill>
              <a:blip r:embed="rId36"/>
            </p:blipFill>
            <p:spPr>
              <a:xfrm>
                <a:off x="4340225" y="4200525"/>
                <a:ext cx="445770" cy="171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840105" y="4440555"/>
              <a:ext cx="1552575" cy="17145"/>
            </p14:xfrm>
          </p:contentPart>
        </mc:Choice>
        <mc:Fallback xmlns="">
          <p:pic>
            <p:nvPicPr>
              <p:cNvPr id="21" name="墨迹 20"/>
            </p:nvPicPr>
            <p:blipFill>
              <a:blip r:embed="rId38"/>
            </p:blipFill>
            <p:spPr>
              <a:xfrm>
                <a:off x="840105" y="4440555"/>
                <a:ext cx="1552575" cy="1714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2770505" y="4423410"/>
              <a:ext cx="702945" cy="8255"/>
            </p14:xfrm>
          </p:contentPart>
        </mc:Choice>
        <mc:Fallback xmlns="">
          <p:pic>
            <p:nvPicPr>
              <p:cNvPr id="22" name="墨迹 21"/>
            </p:nvPicPr>
            <p:blipFill>
              <a:blip r:embed="rId40"/>
            </p:blipFill>
            <p:spPr>
              <a:xfrm>
                <a:off x="2770505" y="4423410"/>
                <a:ext cx="702945" cy="825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763270" y="4697730"/>
              <a:ext cx="17145" cy="360"/>
            </p14:xfrm>
          </p:contentPart>
        </mc:Choice>
        <mc:Fallback xmlns="">
          <p:pic>
            <p:nvPicPr>
              <p:cNvPr id="23" name="墨迹 22"/>
            </p:nvPicPr>
            <p:blipFill>
              <a:blip r:embed="rId42"/>
            </p:blipFill>
            <p:spPr>
              <a:xfrm>
                <a:off x="763270" y="4697730"/>
                <a:ext cx="17145"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2169795" y="4183380"/>
              <a:ext cx="2461895" cy="51435"/>
            </p14:xfrm>
          </p:contentPart>
        </mc:Choice>
        <mc:Fallback xmlns="">
          <p:pic>
            <p:nvPicPr>
              <p:cNvPr id="24" name="墨迹 23"/>
            </p:nvPicPr>
            <p:blipFill>
              <a:blip r:embed="rId44"/>
            </p:blipFill>
            <p:spPr>
              <a:xfrm>
                <a:off x="2169795" y="4183380"/>
                <a:ext cx="2461895" cy="5143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822960" y="4431665"/>
              <a:ext cx="2556510" cy="26035"/>
            </p14:xfrm>
          </p:contentPart>
        </mc:Choice>
        <mc:Fallback xmlns="">
          <p:pic>
            <p:nvPicPr>
              <p:cNvPr id="25" name="墨迹 24"/>
            </p:nvPicPr>
            <p:blipFill>
              <a:blip r:embed="rId46"/>
            </p:blipFill>
            <p:spPr>
              <a:xfrm>
                <a:off x="822960" y="4431665"/>
                <a:ext cx="2556510" cy="2603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805815" y="4663440"/>
              <a:ext cx="686435" cy="17145"/>
            </p14:xfrm>
          </p:contentPart>
        </mc:Choice>
        <mc:Fallback xmlns="">
          <p:pic>
            <p:nvPicPr>
              <p:cNvPr id="26" name="墨迹 25"/>
            </p:nvPicPr>
            <p:blipFill>
              <a:blip r:embed="rId48"/>
            </p:blipFill>
            <p:spPr>
              <a:xfrm>
                <a:off x="805815" y="4663440"/>
                <a:ext cx="686435" cy="1714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2478405" y="4680585"/>
              <a:ext cx="1483995" cy="17145"/>
            </p14:xfrm>
          </p:contentPart>
        </mc:Choice>
        <mc:Fallback xmlns="">
          <p:pic>
            <p:nvPicPr>
              <p:cNvPr id="27" name="墨迹 26"/>
            </p:nvPicPr>
            <p:blipFill>
              <a:blip r:embed="rId50"/>
            </p:blipFill>
            <p:spPr>
              <a:xfrm>
                <a:off x="2478405" y="4680585"/>
                <a:ext cx="1483995" cy="1714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1835150" y="4697730"/>
              <a:ext cx="309245" cy="34290"/>
            </p14:xfrm>
          </p:contentPart>
        </mc:Choice>
        <mc:Fallback xmlns="">
          <p:pic>
            <p:nvPicPr>
              <p:cNvPr id="28" name="墨迹 27"/>
            </p:nvPicPr>
            <p:blipFill>
              <a:blip r:embed="rId52"/>
            </p:blipFill>
            <p:spPr>
              <a:xfrm>
                <a:off x="1835150" y="4697730"/>
                <a:ext cx="309245" cy="3429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711835" y="4972050"/>
              <a:ext cx="1063625" cy="17145"/>
            </p14:xfrm>
          </p:contentPart>
        </mc:Choice>
        <mc:Fallback xmlns="">
          <p:pic>
            <p:nvPicPr>
              <p:cNvPr id="29" name="墨迹 28"/>
            </p:nvPicPr>
            <p:blipFill>
              <a:blip r:embed="rId54"/>
            </p:blipFill>
            <p:spPr>
              <a:xfrm>
                <a:off x="711835" y="4972050"/>
                <a:ext cx="1063625" cy="1714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2032635" y="4963160"/>
              <a:ext cx="480060" cy="8890"/>
            </p14:xfrm>
          </p:contentPart>
        </mc:Choice>
        <mc:Fallback xmlns="">
          <p:pic>
            <p:nvPicPr>
              <p:cNvPr id="30" name="墨迹 29"/>
            </p:nvPicPr>
            <p:blipFill>
              <a:blip r:embed="rId56"/>
            </p:blipFill>
            <p:spPr>
              <a:xfrm>
                <a:off x="2032635" y="4963160"/>
                <a:ext cx="480060" cy="889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171450" y="3368675"/>
              <a:ext cx="454660" cy="1757680"/>
            </p14:xfrm>
          </p:contentPart>
        </mc:Choice>
        <mc:Fallback xmlns="">
          <p:pic>
            <p:nvPicPr>
              <p:cNvPr id="31" name="墨迹 30"/>
            </p:nvPicPr>
            <p:blipFill>
              <a:blip r:embed="rId58"/>
            </p:blipFill>
            <p:spPr>
              <a:xfrm>
                <a:off x="171450" y="3368675"/>
                <a:ext cx="454660" cy="175768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402590" y="3291840"/>
              <a:ext cx="68580" cy="93980"/>
            </p14:xfrm>
          </p:contentPart>
        </mc:Choice>
        <mc:Fallback xmlns="">
          <p:pic>
            <p:nvPicPr>
              <p:cNvPr id="32" name="墨迹 31"/>
            </p:nvPicPr>
            <p:blipFill>
              <a:blip r:embed="rId60"/>
            </p:blipFill>
            <p:spPr>
              <a:xfrm>
                <a:off x="402590" y="3291840"/>
                <a:ext cx="68580" cy="9398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1337945" y="5657850"/>
              <a:ext cx="2770505" cy="93980"/>
            </p14:xfrm>
          </p:contentPart>
        </mc:Choice>
        <mc:Fallback xmlns="">
          <p:pic>
            <p:nvPicPr>
              <p:cNvPr id="33" name="墨迹 32"/>
            </p:nvPicPr>
            <p:blipFill>
              <a:blip r:embed="rId62"/>
            </p:blipFill>
            <p:spPr>
              <a:xfrm>
                <a:off x="1337945" y="5657850"/>
                <a:ext cx="2770505" cy="9398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643255" y="5966460"/>
              <a:ext cx="386080" cy="8255"/>
            </p14:xfrm>
          </p:contentPart>
        </mc:Choice>
        <mc:Fallback xmlns="">
          <p:pic>
            <p:nvPicPr>
              <p:cNvPr id="34" name="墨迹 33"/>
            </p:nvPicPr>
            <p:blipFill>
              <a:blip r:embed="rId64"/>
            </p:blipFill>
            <p:spPr>
              <a:xfrm>
                <a:off x="643255" y="5966460"/>
                <a:ext cx="386080" cy="8255"/>
              </a:xfrm>
              <a:prstGeom prst="rect"/>
            </p:spPr>
          </p:pic>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9155" name="Rectangle 2"/>
          <p:cNvSpPr>
            <a:spLocks noGrp="1"/>
          </p:cNvSpPr>
          <p:nvPr>
            <p:ph type="title"/>
          </p:nvPr>
        </p:nvSpPr>
        <p:spPr>
          <a:xfrm>
            <a:off x="335915" y="0"/>
            <a:ext cx="8122285" cy="800735"/>
          </a:xfrm>
        </p:spPr>
        <p:txBody>
          <a:bodyPr vert="horz" wrap="square" lIns="92075" tIns="46038" rIns="92075" bIns="46038" anchor="ctr"/>
          <a:p>
            <a:r>
              <a:rPr lang="en-US" altLang="en-US" dirty="0"/>
              <a:t>Using </a:t>
            </a:r>
            <a:r>
              <a:rPr lang="en-US" altLang="en-US" sz="4200" dirty="0">
                <a:latin typeface="Courier New" panose="02070609020205090404" pitchFamily="49" charset="0"/>
              </a:rPr>
              <a:t>break</a:t>
            </a:r>
            <a:r>
              <a:rPr lang="en-US" altLang="en-US" dirty="0"/>
              <a:t> and </a:t>
            </a:r>
            <a:r>
              <a:rPr lang="en-US" altLang="en-US" sz="4200" dirty="0">
                <a:latin typeface="Courier New" panose="02070609020205090404" pitchFamily="49" charset="0"/>
              </a:rPr>
              <a:t>continue</a:t>
            </a:r>
            <a:endParaRPr lang="en-US" altLang="en-US" dirty="0"/>
          </a:p>
        </p:txBody>
      </p:sp>
      <p:sp>
        <p:nvSpPr>
          <p:cNvPr id="49157" name="Text Box 15"/>
          <p:cNvSpPr txBox="1"/>
          <p:nvPr/>
        </p:nvSpPr>
        <p:spPr>
          <a:xfrm>
            <a:off x="608965" y="800735"/>
            <a:ext cx="6858000" cy="52197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None/>
            </a:pPr>
            <a:r>
              <a:rPr lang="en-US" altLang="en-US" sz="2800" dirty="0"/>
              <a:t>TestBreak</a:t>
            </a:r>
            <a:endParaRPr lang="en-US" altLang="en-US" sz="2800" dirty="0"/>
          </a:p>
        </p:txBody>
      </p:sp>
      <p:sp>
        <p:nvSpPr>
          <p:cNvPr id="2" name="文本框 1"/>
          <p:cNvSpPr txBox="1"/>
          <p:nvPr/>
        </p:nvSpPr>
        <p:spPr>
          <a:xfrm>
            <a:off x="393700" y="1487805"/>
            <a:ext cx="8356600" cy="4523105"/>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r>
              <a:rPr lang="zh-CN" altLang="en-US" sz="1600"/>
              <a:t>int main()</a:t>
            </a:r>
            <a:endParaRPr lang="zh-CN" altLang="en-US" sz="1600"/>
          </a:p>
          <a:p>
            <a:r>
              <a:rPr lang="zh-CN" altLang="en-US" sz="1600"/>
              <a:t>{</a:t>
            </a:r>
            <a:endParaRPr lang="zh-CN" altLang="en-US" sz="1600"/>
          </a:p>
          <a:p>
            <a:r>
              <a:rPr lang="zh-CN" altLang="en-US" sz="1600"/>
              <a:t>  int sum = 0;</a:t>
            </a:r>
            <a:endParaRPr lang="zh-CN" altLang="en-US" sz="1600"/>
          </a:p>
          <a:p>
            <a:r>
              <a:rPr lang="zh-CN" altLang="en-US" sz="1600"/>
              <a:t>  int number = 0;</a:t>
            </a:r>
            <a:endParaRPr lang="zh-CN" altLang="en-US" sz="1600"/>
          </a:p>
          <a:p>
            <a:endParaRPr lang="zh-CN" altLang="en-US" sz="1600"/>
          </a:p>
          <a:p>
            <a:r>
              <a:rPr lang="zh-CN" altLang="en-US" sz="1600"/>
              <a:t>  while (number &lt; 20)</a:t>
            </a:r>
            <a:endParaRPr lang="zh-CN" altLang="en-US" sz="1600"/>
          </a:p>
          <a:p>
            <a:r>
              <a:rPr lang="zh-CN" altLang="en-US" sz="1600"/>
              <a:t>  {</a:t>
            </a:r>
            <a:endParaRPr lang="zh-CN" altLang="en-US" sz="1600"/>
          </a:p>
          <a:p>
            <a:r>
              <a:rPr lang="zh-CN" altLang="en-US" sz="1600"/>
              <a:t>    number++;</a:t>
            </a:r>
            <a:endParaRPr lang="zh-CN" altLang="en-US" sz="1600"/>
          </a:p>
          <a:p>
            <a:r>
              <a:rPr lang="zh-CN" altLang="en-US" sz="1600"/>
              <a:t>    sum += number;</a:t>
            </a:r>
            <a:endParaRPr lang="zh-CN" altLang="en-US" sz="1600"/>
          </a:p>
          <a:p>
            <a:r>
              <a:rPr lang="zh-CN" altLang="en-US" sz="1600"/>
              <a:t>    if (sum &gt;= 100)</a:t>
            </a:r>
            <a:endParaRPr lang="zh-CN" altLang="en-US" sz="1600"/>
          </a:p>
          <a:p>
            <a:r>
              <a:rPr lang="zh-CN" altLang="en-US" sz="1600"/>
              <a:t>      break;</a:t>
            </a:r>
            <a:endParaRPr lang="zh-CN" altLang="en-US" sz="1600"/>
          </a:p>
          <a:p>
            <a:r>
              <a:rPr lang="zh-CN" altLang="en-US" sz="1600"/>
              <a:t>  }</a:t>
            </a:r>
            <a:endParaRPr lang="zh-CN" altLang="en-US" sz="1600"/>
          </a:p>
          <a:p>
            <a:r>
              <a:rPr lang="zh-CN" altLang="en-US" sz="1600"/>
              <a:t>  cout &lt;&lt; "The number is " &lt;&lt; number &lt;&lt; endl;</a:t>
            </a:r>
            <a:endParaRPr lang="zh-CN" altLang="en-US" sz="1600"/>
          </a:p>
          <a:p>
            <a:r>
              <a:rPr lang="zh-CN" altLang="en-US" sz="1600"/>
              <a:t>  cout &lt;&lt; "The sum is " &lt;&lt; sum &lt;&lt; endl;</a:t>
            </a:r>
            <a:endParaRPr lang="zh-CN" altLang="en-US" sz="1600"/>
          </a:p>
          <a:p>
            <a:r>
              <a:rPr lang="zh-CN" altLang="en-US" sz="1600"/>
              <a:t>  return 0;</a:t>
            </a:r>
            <a:endParaRPr lang="zh-CN" altLang="en-US" sz="1600"/>
          </a:p>
          <a:p>
            <a:r>
              <a:rPr lang="zh-CN" altLang="en-US" sz="1600"/>
              <a:t>}</a:t>
            </a:r>
            <a:endParaRPr lang="zh-CN" altLang="en-US" sz="1600"/>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694690" y="1783080"/>
              <a:ext cx="1157605" cy="34290"/>
            </p14:xfrm>
          </p:contentPart>
        </mc:Choice>
        <mc:Fallback xmlns="">
          <p:pic>
            <p:nvPicPr>
              <p:cNvPr id="3" name="墨迹 2"/>
            </p:nvPicPr>
            <p:blipFill>
              <a:blip r:embed="rId2"/>
            </p:blipFill>
            <p:spPr>
              <a:xfrm>
                <a:off x="694690" y="1783080"/>
                <a:ext cx="1157605" cy="342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574675" y="2254250"/>
              <a:ext cx="394335" cy="8890"/>
            </p14:xfrm>
          </p:contentPart>
        </mc:Choice>
        <mc:Fallback xmlns="">
          <p:pic>
            <p:nvPicPr>
              <p:cNvPr id="4" name="墨迹 3"/>
            </p:nvPicPr>
            <p:blipFill>
              <a:blip r:embed="rId4"/>
            </p:blipFill>
            <p:spPr>
              <a:xfrm>
                <a:off x="574675" y="2254250"/>
                <a:ext cx="394335" cy="88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660400" y="5648960"/>
              <a:ext cx="754380" cy="17145"/>
            </p14:xfrm>
          </p:contentPart>
        </mc:Choice>
        <mc:Fallback xmlns="">
          <p:pic>
            <p:nvPicPr>
              <p:cNvPr id="5" name="墨迹 4"/>
            </p:nvPicPr>
            <p:blipFill>
              <a:blip r:embed="rId6"/>
            </p:blipFill>
            <p:spPr>
              <a:xfrm>
                <a:off x="660400" y="5648960"/>
                <a:ext cx="754380" cy="171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617220" y="2708910"/>
              <a:ext cx="952500" cy="17145"/>
            </p14:xfrm>
          </p:contentPart>
        </mc:Choice>
        <mc:Fallback xmlns="">
          <p:pic>
            <p:nvPicPr>
              <p:cNvPr id="6" name="墨迹 5"/>
            </p:nvPicPr>
            <p:blipFill>
              <a:blip r:embed="rId8"/>
            </p:blipFill>
            <p:spPr>
              <a:xfrm>
                <a:off x="617220" y="2708910"/>
                <a:ext cx="952500" cy="171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668655" y="2966085"/>
              <a:ext cx="1089660" cy="51435"/>
            </p14:xfrm>
          </p:contentPart>
        </mc:Choice>
        <mc:Fallback xmlns="">
          <p:pic>
            <p:nvPicPr>
              <p:cNvPr id="7" name="墨迹 6"/>
            </p:nvPicPr>
            <p:blipFill>
              <a:blip r:embed="rId10"/>
            </p:blipFill>
            <p:spPr>
              <a:xfrm>
                <a:off x="668655" y="2966085"/>
                <a:ext cx="1089660" cy="514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754380" y="3488690"/>
              <a:ext cx="1458595" cy="17145"/>
            </p14:xfrm>
          </p:contentPart>
        </mc:Choice>
        <mc:Fallback xmlns="">
          <p:pic>
            <p:nvPicPr>
              <p:cNvPr id="8" name="墨迹 7"/>
            </p:nvPicPr>
            <p:blipFill>
              <a:blip r:embed="rId12"/>
            </p:blipFill>
            <p:spPr>
              <a:xfrm>
                <a:off x="754380" y="3488690"/>
                <a:ext cx="1458595" cy="171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754380" y="4003040"/>
              <a:ext cx="781050" cy="17145"/>
            </p14:xfrm>
          </p:contentPart>
        </mc:Choice>
        <mc:Fallback xmlns="">
          <p:pic>
            <p:nvPicPr>
              <p:cNvPr id="9" name="墨迹 8"/>
            </p:nvPicPr>
            <p:blipFill>
              <a:blip r:embed="rId14"/>
            </p:blipFill>
            <p:spPr>
              <a:xfrm>
                <a:off x="754380" y="4003040"/>
                <a:ext cx="781050" cy="171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732280" y="2648585"/>
              <a:ext cx="17145" cy="360"/>
            </p14:xfrm>
          </p:contentPart>
        </mc:Choice>
        <mc:Fallback xmlns="">
          <p:pic>
            <p:nvPicPr>
              <p:cNvPr id="10" name="墨迹 9"/>
            </p:nvPicPr>
            <p:blipFill>
              <a:blip r:embed="rId16"/>
            </p:blipFill>
            <p:spPr>
              <a:xfrm>
                <a:off x="1732280" y="2648585"/>
                <a:ext cx="17145"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964055" y="2820035"/>
              <a:ext cx="17145" cy="360"/>
            </p14:xfrm>
          </p:contentPart>
        </mc:Choice>
        <mc:Fallback xmlns="">
          <p:pic>
            <p:nvPicPr>
              <p:cNvPr id="11" name="墨迹 10"/>
            </p:nvPicPr>
            <p:blipFill>
              <a:blip r:embed="rId16"/>
            </p:blipFill>
            <p:spPr>
              <a:xfrm>
                <a:off x="1964055" y="2820035"/>
                <a:ext cx="17145"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1938020" y="3806190"/>
              <a:ext cx="68580" cy="111125"/>
            </p14:xfrm>
          </p:contentPart>
        </mc:Choice>
        <mc:Fallback xmlns="">
          <p:pic>
            <p:nvPicPr>
              <p:cNvPr id="12" name="墨迹 11"/>
            </p:nvPicPr>
            <p:blipFill>
              <a:blip r:embed="rId19"/>
            </p:blipFill>
            <p:spPr>
              <a:xfrm>
                <a:off x="1938020" y="3806190"/>
                <a:ext cx="68580" cy="11112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2023745" y="3848735"/>
              <a:ext cx="111760" cy="8890"/>
            </p14:xfrm>
          </p:contentPart>
        </mc:Choice>
        <mc:Fallback xmlns="">
          <p:pic>
            <p:nvPicPr>
              <p:cNvPr id="13" name="墨迹 12"/>
            </p:nvPicPr>
            <p:blipFill>
              <a:blip r:embed="rId21"/>
            </p:blipFill>
            <p:spPr>
              <a:xfrm>
                <a:off x="2023745" y="3848735"/>
                <a:ext cx="111760" cy="889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2084070" y="3797300"/>
              <a:ext cx="43180" cy="85725"/>
            </p14:xfrm>
          </p:contentPart>
        </mc:Choice>
        <mc:Fallback xmlns="">
          <p:pic>
            <p:nvPicPr>
              <p:cNvPr id="14" name="墨迹 13"/>
            </p:nvPicPr>
            <p:blipFill>
              <a:blip r:embed="rId23"/>
            </p:blipFill>
            <p:spPr>
              <a:xfrm>
                <a:off x="2084070" y="3797300"/>
                <a:ext cx="43180" cy="8572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2247265" y="3771900"/>
              <a:ext cx="17145" cy="111125"/>
            </p14:xfrm>
          </p:contentPart>
        </mc:Choice>
        <mc:Fallback xmlns="">
          <p:pic>
            <p:nvPicPr>
              <p:cNvPr id="15" name="墨迹 14"/>
            </p:nvPicPr>
            <p:blipFill>
              <a:blip r:embed="rId25"/>
            </p:blipFill>
            <p:spPr>
              <a:xfrm>
                <a:off x="2247265" y="3771900"/>
                <a:ext cx="17145" cy="11112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2350135" y="4080510"/>
              <a:ext cx="85725" cy="68580"/>
            </p14:xfrm>
          </p:contentPart>
        </mc:Choice>
        <mc:Fallback xmlns="">
          <p:pic>
            <p:nvPicPr>
              <p:cNvPr id="16" name="墨迹 15"/>
            </p:nvPicPr>
            <p:blipFill>
              <a:blip r:embed="rId27"/>
            </p:blipFill>
            <p:spPr>
              <a:xfrm>
                <a:off x="2350135" y="4080510"/>
                <a:ext cx="85725" cy="6858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2495550" y="4088765"/>
              <a:ext cx="94615" cy="8890"/>
            </p14:xfrm>
          </p:contentPart>
        </mc:Choice>
        <mc:Fallback xmlns="">
          <p:pic>
            <p:nvPicPr>
              <p:cNvPr id="17" name="墨迹 16"/>
            </p:nvPicPr>
            <p:blipFill>
              <a:blip r:embed="rId29"/>
            </p:blipFill>
            <p:spPr>
              <a:xfrm>
                <a:off x="2495550" y="4088765"/>
                <a:ext cx="94615" cy="889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2529840" y="4063365"/>
              <a:ext cx="43180" cy="76835"/>
            </p14:xfrm>
          </p:contentPart>
        </mc:Choice>
        <mc:Fallback xmlns="">
          <p:pic>
            <p:nvPicPr>
              <p:cNvPr id="18" name="墨迹 17"/>
            </p:nvPicPr>
            <p:blipFill>
              <a:blip r:embed="rId31"/>
            </p:blipFill>
            <p:spPr>
              <a:xfrm>
                <a:off x="2529840" y="4063365"/>
                <a:ext cx="43180" cy="7683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2684780" y="4020185"/>
              <a:ext cx="25400" cy="111760"/>
            </p14:xfrm>
          </p:contentPart>
        </mc:Choice>
        <mc:Fallback xmlns="">
          <p:pic>
            <p:nvPicPr>
              <p:cNvPr id="19" name="墨迹 18"/>
            </p:nvPicPr>
            <p:blipFill>
              <a:blip r:embed="rId33"/>
            </p:blipFill>
            <p:spPr>
              <a:xfrm>
                <a:off x="2684780" y="4020185"/>
                <a:ext cx="25400" cy="1117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385445" y="3617595"/>
              <a:ext cx="257810" cy="1208405"/>
            </p14:xfrm>
          </p:contentPart>
        </mc:Choice>
        <mc:Fallback xmlns="">
          <p:pic>
            <p:nvPicPr>
              <p:cNvPr id="20" name="墨迹 19"/>
            </p:nvPicPr>
            <p:blipFill>
              <a:blip r:embed="rId35"/>
            </p:blipFill>
            <p:spPr>
              <a:xfrm>
                <a:off x="385445" y="3617595"/>
                <a:ext cx="257810" cy="120840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505460" y="3549015"/>
              <a:ext cx="69215" cy="85725"/>
            </p14:xfrm>
          </p:contentPart>
        </mc:Choice>
        <mc:Fallback xmlns="">
          <p:pic>
            <p:nvPicPr>
              <p:cNvPr id="21" name="墨迹 20"/>
            </p:nvPicPr>
            <p:blipFill>
              <a:blip r:embed="rId37"/>
            </p:blipFill>
            <p:spPr>
              <a:xfrm>
                <a:off x="505460" y="3549015"/>
                <a:ext cx="69215" cy="8572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2315845" y="3789045"/>
              <a:ext cx="59690" cy="8255"/>
            </p14:xfrm>
          </p:contentPart>
        </mc:Choice>
        <mc:Fallback xmlns="">
          <p:pic>
            <p:nvPicPr>
              <p:cNvPr id="22" name="墨迹 21"/>
            </p:nvPicPr>
            <p:blipFill>
              <a:blip r:embed="rId39"/>
            </p:blipFill>
            <p:spPr>
              <a:xfrm>
                <a:off x="2315845" y="3789045"/>
                <a:ext cx="59690" cy="825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2332990" y="3737610"/>
              <a:ext cx="25400" cy="85725"/>
            </p14:xfrm>
          </p:contentPart>
        </mc:Choice>
        <mc:Fallback xmlns="">
          <p:pic>
            <p:nvPicPr>
              <p:cNvPr id="23" name="墨迹 22"/>
            </p:nvPicPr>
            <p:blipFill>
              <a:blip r:embed="rId41"/>
            </p:blipFill>
            <p:spPr>
              <a:xfrm>
                <a:off x="2332990" y="3737610"/>
                <a:ext cx="25400" cy="8572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2426970" y="3754755"/>
              <a:ext cx="360" cy="93980"/>
            </p14:xfrm>
          </p:contentPart>
        </mc:Choice>
        <mc:Fallback xmlns="">
          <p:pic>
            <p:nvPicPr>
              <p:cNvPr id="24" name="墨迹 23"/>
            </p:nvPicPr>
            <p:blipFill>
              <a:blip r:embed="rId43"/>
            </p:blipFill>
            <p:spPr>
              <a:xfrm>
                <a:off x="2426970" y="3754755"/>
                <a:ext cx="360" cy="9398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2787650" y="4105910"/>
              <a:ext cx="68580" cy="8890"/>
            </p14:xfrm>
          </p:contentPart>
        </mc:Choice>
        <mc:Fallback xmlns="">
          <p:pic>
            <p:nvPicPr>
              <p:cNvPr id="25" name="墨迹 24"/>
            </p:nvPicPr>
            <p:blipFill>
              <a:blip r:embed="rId45"/>
            </p:blipFill>
            <p:spPr>
              <a:xfrm>
                <a:off x="2787650" y="4105910"/>
                <a:ext cx="68580" cy="889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2847340" y="4071620"/>
              <a:ext cx="8890" cy="68580"/>
            </p14:xfrm>
          </p:contentPart>
        </mc:Choice>
        <mc:Fallback xmlns="">
          <p:pic>
            <p:nvPicPr>
              <p:cNvPr id="26" name="墨迹 25"/>
            </p:nvPicPr>
            <p:blipFill>
              <a:blip r:embed="rId47"/>
            </p:blipFill>
            <p:spPr>
              <a:xfrm>
                <a:off x="2847340" y="4071620"/>
                <a:ext cx="8890" cy="6858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2924810" y="4063365"/>
              <a:ext cx="93980" cy="93980"/>
            </p14:xfrm>
          </p:contentPart>
        </mc:Choice>
        <mc:Fallback xmlns="">
          <p:pic>
            <p:nvPicPr>
              <p:cNvPr id="27" name="墨迹 26"/>
            </p:nvPicPr>
            <p:blipFill>
              <a:blip r:embed="rId49"/>
            </p:blipFill>
            <p:spPr>
              <a:xfrm>
                <a:off x="2924810" y="4063365"/>
                <a:ext cx="93980" cy="9398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2581910" y="3814445"/>
              <a:ext cx="85725" cy="360"/>
            </p14:xfrm>
          </p:contentPart>
        </mc:Choice>
        <mc:Fallback xmlns="">
          <p:pic>
            <p:nvPicPr>
              <p:cNvPr id="28" name="墨迹 27"/>
            </p:nvPicPr>
            <p:blipFill>
              <a:blip r:embed="rId51"/>
            </p:blipFill>
            <p:spPr>
              <a:xfrm>
                <a:off x="2581910" y="3814445"/>
                <a:ext cx="85725" cy="36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2599055" y="3763010"/>
              <a:ext cx="51435" cy="68580"/>
            </p14:xfrm>
          </p:contentPart>
        </mc:Choice>
        <mc:Fallback xmlns="">
          <p:pic>
            <p:nvPicPr>
              <p:cNvPr id="29" name="墨迹 28"/>
            </p:nvPicPr>
            <p:blipFill>
              <a:blip r:embed="rId53"/>
            </p:blipFill>
            <p:spPr>
              <a:xfrm>
                <a:off x="2599055" y="3763010"/>
                <a:ext cx="51435" cy="6858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2744470" y="3711575"/>
              <a:ext cx="26035" cy="111760"/>
            </p14:xfrm>
          </p:contentPart>
        </mc:Choice>
        <mc:Fallback xmlns="">
          <p:pic>
            <p:nvPicPr>
              <p:cNvPr id="30" name="墨迹 29"/>
            </p:nvPicPr>
            <p:blipFill>
              <a:blip r:embed="rId55"/>
            </p:blipFill>
            <p:spPr>
              <a:xfrm>
                <a:off x="2744470" y="3711575"/>
                <a:ext cx="26035" cy="11176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3088005" y="4071620"/>
              <a:ext cx="85725" cy="8890"/>
            </p14:xfrm>
          </p:contentPart>
        </mc:Choice>
        <mc:Fallback xmlns="">
          <p:pic>
            <p:nvPicPr>
              <p:cNvPr id="31" name="墨迹 30"/>
            </p:nvPicPr>
            <p:blipFill>
              <a:blip r:embed="rId57"/>
            </p:blipFill>
            <p:spPr>
              <a:xfrm>
                <a:off x="3088005" y="4071620"/>
                <a:ext cx="85725" cy="889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3139440" y="4046220"/>
              <a:ext cx="25400" cy="59690"/>
            </p14:xfrm>
          </p:contentPart>
        </mc:Choice>
        <mc:Fallback xmlns="">
          <p:pic>
            <p:nvPicPr>
              <p:cNvPr id="32" name="墨迹 31"/>
            </p:nvPicPr>
            <p:blipFill>
              <a:blip r:embed="rId59"/>
            </p:blipFill>
            <p:spPr>
              <a:xfrm>
                <a:off x="3139440" y="4046220"/>
                <a:ext cx="25400" cy="5969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3216275" y="4011930"/>
              <a:ext cx="120015" cy="196850"/>
            </p14:xfrm>
          </p:contentPart>
        </mc:Choice>
        <mc:Fallback xmlns="">
          <p:pic>
            <p:nvPicPr>
              <p:cNvPr id="33" name="墨迹 32"/>
            </p:nvPicPr>
            <p:blipFill>
              <a:blip r:embed="rId61"/>
            </p:blipFill>
            <p:spPr>
              <a:xfrm>
                <a:off x="3216275" y="4011930"/>
                <a:ext cx="120015" cy="1968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797560" y="4448810"/>
              <a:ext cx="1355090" cy="17145"/>
            </p14:xfrm>
          </p:contentPart>
        </mc:Choice>
        <mc:Fallback xmlns="">
          <p:pic>
            <p:nvPicPr>
              <p:cNvPr id="34" name="墨迹 33"/>
            </p:nvPicPr>
            <p:blipFill>
              <a:blip r:embed="rId63"/>
            </p:blipFill>
            <p:spPr>
              <a:xfrm>
                <a:off x="797560" y="4448810"/>
                <a:ext cx="1355090" cy="1714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3490595" y="4054475"/>
              <a:ext cx="154940" cy="360"/>
            </p14:xfrm>
          </p:contentPart>
        </mc:Choice>
        <mc:Fallback xmlns="">
          <p:pic>
            <p:nvPicPr>
              <p:cNvPr id="35" name="墨迹 34"/>
            </p:nvPicPr>
            <p:blipFill>
              <a:blip r:embed="rId65"/>
            </p:blipFill>
            <p:spPr>
              <a:xfrm>
                <a:off x="3490595" y="4054475"/>
                <a:ext cx="154940" cy="36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3585210" y="3994785"/>
              <a:ext cx="43180" cy="93980"/>
            </p14:xfrm>
          </p:contentPart>
        </mc:Choice>
        <mc:Fallback xmlns="">
          <p:pic>
            <p:nvPicPr>
              <p:cNvPr id="36" name="墨迹 35"/>
            </p:nvPicPr>
            <p:blipFill>
              <a:blip r:embed="rId67"/>
            </p:blipFill>
            <p:spPr>
              <a:xfrm>
                <a:off x="3585210" y="3994785"/>
                <a:ext cx="43180" cy="9398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3790950" y="3960495"/>
              <a:ext cx="43180" cy="102870"/>
            </p14:xfrm>
          </p:contentPart>
        </mc:Choice>
        <mc:Fallback xmlns="">
          <p:pic>
            <p:nvPicPr>
              <p:cNvPr id="37" name="墨迹 36"/>
            </p:nvPicPr>
            <p:blipFill>
              <a:blip r:embed="rId69"/>
            </p:blipFill>
            <p:spPr>
              <a:xfrm>
                <a:off x="3790950" y="3960495"/>
                <a:ext cx="43180" cy="10287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3893820" y="3917315"/>
              <a:ext cx="102870" cy="214630"/>
            </p14:xfrm>
          </p:contentPart>
        </mc:Choice>
        <mc:Fallback xmlns="">
          <p:pic>
            <p:nvPicPr>
              <p:cNvPr id="38" name="墨迹 37"/>
            </p:nvPicPr>
            <p:blipFill>
              <a:blip r:embed="rId71"/>
            </p:blipFill>
            <p:spPr>
              <a:xfrm>
                <a:off x="3893820" y="3917315"/>
                <a:ext cx="102870" cy="21463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3739515" y="4157345"/>
              <a:ext cx="146050" cy="360"/>
            </p14:xfrm>
          </p:contentPart>
        </mc:Choice>
        <mc:Fallback xmlns="">
          <p:pic>
            <p:nvPicPr>
              <p:cNvPr id="39" name="墨迹 38"/>
            </p:nvPicPr>
            <p:blipFill>
              <a:blip r:embed="rId73"/>
            </p:blipFill>
            <p:spPr>
              <a:xfrm>
                <a:off x="3739515" y="4157345"/>
                <a:ext cx="146050" cy="36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2195830" y="4311650"/>
              <a:ext cx="128270" cy="137160"/>
            </p14:xfrm>
          </p:contentPart>
        </mc:Choice>
        <mc:Fallback xmlns="">
          <p:pic>
            <p:nvPicPr>
              <p:cNvPr id="40" name="墨迹 39"/>
            </p:nvPicPr>
            <p:blipFill>
              <a:blip r:embed="rId75"/>
            </p:blipFill>
            <p:spPr>
              <a:xfrm>
                <a:off x="2195830" y="4311650"/>
                <a:ext cx="128270" cy="13716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1" name="墨迹 40"/>
              <p14:cNvContentPartPr/>
              <p14:nvPr/>
            </p14:nvContentPartPr>
            <p14:xfrm>
              <a:off x="2384425" y="4294505"/>
              <a:ext cx="51435" cy="171450"/>
            </p14:xfrm>
          </p:contentPart>
        </mc:Choice>
        <mc:Fallback xmlns="">
          <p:pic>
            <p:nvPicPr>
              <p:cNvPr id="41" name="墨迹 40"/>
            </p:nvPicPr>
            <p:blipFill>
              <a:blip r:embed="rId77"/>
            </p:blipFill>
            <p:spPr>
              <a:xfrm>
                <a:off x="2384425" y="4294505"/>
                <a:ext cx="51435" cy="17145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2" name="墨迹 41"/>
              <p14:cNvContentPartPr/>
              <p14:nvPr/>
            </p14:nvContentPartPr>
            <p14:xfrm>
              <a:off x="2487295" y="4371975"/>
              <a:ext cx="68580" cy="42545"/>
            </p14:xfrm>
          </p:contentPart>
        </mc:Choice>
        <mc:Fallback xmlns="">
          <p:pic>
            <p:nvPicPr>
              <p:cNvPr id="42" name="墨迹 41"/>
            </p:nvPicPr>
            <p:blipFill>
              <a:blip r:embed="rId79"/>
            </p:blipFill>
            <p:spPr>
              <a:xfrm>
                <a:off x="2487295" y="4371975"/>
                <a:ext cx="68580" cy="4254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3" name="墨迹 42"/>
              <p14:cNvContentPartPr/>
              <p14:nvPr/>
            </p14:nvContentPartPr>
            <p14:xfrm>
              <a:off x="2590165" y="4311650"/>
              <a:ext cx="128905" cy="137160"/>
            </p14:xfrm>
          </p:contentPart>
        </mc:Choice>
        <mc:Fallback xmlns="">
          <p:pic>
            <p:nvPicPr>
              <p:cNvPr id="43" name="墨迹 42"/>
            </p:nvPicPr>
            <p:blipFill>
              <a:blip r:embed="rId81"/>
            </p:blipFill>
            <p:spPr>
              <a:xfrm>
                <a:off x="2590165" y="4311650"/>
                <a:ext cx="128905" cy="13716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4" name="墨迹 43"/>
              <p14:cNvContentPartPr/>
              <p14:nvPr/>
            </p14:nvContentPartPr>
            <p14:xfrm>
              <a:off x="917575" y="4723130"/>
              <a:ext cx="34290" cy="360"/>
            </p14:xfrm>
          </p:contentPart>
        </mc:Choice>
        <mc:Fallback xmlns="">
          <p:pic>
            <p:nvPicPr>
              <p:cNvPr id="44" name="墨迹 43"/>
            </p:nvPicPr>
            <p:blipFill>
              <a:blip r:embed="rId83"/>
            </p:blipFill>
            <p:spPr>
              <a:xfrm>
                <a:off x="917575" y="4723130"/>
                <a:ext cx="34290" cy="3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5" name="墨迹 44"/>
              <p14:cNvContentPartPr/>
              <p14:nvPr/>
            </p14:nvContentPartPr>
            <p14:xfrm>
              <a:off x="514350" y="3394710"/>
              <a:ext cx="154305" cy="128270"/>
            </p14:xfrm>
          </p:contentPart>
        </mc:Choice>
        <mc:Fallback xmlns="">
          <p:pic>
            <p:nvPicPr>
              <p:cNvPr id="45" name="墨迹 44"/>
            </p:nvPicPr>
            <p:blipFill>
              <a:blip r:embed="rId85"/>
            </p:blipFill>
            <p:spPr>
              <a:xfrm>
                <a:off x="514350" y="3394710"/>
                <a:ext cx="154305" cy="12827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6" name="墨迹 45"/>
              <p14:cNvContentPartPr/>
              <p14:nvPr/>
            </p14:nvContentPartPr>
            <p14:xfrm>
              <a:off x="3731260" y="3814445"/>
              <a:ext cx="437515" cy="377190"/>
            </p14:xfrm>
          </p:contentPart>
        </mc:Choice>
        <mc:Fallback xmlns="">
          <p:pic>
            <p:nvPicPr>
              <p:cNvPr id="46" name="墨迹 45"/>
            </p:nvPicPr>
            <p:blipFill>
              <a:blip r:embed="rId87"/>
            </p:blipFill>
            <p:spPr>
              <a:xfrm>
                <a:off x="3731260" y="3814445"/>
                <a:ext cx="437515" cy="37719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7" name="墨迹 46"/>
              <p14:cNvContentPartPr/>
              <p14:nvPr/>
            </p14:nvContentPartPr>
            <p14:xfrm>
              <a:off x="668655" y="5237480"/>
              <a:ext cx="222885" cy="8890"/>
            </p14:xfrm>
          </p:contentPart>
        </mc:Choice>
        <mc:Fallback xmlns="">
          <p:pic>
            <p:nvPicPr>
              <p:cNvPr id="47" name="墨迹 46"/>
            </p:nvPicPr>
            <p:blipFill>
              <a:blip r:embed="rId89"/>
            </p:blipFill>
            <p:spPr>
              <a:xfrm>
                <a:off x="668655" y="5237480"/>
                <a:ext cx="222885" cy="889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8" name="墨迹 47"/>
              <p14:cNvContentPartPr/>
              <p14:nvPr/>
            </p14:nvContentPartPr>
            <p14:xfrm>
              <a:off x="2873375" y="4705985"/>
              <a:ext cx="76835" cy="128905"/>
            </p14:xfrm>
          </p:contentPart>
        </mc:Choice>
        <mc:Fallback xmlns="">
          <p:pic>
            <p:nvPicPr>
              <p:cNvPr id="48" name="墨迹 47"/>
            </p:nvPicPr>
            <p:blipFill>
              <a:blip r:embed="rId91"/>
            </p:blipFill>
            <p:spPr>
              <a:xfrm>
                <a:off x="2873375" y="4705985"/>
                <a:ext cx="76835" cy="12890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9" name="墨迹 48"/>
              <p14:cNvContentPartPr/>
              <p14:nvPr/>
            </p14:nvContentPartPr>
            <p14:xfrm>
              <a:off x="3010535" y="4646295"/>
              <a:ext cx="231775" cy="325755"/>
            </p14:xfrm>
          </p:contentPart>
        </mc:Choice>
        <mc:Fallback xmlns="">
          <p:pic>
            <p:nvPicPr>
              <p:cNvPr id="49" name="墨迹 48"/>
            </p:nvPicPr>
            <p:blipFill>
              <a:blip r:embed="rId93"/>
            </p:blipFill>
            <p:spPr>
              <a:xfrm>
                <a:off x="3010535" y="4646295"/>
                <a:ext cx="231775" cy="325755"/>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0" name="墨迹 49"/>
              <p14:cNvContentPartPr/>
              <p14:nvPr/>
            </p14:nvContentPartPr>
            <p14:xfrm>
              <a:off x="3507740" y="3874770"/>
              <a:ext cx="26035" cy="17145"/>
            </p14:xfrm>
          </p:contentPart>
        </mc:Choice>
        <mc:Fallback xmlns="">
          <p:pic>
            <p:nvPicPr>
              <p:cNvPr id="50" name="墨迹 49"/>
            </p:nvPicPr>
            <p:blipFill>
              <a:blip r:embed="rId95"/>
            </p:blipFill>
            <p:spPr>
              <a:xfrm>
                <a:off x="3507740" y="3874770"/>
                <a:ext cx="26035" cy="17145"/>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1" name="墨迹 50"/>
              <p14:cNvContentPartPr/>
              <p14:nvPr/>
            </p14:nvContentPartPr>
            <p14:xfrm>
              <a:off x="3585210" y="3865880"/>
              <a:ext cx="34290" cy="360"/>
            </p14:xfrm>
          </p:contentPart>
        </mc:Choice>
        <mc:Fallback xmlns="">
          <p:pic>
            <p:nvPicPr>
              <p:cNvPr id="51" name="墨迹 50"/>
            </p:nvPicPr>
            <p:blipFill>
              <a:blip r:embed="rId97"/>
            </p:blipFill>
            <p:spPr>
              <a:xfrm>
                <a:off x="3585210" y="3865880"/>
                <a:ext cx="34290" cy="36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2" name="墨迹 51"/>
              <p14:cNvContentPartPr/>
              <p14:nvPr/>
            </p14:nvContentPartPr>
            <p14:xfrm>
              <a:off x="3722370" y="3831590"/>
              <a:ext cx="43180" cy="360"/>
            </p14:xfrm>
          </p:contentPart>
        </mc:Choice>
        <mc:Fallback xmlns="">
          <p:pic>
            <p:nvPicPr>
              <p:cNvPr id="52" name="墨迹 51"/>
            </p:nvPicPr>
            <p:blipFill>
              <a:blip r:embed="rId99"/>
            </p:blipFill>
            <p:spPr>
              <a:xfrm>
                <a:off x="3722370" y="3831590"/>
                <a:ext cx="43180" cy="360"/>
              </a:xfrm>
              <a:prstGeom prst="rect"/>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9155" name="Rectangle 2"/>
          <p:cNvSpPr>
            <a:spLocks noGrp="1"/>
          </p:cNvSpPr>
          <p:nvPr>
            <p:ph type="title"/>
          </p:nvPr>
        </p:nvSpPr>
        <p:spPr>
          <a:xfrm>
            <a:off x="335915" y="0"/>
            <a:ext cx="8122285" cy="800735"/>
          </a:xfrm>
        </p:spPr>
        <p:txBody>
          <a:bodyPr vert="horz" wrap="square" lIns="92075" tIns="46038" rIns="92075" bIns="46038" anchor="ctr"/>
          <a:p>
            <a:r>
              <a:rPr lang="en-US" altLang="en-US" dirty="0"/>
              <a:t>Using </a:t>
            </a:r>
            <a:r>
              <a:rPr lang="en-US" altLang="en-US" sz="4200" dirty="0">
                <a:latin typeface="Courier New" panose="02070609020205090404" pitchFamily="49" charset="0"/>
              </a:rPr>
              <a:t>break</a:t>
            </a:r>
            <a:r>
              <a:rPr lang="en-US" altLang="en-US" dirty="0"/>
              <a:t> and </a:t>
            </a:r>
            <a:r>
              <a:rPr lang="en-US" altLang="en-US" sz="4200" dirty="0">
                <a:latin typeface="Courier New" panose="02070609020205090404" pitchFamily="49" charset="0"/>
              </a:rPr>
              <a:t>continue</a:t>
            </a:r>
            <a:endParaRPr lang="en-US" altLang="en-US" dirty="0"/>
          </a:p>
        </p:txBody>
      </p:sp>
      <p:sp>
        <p:nvSpPr>
          <p:cNvPr id="2" name="Text Box 15"/>
          <p:cNvSpPr txBox="1"/>
          <p:nvPr/>
        </p:nvSpPr>
        <p:spPr>
          <a:xfrm>
            <a:off x="608965" y="800735"/>
            <a:ext cx="6858000" cy="52197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None/>
            </a:pPr>
            <a:r>
              <a:rPr lang="en-US" altLang="en-US" sz="2800" dirty="0"/>
              <a:t>TestContinue</a:t>
            </a:r>
            <a:endParaRPr lang="en-US" altLang="en-US" sz="2800" dirty="0"/>
          </a:p>
        </p:txBody>
      </p:sp>
      <p:sp>
        <p:nvSpPr>
          <p:cNvPr id="3" name="文本框 2"/>
          <p:cNvSpPr txBox="1"/>
          <p:nvPr/>
        </p:nvSpPr>
        <p:spPr>
          <a:xfrm>
            <a:off x="608965" y="1563370"/>
            <a:ext cx="7136765" cy="4030980"/>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r>
              <a:rPr lang="zh-CN" altLang="en-US" sz="1600"/>
              <a:t>int main()</a:t>
            </a:r>
            <a:endParaRPr lang="zh-CN" altLang="en-US" sz="1600"/>
          </a:p>
          <a:p>
            <a:r>
              <a:rPr lang="zh-CN" altLang="en-US" sz="1600"/>
              <a:t>{</a:t>
            </a:r>
            <a:endParaRPr lang="zh-CN" altLang="en-US" sz="1600"/>
          </a:p>
          <a:p>
            <a:r>
              <a:rPr lang="zh-CN" altLang="en-US" sz="1600"/>
              <a:t>  int sum = 0;</a:t>
            </a:r>
            <a:endParaRPr lang="zh-CN" altLang="en-US" sz="1600"/>
          </a:p>
          <a:p>
            <a:r>
              <a:rPr lang="zh-CN" altLang="en-US" sz="1600"/>
              <a:t>  int number = 0;</a:t>
            </a:r>
            <a:endParaRPr lang="zh-CN" altLang="en-US" sz="1600"/>
          </a:p>
          <a:p>
            <a:r>
              <a:rPr lang="zh-CN" altLang="en-US" sz="1600"/>
              <a:t>  while (number &lt; 20) </a:t>
            </a:r>
            <a:endParaRPr lang="zh-CN" altLang="en-US" sz="1600"/>
          </a:p>
          <a:p>
            <a:r>
              <a:rPr lang="zh-CN" altLang="en-US" sz="1600"/>
              <a:t>  {</a:t>
            </a:r>
            <a:endParaRPr lang="zh-CN" altLang="en-US" sz="1600"/>
          </a:p>
          <a:p>
            <a:r>
              <a:rPr lang="zh-CN" altLang="en-US" sz="1600"/>
              <a:t>    number++;</a:t>
            </a:r>
            <a:endParaRPr lang="zh-CN" altLang="en-US" sz="1600"/>
          </a:p>
          <a:p>
            <a:r>
              <a:rPr lang="zh-CN" altLang="en-US" sz="1600"/>
              <a:t>    if (number == 10 || number == 11) </a:t>
            </a:r>
            <a:endParaRPr lang="zh-CN" altLang="en-US" sz="1600"/>
          </a:p>
          <a:p>
            <a:r>
              <a:rPr lang="zh-CN" altLang="en-US" sz="1600"/>
              <a:t>      continue;</a:t>
            </a:r>
            <a:endParaRPr lang="zh-CN" altLang="en-US" sz="1600"/>
          </a:p>
          <a:p>
            <a:r>
              <a:rPr lang="zh-CN" altLang="en-US" sz="1600"/>
              <a:t>    sum += number;</a:t>
            </a:r>
            <a:endParaRPr lang="zh-CN" altLang="en-US" sz="1600"/>
          </a:p>
          <a:p>
            <a:r>
              <a:rPr lang="zh-CN" altLang="en-US" sz="1600"/>
              <a:t>  }</a:t>
            </a:r>
            <a:endParaRPr lang="zh-CN" altLang="en-US" sz="1600"/>
          </a:p>
          <a:p>
            <a:r>
              <a:rPr lang="zh-CN" altLang="en-US" sz="1600"/>
              <a:t>  cout &lt;&lt; "The sum is " &lt;&lt; sum &lt;&lt; endl;</a:t>
            </a:r>
            <a:endParaRPr lang="zh-CN" altLang="en-US" sz="1600"/>
          </a:p>
          <a:p>
            <a:r>
              <a:rPr lang="zh-CN" altLang="en-US" sz="1600"/>
              <a:t>  return 0;</a:t>
            </a:r>
            <a:endParaRPr lang="zh-CN" altLang="en-US" sz="1600"/>
          </a:p>
          <a:p>
            <a:r>
              <a:rPr lang="zh-CN" altLang="en-US" sz="1600"/>
              <a:t>}</a:t>
            </a:r>
            <a:endParaRPr lang="zh-CN" altLang="en-US" sz="160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969010" y="4543425"/>
              <a:ext cx="1243965" cy="51435"/>
            </p14:xfrm>
          </p:contentPart>
        </mc:Choice>
        <mc:Fallback xmlns="">
          <p:pic>
            <p:nvPicPr>
              <p:cNvPr id="4" name="墨迹 3"/>
            </p:nvPicPr>
            <p:blipFill>
              <a:blip r:embed="rId2"/>
            </p:blipFill>
            <p:spPr>
              <a:xfrm>
                <a:off x="969010" y="4543425"/>
                <a:ext cx="1243965" cy="514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891540" y="1859915"/>
              <a:ext cx="1295400" cy="51435"/>
            </p14:xfrm>
          </p:contentPart>
        </mc:Choice>
        <mc:Fallback xmlns="">
          <p:pic>
            <p:nvPicPr>
              <p:cNvPr id="5" name="墨迹 4"/>
            </p:nvPicPr>
            <p:blipFill>
              <a:blip r:embed="rId4"/>
            </p:blipFill>
            <p:spPr>
              <a:xfrm>
                <a:off x="891540" y="1859915"/>
                <a:ext cx="1295400" cy="514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1063625" y="2065655"/>
              <a:ext cx="1355090" cy="68580"/>
            </p14:xfrm>
          </p:contentPart>
        </mc:Choice>
        <mc:Fallback xmlns="">
          <p:pic>
            <p:nvPicPr>
              <p:cNvPr id="6" name="墨迹 5"/>
            </p:nvPicPr>
            <p:blipFill>
              <a:blip r:embed="rId6"/>
            </p:blipFill>
            <p:spPr>
              <a:xfrm>
                <a:off x="1063625" y="2065655"/>
                <a:ext cx="1355090" cy="685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986155" y="2871470"/>
              <a:ext cx="806450" cy="17145"/>
            </p14:xfrm>
          </p:contentPart>
        </mc:Choice>
        <mc:Fallback xmlns="">
          <p:pic>
            <p:nvPicPr>
              <p:cNvPr id="7" name="墨迹 6"/>
            </p:nvPicPr>
            <p:blipFill>
              <a:blip r:embed="rId8"/>
            </p:blipFill>
            <p:spPr>
              <a:xfrm>
                <a:off x="986155" y="2871470"/>
                <a:ext cx="806450" cy="171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1217930" y="3042920"/>
              <a:ext cx="986155" cy="8890"/>
            </p14:xfrm>
          </p:contentPart>
        </mc:Choice>
        <mc:Fallback xmlns="">
          <p:pic>
            <p:nvPicPr>
              <p:cNvPr id="8" name="墨迹 7"/>
            </p:nvPicPr>
            <p:blipFill>
              <a:blip r:embed="rId10"/>
            </p:blipFill>
            <p:spPr>
              <a:xfrm>
                <a:off x="1217930" y="3042920"/>
                <a:ext cx="986155" cy="88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2023745" y="3634740"/>
              <a:ext cx="86360" cy="102870"/>
            </p14:xfrm>
          </p:contentPart>
        </mc:Choice>
        <mc:Fallback xmlns="">
          <p:pic>
            <p:nvPicPr>
              <p:cNvPr id="9" name="墨迹 8"/>
            </p:nvPicPr>
            <p:blipFill>
              <a:blip r:embed="rId12"/>
            </p:blipFill>
            <p:spPr>
              <a:xfrm>
                <a:off x="2023745" y="3634740"/>
                <a:ext cx="86360" cy="10287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2127250" y="3660140"/>
              <a:ext cx="111125" cy="360"/>
            </p14:xfrm>
          </p:contentPart>
        </mc:Choice>
        <mc:Fallback xmlns="">
          <p:pic>
            <p:nvPicPr>
              <p:cNvPr id="10" name="墨迹 9"/>
            </p:nvPicPr>
            <p:blipFill>
              <a:blip r:embed="rId14"/>
            </p:blipFill>
            <p:spPr>
              <a:xfrm>
                <a:off x="2127250" y="3660140"/>
                <a:ext cx="111125"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2204085" y="3625850"/>
              <a:ext cx="43180" cy="60325"/>
            </p14:xfrm>
          </p:contentPart>
        </mc:Choice>
        <mc:Fallback xmlns="">
          <p:pic>
            <p:nvPicPr>
              <p:cNvPr id="11" name="墨迹 10"/>
            </p:nvPicPr>
            <p:blipFill>
              <a:blip r:embed="rId16"/>
            </p:blipFill>
            <p:spPr>
              <a:xfrm>
                <a:off x="2204085" y="3625850"/>
                <a:ext cx="43180" cy="6032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2289810" y="3617595"/>
              <a:ext cx="26035" cy="102870"/>
            </p14:xfrm>
          </p:contentPart>
        </mc:Choice>
        <mc:Fallback xmlns="">
          <p:pic>
            <p:nvPicPr>
              <p:cNvPr id="12" name="墨迹 11"/>
            </p:nvPicPr>
            <p:blipFill>
              <a:blip r:embed="rId18"/>
            </p:blipFill>
            <p:spPr>
              <a:xfrm>
                <a:off x="2289810" y="3617595"/>
                <a:ext cx="26035" cy="10287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2573020" y="4371975"/>
              <a:ext cx="51435" cy="68580"/>
            </p14:xfrm>
          </p:contentPart>
        </mc:Choice>
        <mc:Fallback xmlns="">
          <p:pic>
            <p:nvPicPr>
              <p:cNvPr id="13" name="墨迹 12"/>
            </p:nvPicPr>
            <p:blipFill>
              <a:blip r:embed="rId20"/>
            </p:blipFill>
            <p:spPr>
              <a:xfrm>
                <a:off x="2573020" y="4371975"/>
                <a:ext cx="51435" cy="685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2658745" y="4414520"/>
              <a:ext cx="68580" cy="360"/>
            </p14:xfrm>
          </p:contentPart>
        </mc:Choice>
        <mc:Fallback xmlns="">
          <p:pic>
            <p:nvPicPr>
              <p:cNvPr id="14" name="墨迹 13"/>
            </p:nvPicPr>
            <p:blipFill>
              <a:blip r:embed="rId22"/>
            </p:blipFill>
            <p:spPr>
              <a:xfrm>
                <a:off x="2658745" y="4414520"/>
                <a:ext cx="6858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2693035" y="4371975"/>
              <a:ext cx="17145" cy="76835"/>
            </p14:xfrm>
          </p:contentPart>
        </mc:Choice>
        <mc:Fallback xmlns="">
          <p:pic>
            <p:nvPicPr>
              <p:cNvPr id="15" name="墨迹 14"/>
            </p:nvPicPr>
            <p:blipFill>
              <a:blip r:embed="rId24"/>
            </p:blipFill>
            <p:spPr>
              <a:xfrm>
                <a:off x="2693035" y="4371975"/>
                <a:ext cx="17145" cy="7683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2753360" y="4397375"/>
              <a:ext cx="25400" cy="111760"/>
            </p14:xfrm>
          </p:contentPart>
        </mc:Choice>
        <mc:Fallback xmlns="">
          <p:pic>
            <p:nvPicPr>
              <p:cNvPr id="16" name="墨迹 15"/>
            </p:nvPicPr>
            <p:blipFill>
              <a:blip r:embed="rId26"/>
            </p:blipFill>
            <p:spPr>
              <a:xfrm>
                <a:off x="2753360" y="4397375"/>
                <a:ext cx="25400" cy="1117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2392680" y="3651885"/>
              <a:ext cx="154940" cy="360"/>
            </p14:xfrm>
          </p:contentPart>
        </mc:Choice>
        <mc:Fallback xmlns="">
          <p:pic>
            <p:nvPicPr>
              <p:cNvPr id="17" name="墨迹 16"/>
            </p:nvPicPr>
            <p:blipFill>
              <a:blip r:embed="rId28"/>
            </p:blipFill>
            <p:spPr>
              <a:xfrm>
                <a:off x="2392680" y="3651885"/>
                <a:ext cx="15494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2495550" y="3600450"/>
              <a:ext cx="34290" cy="137160"/>
            </p14:xfrm>
          </p:contentPart>
        </mc:Choice>
        <mc:Fallback xmlns="">
          <p:pic>
            <p:nvPicPr>
              <p:cNvPr id="18" name="墨迹 17"/>
            </p:nvPicPr>
            <p:blipFill>
              <a:blip r:embed="rId30"/>
            </p:blipFill>
            <p:spPr>
              <a:xfrm>
                <a:off x="2495550" y="3600450"/>
                <a:ext cx="34290" cy="1371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2658745" y="3566160"/>
              <a:ext cx="43180" cy="102870"/>
            </p14:xfrm>
          </p:contentPart>
        </mc:Choice>
        <mc:Fallback xmlns="">
          <p:pic>
            <p:nvPicPr>
              <p:cNvPr id="19" name="墨迹 18"/>
            </p:nvPicPr>
            <p:blipFill>
              <a:blip r:embed="rId32"/>
            </p:blipFill>
            <p:spPr>
              <a:xfrm>
                <a:off x="2658745" y="3566160"/>
                <a:ext cx="43180" cy="10287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2898775" y="4363085"/>
              <a:ext cx="128905" cy="17145"/>
            </p14:xfrm>
          </p:contentPart>
        </mc:Choice>
        <mc:Fallback xmlns="">
          <p:pic>
            <p:nvPicPr>
              <p:cNvPr id="20" name="墨迹 19"/>
            </p:nvPicPr>
            <p:blipFill>
              <a:blip r:embed="rId34"/>
            </p:blipFill>
            <p:spPr>
              <a:xfrm>
                <a:off x="2898775" y="4363085"/>
                <a:ext cx="128905" cy="1714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2959100" y="4337685"/>
              <a:ext cx="34290" cy="111125"/>
            </p14:xfrm>
          </p:contentPart>
        </mc:Choice>
        <mc:Fallback xmlns="">
          <p:pic>
            <p:nvPicPr>
              <p:cNvPr id="21" name="墨迹 20"/>
            </p:nvPicPr>
            <p:blipFill>
              <a:blip r:embed="rId36"/>
            </p:blipFill>
            <p:spPr>
              <a:xfrm>
                <a:off x="2959100" y="4337685"/>
                <a:ext cx="34290" cy="11112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3088005" y="4320540"/>
              <a:ext cx="59690" cy="102870"/>
            </p14:xfrm>
          </p:contentPart>
        </mc:Choice>
        <mc:Fallback xmlns="">
          <p:pic>
            <p:nvPicPr>
              <p:cNvPr id="22" name="墨迹 21"/>
            </p:nvPicPr>
            <p:blipFill>
              <a:blip r:embed="rId38"/>
            </p:blipFill>
            <p:spPr>
              <a:xfrm>
                <a:off x="3088005" y="4320540"/>
                <a:ext cx="59690" cy="10287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2075815" y="4080510"/>
              <a:ext cx="240030" cy="8255"/>
            </p14:xfrm>
          </p:contentPart>
        </mc:Choice>
        <mc:Fallback xmlns="">
          <p:pic>
            <p:nvPicPr>
              <p:cNvPr id="23" name="墨迹 22"/>
            </p:nvPicPr>
            <p:blipFill>
              <a:blip r:embed="rId40"/>
            </p:blipFill>
            <p:spPr>
              <a:xfrm>
                <a:off x="2075815" y="4080510"/>
                <a:ext cx="240030" cy="825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3267710" y="4397375"/>
              <a:ext cx="180340" cy="360"/>
            </p14:xfrm>
          </p:contentPart>
        </mc:Choice>
        <mc:Fallback xmlns="">
          <p:pic>
            <p:nvPicPr>
              <p:cNvPr id="24" name="墨迹 23"/>
            </p:nvPicPr>
            <p:blipFill>
              <a:blip r:embed="rId42"/>
            </p:blipFill>
            <p:spPr>
              <a:xfrm>
                <a:off x="3267710" y="4397375"/>
                <a:ext cx="180340"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3387725" y="4354830"/>
              <a:ext cx="8890" cy="145415"/>
            </p14:xfrm>
          </p:contentPart>
        </mc:Choice>
        <mc:Fallback xmlns="">
          <p:pic>
            <p:nvPicPr>
              <p:cNvPr id="25" name="墨迹 24"/>
            </p:nvPicPr>
            <p:blipFill>
              <a:blip r:embed="rId44"/>
            </p:blipFill>
            <p:spPr>
              <a:xfrm>
                <a:off x="3387725" y="4354830"/>
                <a:ext cx="8890" cy="14541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3533775" y="4337685"/>
              <a:ext cx="51435" cy="145415"/>
            </p14:xfrm>
          </p:contentPart>
        </mc:Choice>
        <mc:Fallback xmlns="">
          <p:pic>
            <p:nvPicPr>
              <p:cNvPr id="26" name="墨迹 25"/>
            </p:nvPicPr>
            <p:blipFill>
              <a:blip r:embed="rId46"/>
            </p:blipFill>
            <p:spPr>
              <a:xfrm>
                <a:off x="3533775" y="4337685"/>
                <a:ext cx="51435" cy="14541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3645535" y="4406265"/>
              <a:ext cx="93980" cy="76835"/>
            </p14:xfrm>
          </p:contentPart>
        </mc:Choice>
        <mc:Fallback xmlns="">
          <p:pic>
            <p:nvPicPr>
              <p:cNvPr id="27" name="墨迹 26"/>
            </p:nvPicPr>
            <p:blipFill>
              <a:blip r:embed="rId48"/>
            </p:blipFill>
            <p:spPr>
              <a:xfrm>
                <a:off x="3645535" y="4406265"/>
                <a:ext cx="93980" cy="7683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3465195" y="4260215"/>
              <a:ext cx="291465" cy="266065"/>
            </p14:xfrm>
          </p:contentPart>
        </mc:Choice>
        <mc:Fallback xmlns="">
          <p:pic>
            <p:nvPicPr>
              <p:cNvPr id="28" name="墨迹 27"/>
            </p:nvPicPr>
            <p:blipFill>
              <a:blip r:embed="rId50"/>
            </p:blipFill>
            <p:spPr>
              <a:xfrm>
                <a:off x="3465195" y="4260215"/>
                <a:ext cx="291465" cy="26606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471170" y="3162935"/>
              <a:ext cx="532130" cy="1380490"/>
            </p14:xfrm>
          </p:contentPart>
        </mc:Choice>
        <mc:Fallback xmlns="">
          <p:pic>
            <p:nvPicPr>
              <p:cNvPr id="29" name="墨迹 28"/>
            </p:nvPicPr>
            <p:blipFill>
              <a:blip r:embed="rId52"/>
            </p:blipFill>
            <p:spPr>
              <a:xfrm>
                <a:off x="471170" y="3162935"/>
                <a:ext cx="532130" cy="138049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711835" y="3128645"/>
              <a:ext cx="42545" cy="111760"/>
            </p14:xfrm>
          </p:contentPart>
        </mc:Choice>
        <mc:Fallback xmlns="">
          <p:pic>
            <p:nvPicPr>
              <p:cNvPr id="30" name="墨迹 29"/>
            </p:nvPicPr>
            <p:blipFill>
              <a:blip r:embed="rId54"/>
            </p:blipFill>
            <p:spPr>
              <a:xfrm>
                <a:off x="711835" y="3128645"/>
                <a:ext cx="42545" cy="1117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墨迹 30"/>
              <p14:cNvContentPartPr/>
              <p14:nvPr/>
            </p14:nvContentPartPr>
            <p14:xfrm>
              <a:off x="2839085" y="3669030"/>
              <a:ext cx="111125" cy="17145"/>
            </p14:xfrm>
          </p:contentPart>
        </mc:Choice>
        <mc:Fallback xmlns="">
          <p:pic>
            <p:nvPicPr>
              <p:cNvPr id="31" name="墨迹 30"/>
            </p:nvPicPr>
            <p:blipFill>
              <a:blip r:embed="rId56"/>
            </p:blipFill>
            <p:spPr>
              <a:xfrm>
                <a:off x="2839085" y="3669030"/>
                <a:ext cx="111125" cy="1714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墨迹 31"/>
              <p14:cNvContentPartPr/>
              <p14:nvPr/>
            </p14:nvContentPartPr>
            <p14:xfrm>
              <a:off x="2924810" y="3608705"/>
              <a:ext cx="25400" cy="102870"/>
            </p14:xfrm>
          </p:contentPart>
        </mc:Choice>
        <mc:Fallback xmlns="">
          <p:pic>
            <p:nvPicPr>
              <p:cNvPr id="32" name="墨迹 31"/>
            </p:nvPicPr>
            <p:blipFill>
              <a:blip r:embed="rId58"/>
            </p:blipFill>
            <p:spPr>
              <a:xfrm>
                <a:off x="2924810" y="3608705"/>
                <a:ext cx="25400" cy="10287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墨迹 32"/>
              <p14:cNvContentPartPr/>
              <p14:nvPr/>
            </p14:nvContentPartPr>
            <p14:xfrm>
              <a:off x="4030980" y="3917315"/>
              <a:ext cx="17145" cy="68580"/>
            </p14:xfrm>
          </p:contentPart>
        </mc:Choice>
        <mc:Fallback xmlns="">
          <p:pic>
            <p:nvPicPr>
              <p:cNvPr id="33" name="墨迹 32"/>
            </p:nvPicPr>
            <p:blipFill>
              <a:blip r:embed="rId60"/>
            </p:blipFill>
            <p:spPr>
              <a:xfrm>
                <a:off x="4030980" y="3917315"/>
                <a:ext cx="17145" cy="6858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4091305" y="3917315"/>
              <a:ext cx="17145" cy="120015"/>
            </p14:xfrm>
          </p:contentPart>
        </mc:Choice>
        <mc:Fallback xmlns="">
          <p:pic>
            <p:nvPicPr>
              <p:cNvPr id="34" name="墨迹 33"/>
            </p:nvPicPr>
            <p:blipFill>
              <a:blip r:embed="rId62"/>
            </p:blipFill>
            <p:spPr>
              <a:xfrm>
                <a:off x="4091305" y="3917315"/>
                <a:ext cx="17145" cy="12001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3851275" y="4431665"/>
              <a:ext cx="154305" cy="17145"/>
            </p14:xfrm>
          </p:contentPart>
        </mc:Choice>
        <mc:Fallback xmlns="">
          <p:pic>
            <p:nvPicPr>
              <p:cNvPr id="35" name="墨迹 34"/>
            </p:nvPicPr>
            <p:blipFill>
              <a:blip r:embed="rId64"/>
            </p:blipFill>
            <p:spPr>
              <a:xfrm>
                <a:off x="3851275" y="4431665"/>
                <a:ext cx="154305" cy="1714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3954145" y="4397375"/>
              <a:ext cx="8255" cy="60325"/>
            </p14:xfrm>
          </p:contentPart>
        </mc:Choice>
        <mc:Fallback xmlns="">
          <p:pic>
            <p:nvPicPr>
              <p:cNvPr id="36" name="墨迹 35"/>
            </p:nvPicPr>
            <p:blipFill>
              <a:blip r:embed="rId66"/>
            </p:blipFill>
            <p:spPr>
              <a:xfrm>
                <a:off x="3954145" y="4397375"/>
                <a:ext cx="8255" cy="6032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4065905" y="4389120"/>
              <a:ext cx="25400" cy="85725"/>
            </p14:xfrm>
          </p:contentPart>
        </mc:Choice>
        <mc:Fallback xmlns="">
          <p:pic>
            <p:nvPicPr>
              <p:cNvPr id="37" name="墨迹 36"/>
            </p:nvPicPr>
            <p:blipFill>
              <a:blip r:embed="rId68"/>
            </p:blipFill>
            <p:spPr>
              <a:xfrm>
                <a:off x="4065905" y="4389120"/>
                <a:ext cx="25400" cy="8572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墨迹 37"/>
              <p14:cNvContentPartPr/>
              <p14:nvPr/>
            </p14:nvContentPartPr>
            <p14:xfrm>
              <a:off x="4117340" y="4354830"/>
              <a:ext cx="34290" cy="102870"/>
            </p14:xfrm>
          </p:contentPart>
        </mc:Choice>
        <mc:Fallback xmlns="">
          <p:pic>
            <p:nvPicPr>
              <p:cNvPr id="38" name="墨迹 37"/>
            </p:nvPicPr>
            <p:blipFill>
              <a:blip r:embed="rId70"/>
            </p:blipFill>
            <p:spPr>
              <a:xfrm>
                <a:off x="4117340" y="4354830"/>
                <a:ext cx="34290" cy="10287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9" name="墨迹 38"/>
              <p14:cNvContentPartPr/>
              <p14:nvPr/>
            </p14:nvContentPartPr>
            <p14:xfrm>
              <a:off x="4013835" y="4543425"/>
              <a:ext cx="111760" cy="25400"/>
            </p14:xfrm>
          </p:contentPart>
        </mc:Choice>
        <mc:Fallback xmlns="">
          <p:pic>
            <p:nvPicPr>
              <p:cNvPr id="39" name="墨迹 38"/>
            </p:nvPicPr>
            <p:blipFill>
              <a:blip r:embed="rId72"/>
            </p:blipFill>
            <p:spPr>
              <a:xfrm>
                <a:off x="4013835" y="4543425"/>
                <a:ext cx="111760" cy="254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墨迹 39"/>
              <p14:cNvContentPartPr/>
              <p14:nvPr/>
            </p14:nvContentPartPr>
            <p14:xfrm>
              <a:off x="3954145" y="4345940"/>
              <a:ext cx="128905" cy="171450"/>
            </p14:xfrm>
          </p:contentPart>
        </mc:Choice>
        <mc:Fallback xmlns="">
          <p:pic>
            <p:nvPicPr>
              <p:cNvPr id="40" name="墨迹 39"/>
            </p:nvPicPr>
            <p:blipFill>
              <a:blip r:embed="rId74"/>
            </p:blipFill>
            <p:spPr>
              <a:xfrm>
                <a:off x="3954145" y="4345940"/>
                <a:ext cx="128905" cy="17145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墨迹 40"/>
              <p14:cNvContentPartPr/>
              <p14:nvPr/>
            </p14:nvContentPartPr>
            <p14:xfrm>
              <a:off x="377190" y="3282950"/>
              <a:ext cx="300355" cy="1285875"/>
            </p14:xfrm>
          </p:contentPart>
        </mc:Choice>
        <mc:Fallback xmlns="">
          <p:pic>
            <p:nvPicPr>
              <p:cNvPr id="41" name="墨迹 40"/>
            </p:nvPicPr>
            <p:blipFill>
              <a:blip r:embed="rId76"/>
            </p:blipFill>
            <p:spPr>
              <a:xfrm>
                <a:off x="377190" y="3282950"/>
                <a:ext cx="300355" cy="128587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墨迹 41"/>
              <p14:cNvContentPartPr/>
              <p14:nvPr/>
            </p14:nvContentPartPr>
            <p14:xfrm>
              <a:off x="626110" y="3257550"/>
              <a:ext cx="85725" cy="128270"/>
            </p14:xfrm>
          </p:contentPart>
        </mc:Choice>
        <mc:Fallback xmlns="">
          <p:pic>
            <p:nvPicPr>
              <p:cNvPr id="42" name="墨迹 41"/>
            </p:nvPicPr>
            <p:blipFill>
              <a:blip r:embed="rId78"/>
            </p:blipFill>
            <p:spPr>
              <a:xfrm>
                <a:off x="626110" y="3257550"/>
                <a:ext cx="85725" cy="12827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3" name="墨迹 42"/>
              <p14:cNvContentPartPr/>
              <p14:nvPr/>
            </p14:nvContentPartPr>
            <p14:xfrm>
              <a:off x="3259455" y="4260215"/>
              <a:ext cx="93980" cy="222885"/>
            </p14:xfrm>
          </p:contentPart>
        </mc:Choice>
        <mc:Fallback xmlns="">
          <p:pic>
            <p:nvPicPr>
              <p:cNvPr id="43" name="墨迹 42"/>
            </p:nvPicPr>
            <p:blipFill>
              <a:blip r:embed="rId80"/>
            </p:blipFill>
            <p:spPr>
              <a:xfrm>
                <a:off x="3259455" y="4260215"/>
                <a:ext cx="93980" cy="22288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4" name="墨迹 43"/>
              <p14:cNvContentPartPr/>
              <p14:nvPr/>
            </p14:nvContentPartPr>
            <p14:xfrm>
              <a:off x="3181985" y="4380230"/>
              <a:ext cx="68580" cy="8890"/>
            </p14:xfrm>
          </p:contentPart>
        </mc:Choice>
        <mc:Fallback xmlns="">
          <p:pic>
            <p:nvPicPr>
              <p:cNvPr id="44" name="墨迹 43"/>
            </p:nvPicPr>
            <p:blipFill>
              <a:blip r:embed="rId82"/>
            </p:blipFill>
            <p:spPr>
              <a:xfrm>
                <a:off x="3181985" y="4380230"/>
                <a:ext cx="68580" cy="889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5" name="墨迹 44"/>
              <p14:cNvContentPartPr/>
              <p14:nvPr/>
            </p14:nvContentPartPr>
            <p14:xfrm>
              <a:off x="3181985" y="4337685"/>
              <a:ext cx="43180" cy="93980"/>
            </p14:xfrm>
          </p:contentPart>
        </mc:Choice>
        <mc:Fallback xmlns="">
          <p:pic>
            <p:nvPicPr>
              <p:cNvPr id="45" name="墨迹 44"/>
            </p:nvPicPr>
            <p:blipFill>
              <a:blip r:embed="rId84"/>
            </p:blipFill>
            <p:spPr>
              <a:xfrm>
                <a:off x="3181985" y="4337685"/>
                <a:ext cx="43180" cy="9398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6" name="墨迹 45"/>
              <p14:cNvContentPartPr/>
              <p14:nvPr/>
            </p14:nvContentPartPr>
            <p14:xfrm>
              <a:off x="4279900" y="4423410"/>
              <a:ext cx="85725" cy="360"/>
            </p14:xfrm>
          </p:contentPart>
        </mc:Choice>
        <mc:Fallback xmlns="">
          <p:pic>
            <p:nvPicPr>
              <p:cNvPr id="46" name="墨迹 45"/>
            </p:nvPicPr>
            <p:blipFill>
              <a:blip r:embed="rId86"/>
            </p:blipFill>
            <p:spPr>
              <a:xfrm>
                <a:off x="4279900" y="4423410"/>
                <a:ext cx="85725" cy="36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7" name="墨迹 46"/>
              <p14:cNvContentPartPr/>
              <p14:nvPr/>
            </p14:nvContentPartPr>
            <p14:xfrm>
              <a:off x="4323080" y="4371975"/>
              <a:ext cx="34290" cy="93980"/>
            </p14:xfrm>
          </p:contentPart>
        </mc:Choice>
        <mc:Fallback xmlns="">
          <p:pic>
            <p:nvPicPr>
              <p:cNvPr id="47" name="墨迹 46"/>
            </p:nvPicPr>
            <p:blipFill>
              <a:blip r:embed="rId88"/>
            </p:blipFill>
            <p:spPr>
              <a:xfrm>
                <a:off x="4323080" y="4371975"/>
                <a:ext cx="34290" cy="9398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8" name="墨迹 47"/>
              <p14:cNvContentPartPr/>
              <p14:nvPr/>
            </p14:nvContentPartPr>
            <p14:xfrm>
              <a:off x="4417060" y="4389120"/>
              <a:ext cx="26035" cy="120015"/>
            </p14:xfrm>
          </p:contentPart>
        </mc:Choice>
        <mc:Fallback xmlns="">
          <p:pic>
            <p:nvPicPr>
              <p:cNvPr id="48" name="墨迹 47"/>
            </p:nvPicPr>
            <p:blipFill>
              <a:blip r:embed="rId90"/>
            </p:blipFill>
            <p:spPr>
              <a:xfrm>
                <a:off x="4417060" y="4389120"/>
                <a:ext cx="26035" cy="12001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9" name="墨迹 48"/>
              <p14:cNvContentPartPr/>
              <p14:nvPr/>
            </p14:nvContentPartPr>
            <p14:xfrm>
              <a:off x="4485640" y="4414520"/>
              <a:ext cx="60325" cy="77470"/>
            </p14:xfrm>
          </p:contentPart>
        </mc:Choice>
        <mc:Fallback xmlns="">
          <p:pic>
            <p:nvPicPr>
              <p:cNvPr id="49" name="墨迹 48"/>
            </p:nvPicPr>
            <p:blipFill>
              <a:blip r:embed="rId92"/>
            </p:blipFill>
            <p:spPr>
              <a:xfrm>
                <a:off x="4485640" y="4414520"/>
                <a:ext cx="60325" cy="7747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0" name="墨迹 49"/>
              <p14:cNvContentPartPr/>
              <p14:nvPr/>
            </p14:nvContentPartPr>
            <p14:xfrm>
              <a:off x="4589145" y="4440555"/>
              <a:ext cx="137160" cy="360"/>
            </p14:xfrm>
          </p:contentPart>
        </mc:Choice>
        <mc:Fallback xmlns="">
          <p:pic>
            <p:nvPicPr>
              <p:cNvPr id="50" name="墨迹 49"/>
            </p:nvPicPr>
            <p:blipFill>
              <a:blip r:embed="rId94"/>
            </p:blipFill>
            <p:spPr>
              <a:xfrm>
                <a:off x="4589145" y="4440555"/>
                <a:ext cx="137160" cy="36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1" name="墨迹 50"/>
              <p14:cNvContentPartPr/>
              <p14:nvPr/>
            </p14:nvContentPartPr>
            <p14:xfrm>
              <a:off x="4674870" y="4371975"/>
              <a:ext cx="51435" cy="145415"/>
            </p14:xfrm>
          </p:contentPart>
        </mc:Choice>
        <mc:Fallback xmlns="">
          <p:pic>
            <p:nvPicPr>
              <p:cNvPr id="51" name="墨迹 50"/>
            </p:nvPicPr>
            <p:blipFill>
              <a:blip r:embed="rId96"/>
            </p:blipFill>
            <p:spPr>
              <a:xfrm>
                <a:off x="4674870" y="4371975"/>
                <a:ext cx="51435" cy="14541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2" name="墨迹 51"/>
              <p14:cNvContentPartPr/>
              <p14:nvPr/>
            </p14:nvContentPartPr>
            <p14:xfrm>
              <a:off x="4777740" y="4380230"/>
              <a:ext cx="25400" cy="128905"/>
            </p14:xfrm>
          </p:contentPart>
        </mc:Choice>
        <mc:Fallback xmlns="">
          <p:pic>
            <p:nvPicPr>
              <p:cNvPr id="52" name="墨迹 51"/>
            </p:nvPicPr>
            <p:blipFill>
              <a:blip r:embed="rId98"/>
            </p:blipFill>
            <p:spPr>
              <a:xfrm>
                <a:off x="4777740" y="4380230"/>
                <a:ext cx="25400" cy="12890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3" name="墨迹 52"/>
              <p14:cNvContentPartPr/>
              <p14:nvPr/>
            </p14:nvContentPartPr>
            <p14:xfrm>
              <a:off x="4863465" y="4345940"/>
              <a:ext cx="51435" cy="222885"/>
            </p14:xfrm>
          </p:contentPart>
        </mc:Choice>
        <mc:Fallback xmlns="">
          <p:pic>
            <p:nvPicPr>
              <p:cNvPr id="53" name="墨迹 52"/>
            </p:nvPicPr>
            <p:blipFill>
              <a:blip r:embed="rId100"/>
            </p:blipFill>
            <p:spPr>
              <a:xfrm>
                <a:off x="4863465" y="4345940"/>
                <a:ext cx="51435" cy="22288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4" name="墨迹 53"/>
              <p14:cNvContentPartPr/>
              <p14:nvPr/>
            </p14:nvContentPartPr>
            <p14:xfrm>
              <a:off x="883285" y="5006340"/>
              <a:ext cx="454660" cy="25400"/>
            </p14:xfrm>
          </p:contentPart>
        </mc:Choice>
        <mc:Fallback xmlns="">
          <p:pic>
            <p:nvPicPr>
              <p:cNvPr id="54" name="墨迹 53"/>
            </p:nvPicPr>
            <p:blipFill>
              <a:blip r:embed="rId102"/>
            </p:blipFill>
            <p:spPr>
              <a:xfrm>
                <a:off x="883285" y="5006340"/>
                <a:ext cx="454660" cy="2540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5" name="墨迹 54"/>
              <p14:cNvContentPartPr/>
              <p14:nvPr/>
            </p14:nvContentPartPr>
            <p14:xfrm>
              <a:off x="2006600" y="5031740"/>
              <a:ext cx="695325" cy="8890"/>
            </p14:xfrm>
          </p:contentPart>
        </mc:Choice>
        <mc:Fallback xmlns="">
          <p:pic>
            <p:nvPicPr>
              <p:cNvPr id="55" name="墨迹 54"/>
            </p:nvPicPr>
            <p:blipFill>
              <a:blip r:embed="rId104"/>
            </p:blipFill>
            <p:spPr>
              <a:xfrm>
                <a:off x="2006600" y="5031740"/>
                <a:ext cx="695325" cy="889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6" name="墨迹 55"/>
              <p14:cNvContentPartPr/>
              <p14:nvPr/>
            </p14:nvContentPartPr>
            <p14:xfrm>
              <a:off x="3362325" y="5040630"/>
              <a:ext cx="171450" cy="8255"/>
            </p14:xfrm>
          </p:contentPart>
        </mc:Choice>
        <mc:Fallback xmlns="">
          <p:pic>
            <p:nvPicPr>
              <p:cNvPr id="56" name="墨迹 55"/>
            </p:nvPicPr>
            <p:blipFill>
              <a:blip r:embed="rId106"/>
            </p:blipFill>
            <p:spPr>
              <a:xfrm>
                <a:off x="3362325" y="5040630"/>
                <a:ext cx="171450" cy="8255"/>
              </a:xfrm>
              <a:prstGeom prst="rect"/>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0179" name="Rectangle 2"/>
          <p:cNvSpPr>
            <a:spLocks noGrp="1"/>
          </p:cNvSpPr>
          <p:nvPr>
            <p:ph type="title"/>
          </p:nvPr>
        </p:nvSpPr>
        <p:spPr>
          <a:xfrm>
            <a:off x="76200" y="381000"/>
            <a:ext cx="8915400" cy="762000"/>
          </a:xfrm>
        </p:spPr>
        <p:txBody>
          <a:bodyPr vert="horz" wrap="square" lIns="92075" tIns="46038" rIns="92075" bIns="46038" anchor="ctr"/>
          <a:p>
            <a:r>
              <a:rPr lang="en-US" altLang="en-US" dirty="0"/>
              <a:t>Case </a:t>
            </a:r>
            <a:r>
              <a:rPr lang="en-US" altLang="en-US" sz="3200" dirty="0"/>
              <a:t>Study</a:t>
            </a:r>
            <a:r>
              <a:rPr lang="en-US" altLang="en-US" dirty="0"/>
              <a:t>: Checking Palindromes </a:t>
            </a:r>
            <a:endParaRPr lang="en-US" altLang="en-US" dirty="0"/>
          </a:p>
        </p:txBody>
      </p:sp>
      <p:sp>
        <p:nvSpPr>
          <p:cNvPr id="50180" name="Text Box 3"/>
          <p:cNvSpPr txBox="1"/>
          <p:nvPr/>
        </p:nvSpPr>
        <p:spPr>
          <a:xfrm>
            <a:off x="914400" y="1524000"/>
            <a:ext cx="7543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50181" name="Text Box 4"/>
          <p:cNvSpPr txBox="1"/>
          <p:nvPr/>
        </p:nvSpPr>
        <p:spPr>
          <a:xfrm>
            <a:off x="0" y="1277938"/>
            <a:ext cx="9144000" cy="424624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000" dirty="0">
                <a:cs typeface="Times New Roman" panose="02020603050405020304" pitchFamily="18" charset="0"/>
              </a:rPr>
              <a:t>Problem: Write a program that tests whether a string is a palindrome.</a:t>
            </a:r>
            <a:endParaRPr lang="en-US" altLang="en-US" sz="2000" dirty="0">
              <a:cs typeface="Times New Roman" panose="02020603050405020304" pitchFamily="18" charset="0"/>
            </a:endParaRPr>
          </a:p>
          <a:p>
            <a:pPr marL="0" lvl="0" indent="0">
              <a:spcBef>
                <a:spcPct val="50000"/>
              </a:spcBef>
              <a:buClrTx/>
              <a:buSzPct val="100000"/>
              <a:buNone/>
            </a:pPr>
            <a:r>
              <a:rPr lang="en-US" altLang="en-US" sz="2000" dirty="0"/>
              <a:t>A string is a palindrome if it reads the same forward and</a:t>
            </a:r>
            <a:r>
              <a:rPr lang="en-US" altLang="en-US" sz="2000" i="1" dirty="0"/>
              <a:t> </a:t>
            </a:r>
            <a:r>
              <a:rPr lang="en-US" altLang="en-US" sz="2000" dirty="0"/>
              <a:t>backward</a:t>
            </a:r>
            <a:r>
              <a:rPr lang="en-US" altLang="en-US" sz="2000" i="1" dirty="0"/>
              <a:t>. </a:t>
            </a:r>
            <a:r>
              <a:rPr lang="en-US" altLang="en-US" sz="2000" dirty="0"/>
              <a:t>The words</a:t>
            </a:r>
            <a:r>
              <a:rPr lang="en-US" altLang="en-US" sz="2000" i="1" dirty="0"/>
              <a:t> </a:t>
            </a:r>
            <a:r>
              <a:rPr lang="en-US" altLang="en-US" sz="2000" dirty="0"/>
              <a:t>“mom,”</a:t>
            </a:r>
            <a:r>
              <a:rPr lang="en-US" altLang="en-US" sz="2000" i="1" dirty="0"/>
              <a:t> </a:t>
            </a:r>
            <a:r>
              <a:rPr lang="en-US" altLang="en-US" sz="2000" dirty="0"/>
              <a:t>“dad,”</a:t>
            </a:r>
            <a:r>
              <a:rPr lang="en-US" altLang="en-US" sz="2000" i="1" dirty="0"/>
              <a:t> </a:t>
            </a:r>
            <a:r>
              <a:rPr lang="en-US" altLang="en-US" sz="2000" dirty="0"/>
              <a:t>and </a:t>
            </a:r>
            <a:r>
              <a:rPr lang="en-US" altLang="en-US" sz="2000" i="1" dirty="0"/>
              <a:t>“</a:t>
            </a:r>
            <a:r>
              <a:rPr lang="en-US" altLang="en-US" sz="2000" dirty="0"/>
              <a:t>noon</a:t>
            </a:r>
            <a:r>
              <a:rPr lang="en-US" altLang="en-US" sz="2000" i="1" dirty="0"/>
              <a:t>,”</a:t>
            </a:r>
            <a:r>
              <a:rPr lang="en-US" altLang="en-US" sz="2000" dirty="0"/>
              <a:t> for example, are all palindromes.</a:t>
            </a:r>
            <a:endParaRPr lang="en-US" altLang="en-US" sz="2000" dirty="0"/>
          </a:p>
          <a:p>
            <a:pPr marL="0" lvl="0" indent="0">
              <a:spcBef>
                <a:spcPct val="50000"/>
              </a:spcBef>
              <a:buClrTx/>
              <a:buSzPct val="100000"/>
              <a:buNone/>
            </a:pPr>
            <a:r>
              <a:rPr lang="en-US" altLang="en-US" sz="2000" dirty="0"/>
              <a:t>How do you write a program to check whether a string is a palindrome? </a:t>
            </a:r>
            <a:endParaRPr lang="en-US" altLang="en-US" sz="2000" dirty="0"/>
          </a:p>
          <a:p>
            <a:pPr marL="0" lvl="0" indent="0">
              <a:spcBef>
                <a:spcPct val="50000"/>
              </a:spcBef>
              <a:buClrTx/>
              <a:buSzPct val="100000"/>
              <a:buNone/>
            </a:pPr>
            <a:r>
              <a:rPr lang="en-US" altLang="en-US" sz="2000" dirty="0"/>
              <a:t>One solution is to check whether the first character in the string is the same as the last character. </a:t>
            </a:r>
            <a:endParaRPr lang="en-US" altLang="en-US" sz="2000" dirty="0"/>
          </a:p>
          <a:p>
            <a:pPr marL="0" lvl="0" indent="0">
              <a:spcBef>
                <a:spcPct val="50000"/>
              </a:spcBef>
              <a:buClrTx/>
              <a:buSzPct val="100000"/>
              <a:buNone/>
            </a:pPr>
            <a:r>
              <a:rPr lang="en-US" altLang="en-US" sz="2000" dirty="0"/>
              <a:t>If so, check whether the second character is the same as the second-last character. </a:t>
            </a:r>
            <a:endParaRPr lang="en-US" altLang="en-US" sz="2000" dirty="0"/>
          </a:p>
          <a:p>
            <a:pPr marL="0" lvl="0" indent="0">
              <a:spcBef>
                <a:spcPct val="50000"/>
              </a:spcBef>
              <a:buClrTx/>
              <a:buSzPct val="100000"/>
              <a:buNone/>
            </a:pPr>
            <a:r>
              <a:rPr lang="en-US" altLang="en-US" sz="2000" dirty="0"/>
              <a:t>This process continues until a mismatch is found or all the characters in the string are checked, except for the middle character if the string has an odd number of characters. </a:t>
            </a:r>
            <a:endParaRPr lang="en-US" altLang="en-US" sz="2000"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22885" y="2374265"/>
              <a:ext cx="411480" cy="8890"/>
            </p14:xfrm>
          </p:contentPart>
        </mc:Choice>
        <mc:Fallback xmlns="">
          <p:pic>
            <p:nvPicPr>
              <p:cNvPr id="2" name="墨迹 1"/>
            </p:nvPicPr>
            <p:blipFill>
              <a:blip r:embed="rId2"/>
            </p:blipFill>
            <p:spPr>
              <a:xfrm>
                <a:off x="222885" y="2374265"/>
                <a:ext cx="411480" cy="88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132205" y="2391410"/>
              <a:ext cx="360045" cy="17145"/>
            </p14:xfrm>
          </p:contentPart>
        </mc:Choice>
        <mc:Fallback xmlns="">
          <p:pic>
            <p:nvPicPr>
              <p:cNvPr id="3" name="墨迹 2"/>
            </p:nvPicPr>
            <p:blipFill>
              <a:blip r:embed="rId4"/>
            </p:blipFill>
            <p:spPr>
              <a:xfrm>
                <a:off x="1132205" y="2391410"/>
                <a:ext cx="360045" cy="171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298700" y="2451735"/>
              <a:ext cx="437515" cy="360"/>
            </p14:xfrm>
          </p:contentPart>
        </mc:Choice>
        <mc:Fallback xmlns="">
          <p:pic>
            <p:nvPicPr>
              <p:cNvPr id="4" name="墨迹 3"/>
            </p:nvPicPr>
            <p:blipFill>
              <a:blip r:embed="rId6"/>
            </p:blipFill>
            <p:spPr>
              <a:xfrm>
                <a:off x="2298700" y="2451735"/>
                <a:ext cx="437515"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468495" y="3326130"/>
              <a:ext cx="3869055" cy="76835"/>
            </p14:xfrm>
          </p:contentPart>
        </mc:Choice>
        <mc:Fallback xmlns="">
          <p:pic>
            <p:nvPicPr>
              <p:cNvPr id="5" name="墨迹 4"/>
            </p:nvPicPr>
            <p:blipFill>
              <a:blip r:embed="rId8"/>
            </p:blipFill>
            <p:spPr>
              <a:xfrm>
                <a:off x="4468495" y="3326130"/>
                <a:ext cx="3869055" cy="768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531495" y="3651885"/>
              <a:ext cx="960755" cy="34290"/>
            </p14:xfrm>
          </p:contentPart>
        </mc:Choice>
        <mc:Fallback xmlns="">
          <p:pic>
            <p:nvPicPr>
              <p:cNvPr id="6" name="墨迹 5"/>
            </p:nvPicPr>
            <p:blipFill>
              <a:blip r:embed="rId10"/>
            </p:blipFill>
            <p:spPr>
              <a:xfrm>
                <a:off x="531495" y="3651885"/>
                <a:ext cx="960755" cy="342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857250" y="4029075"/>
              <a:ext cx="7548880" cy="102870"/>
            </p14:xfrm>
          </p:contentPart>
        </mc:Choice>
        <mc:Fallback xmlns="">
          <p:pic>
            <p:nvPicPr>
              <p:cNvPr id="7" name="墨迹 6"/>
            </p:nvPicPr>
            <p:blipFill>
              <a:blip r:embed="rId12"/>
            </p:blipFill>
            <p:spPr>
              <a:xfrm>
                <a:off x="857250" y="4029075"/>
                <a:ext cx="7548880" cy="10287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533775" y="4800600"/>
              <a:ext cx="926465" cy="8255"/>
            </p14:xfrm>
          </p:contentPart>
        </mc:Choice>
        <mc:Fallback xmlns="">
          <p:pic>
            <p:nvPicPr>
              <p:cNvPr id="8" name="墨迹 7"/>
            </p:nvPicPr>
            <p:blipFill>
              <a:blip r:embed="rId14"/>
            </p:blipFill>
            <p:spPr>
              <a:xfrm>
                <a:off x="3533775" y="4800600"/>
                <a:ext cx="926465" cy="825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803140" y="4791710"/>
              <a:ext cx="506095" cy="26035"/>
            </p14:xfrm>
          </p:contentPart>
        </mc:Choice>
        <mc:Fallback xmlns="">
          <p:pic>
            <p:nvPicPr>
              <p:cNvPr id="9" name="墨迹 8"/>
            </p:nvPicPr>
            <p:blipFill>
              <a:blip r:embed="rId16"/>
            </p:blipFill>
            <p:spPr>
              <a:xfrm>
                <a:off x="4803140" y="4791710"/>
                <a:ext cx="506095" cy="26035"/>
              </a:xfrm>
              <a:prstGeom prst="rect"/>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5"/>
          <p:cNvSpPr txBox="1">
            <a:spLocks noGrp="1"/>
          </p:cNvSpPr>
          <p:nvPr>
            <p:ph type="ftr" sz="quarter" idx="3"/>
          </p:nvPr>
        </p:nvSpPr>
        <p:spPr>
          <a:noFill/>
          <a:ln>
            <a:noFill/>
          </a:ln>
        </p:spPr>
        <p:txBody>
          <a:bodyPr wrap="none" lIns="92075" tIns="46038" rIns="92075" bIns="46038" anchor="ctr"/>
          <a:p>
            <a:pPr marL="0" indent="0">
              <a:spcBef>
                <a:spcPct val="0"/>
              </a:spcBef>
              <a:buClrTx/>
              <a:buSzPct val="100000"/>
              <a:buFont typeface="Monotype Sorts" pitchFamily="2" charset="2"/>
              <a:buNone/>
            </a:pPr>
            <a:r>
              <a:rPr lang="en-US" altLang="en-US" kern="1200" dirty="0">
                <a:latin typeface="+mn-lt"/>
                <a:ea typeface="+mn-ea"/>
                <a:cs typeface="+mn-cs"/>
              </a:rPr>
              <a:t>© Copyright 2016 by Pearson Education, Inc. All Rights Reserved.</a:t>
            </a:r>
            <a:endParaRPr lang="en-US" altLang="en-US" kern="1200" dirty="0">
              <a:latin typeface="+mn-lt"/>
              <a:ea typeface="+mn-ea"/>
              <a:cs typeface="+mn-cs"/>
            </a:endParaRPr>
          </a:p>
        </p:txBody>
      </p:sp>
      <p:sp>
        <p:nvSpPr>
          <p:cNvPr id="7171" name="Rectangle 36"/>
          <p:cNvSpPr txBox="1">
            <a:spLocks noGrp="1"/>
          </p:cNvSpPr>
          <p:nvPr>
            <p:ph type="sldNum" sz="quarter" idx="4"/>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2" name="Rectangle 2"/>
          <p:cNvSpPr>
            <a:spLocks noGrp="1"/>
          </p:cNvSpPr>
          <p:nvPr>
            <p:ph type="ctrTitle" sz="quarter"/>
          </p:nvPr>
        </p:nvSpPr>
        <p:spPr>
          <a:xfrm>
            <a:off x="609600" y="228600"/>
            <a:ext cx="7772400" cy="457200"/>
          </a:xfrm>
        </p:spPr>
        <p:txBody>
          <a:bodyPr vert="horz" wrap="square" lIns="92075" tIns="46038" rIns="92075" bIns="46038" anchor="ctr"/>
          <a:p>
            <a:pPr algn="l"/>
            <a:r>
              <a:rPr lang="en-US" altLang="en-US" sz="4000" kern="1200" dirty="0">
                <a:latin typeface="+mj-lt"/>
                <a:ea typeface="+mj-ea"/>
                <a:cs typeface="+mj-cs"/>
              </a:rPr>
              <a:t>Objectives</a:t>
            </a:r>
            <a:endParaRPr lang="en-US" altLang="en-US" sz="4000" kern="1200" dirty="0">
              <a:latin typeface="+mj-lt"/>
              <a:ea typeface="+mj-ea"/>
              <a:cs typeface="+mj-cs"/>
            </a:endParaRPr>
          </a:p>
        </p:txBody>
      </p:sp>
      <p:sp>
        <p:nvSpPr>
          <p:cNvPr id="7173" name="Rectangle 3"/>
          <p:cNvSpPr/>
          <p:nvPr/>
        </p:nvSpPr>
        <p:spPr>
          <a:xfrm>
            <a:off x="250825" y="863283"/>
            <a:ext cx="8642350" cy="54927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9380" lvl="0" indent="0">
              <a:buNone/>
            </a:pPr>
            <a:r>
              <a:rPr lang="en-US" altLang="en-US" sz="1800" dirty="0"/>
              <a:t>To write programs that execute statements repeatedly using a while loop (§5.2).</a:t>
            </a:r>
            <a:endParaRPr lang="en-US" altLang="en-US" sz="1800" dirty="0"/>
          </a:p>
          <a:p>
            <a:pPr marL="119380" lvl="0" indent="0">
              <a:buNone/>
            </a:pPr>
            <a:r>
              <a:rPr lang="en-US" altLang="en-US" sz="1800" dirty="0"/>
              <a:t>To follow the loop design strategy to develop loops (§§5.2.1–5.2.3).</a:t>
            </a:r>
            <a:endParaRPr lang="en-US" altLang="en-US" sz="1800" dirty="0"/>
          </a:p>
          <a:p>
            <a:pPr marL="119380" lvl="0" indent="0">
              <a:buNone/>
            </a:pPr>
            <a:r>
              <a:rPr lang="en-US" altLang="en-US" sz="1800" dirty="0"/>
              <a:t>To control a loop with the user confirmation (§5.2.4).</a:t>
            </a:r>
            <a:endParaRPr lang="en-US" altLang="en-US" sz="1800" dirty="0"/>
          </a:p>
          <a:p>
            <a:pPr marL="119380" lvl="0" indent="0">
              <a:buNone/>
            </a:pPr>
            <a:r>
              <a:rPr lang="en-US" altLang="en-US" sz="1800" dirty="0"/>
              <a:t>To control a loop with a sentinel value (§5.2.5).</a:t>
            </a:r>
            <a:endParaRPr lang="en-US" altLang="en-US" sz="1800" dirty="0"/>
          </a:p>
          <a:p>
            <a:pPr marL="119380" lvl="0" indent="0">
              <a:buNone/>
            </a:pPr>
            <a:r>
              <a:rPr lang="en-US" altLang="en-US" sz="1800" dirty="0"/>
              <a:t>To obtain input from a file using input redirection rather than typing from the keyboard (§5.2.6).</a:t>
            </a:r>
            <a:endParaRPr lang="en-US" altLang="en-US" sz="1800" dirty="0"/>
          </a:p>
          <a:p>
            <a:pPr marL="119380" lvl="0" indent="0">
              <a:buNone/>
            </a:pPr>
            <a:r>
              <a:rPr lang="en-US" altLang="en-US" sz="1800" dirty="0"/>
              <a:t>To read all data from a file (§5.2.7).</a:t>
            </a:r>
            <a:endParaRPr lang="en-US" altLang="en-US" sz="1800" dirty="0"/>
          </a:p>
          <a:p>
            <a:pPr marL="119380" lvl="0" indent="0">
              <a:buNone/>
            </a:pPr>
            <a:r>
              <a:rPr lang="en-US" altLang="en-US" sz="1800" dirty="0"/>
              <a:t>To write loops using do-while statements (§5.3).</a:t>
            </a:r>
            <a:endParaRPr lang="en-US" altLang="en-US" sz="1800" dirty="0"/>
          </a:p>
          <a:p>
            <a:pPr marL="119380" lvl="0" indent="0">
              <a:buNone/>
            </a:pPr>
            <a:r>
              <a:rPr lang="en-US" altLang="en-US" sz="1800" dirty="0"/>
              <a:t>To write loops using for statements (§5.4).</a:t>
            </a:r>
            <a:endParaRPr lang="en-US" altLang="en-US" sz="1800" dirty="0"/>
          </a:p>
          <a:p>
            <a:pPr marL="119380" lvl="0" indent="0">
              <a:buNone/>
            </a:pPr>
            <a:r>
              <a:rPr lang="en-US" altLang="en-US" sz="1800" dirty="0"/>
              <a:t>To discover the similarities and differences of three types of loop statements (§5.5).</a:t>
            </a:r>
            <a:endParaRPr lang="en-US" altLang="en-US" sz="1800" dirty="0"/>
          </a:p>
          <a:p>
            <a:pPr marL="119380" lvl="0" indent="0">
              <a:buNone/>
            </a:pPr>
            <a:r>
              <a:rPr lang="en-US" altLang="en-US" sz="1800" dirty="0"/>
              <a:t>To write nested loops (§5.6).</a:t>
            </a:r>
            <a:endParaRPr lang="en-US" altLang="en-US" sz="1800" dirty="0"/>
          </a:p>
          <a:p>
            <a:pPr marL="119380" lvl="0" indent="0">
              <a:buNone/>
            </a:pPr>
            <a:r>
              <a:rPr lang="en-US" altLang="en-US" sz="1800" dirty="0"/>
              <a:t>To learn the techniques for minimizing numerical errors (§5.7).</a:t>
            </a:r>
            <a:endParaRPr lang="en-US" altLang="en-US" sz="1800" dirty="0"/>
          </a:p>
          <a:p>
            <a:pPr marL="119380" lvl="0" indent="0">
              <a:buNone/>
            </a:pPr>
            <a:r>
              <a:rPr lang="en-US" altLang="en-US" sz="1800" dirty="0"/>
              <a:t>To learn loops from a variety of examples (GCD, FutureTuition, MonteCarloSimulation, Dec2Hex) (§5.8).</a:t>
            </a:r>
            <a:endParaRPr lang="en-US" altLang="en-US" sz="1800" dirty="0"/>
          </a:p>
          <a:p>
            <a:pPr marL="119380" lvl="0" indent="0">
              <a:buNone/>
            </a:pPr>
            <a:r>
              <a:rPr lang="en-US" altLang="en-US" sz="1800" dirty="0"/>
              <a:t>To implement program control with break and continue (§5.9).</a:t>
            </a:r>
            <a:endParaRPr lang="en-US" altLang="en-US" sz="1800" dirty="0"/>
          </a:p>
          <a:p>
            <a:pPr marL="119380" lvl="0" indent="0">
              <a:buNone/>
            </a:pPr>
            <a:r>
              <a:rPr lang="en-US" altLang="en-US" sz="1800" dirty="0"/>
              <a:t>To write a program that tests palindromes (§5.10).</a:t>
            </a:r>
            <a:endParaRPr lang="en-US" altLang="en-US" sz="1800" dirty="0"/>
          </a:p>
          <a:p>
            <a:pPr marL="119380" lvl="0" indent="0">
              <a:buNone/>
            </a:pPr>
            <a:r>
              <a:rPr lang="en-US" altLang="en-US" sz="1800" dirty="0"/>
              <a:t>To write a program that displays prime numbers (§5.11).</a:t>
            </a:r>
            <a:endParaRPr lang="en-US" altLang="en-US" sz="1800"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302000" y="1543050"/>
              <a:ext cx="2290445" cy="34290"/>
            </p14:xfrm>
          </p:contentPart>
        </mc:Choice>
        <mc:Fallback xmlns="">
          <p:pic>
            <p:nvPicPr>
              <p:cNvPr id="2" name="墨迹 1"/>
            </p:nvPicPr>
            <p:blipFill>
              <a:blip r:embed="rId2"/>
            </p:blipFill>
            <p:spPr>
              <a:xfrm>
                <a:off x="3302000" y="1543050"/>
                <a:ext cx="2290445" cy="342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054735" y="1842770"/>
              <a:ext cx="1217930" cy="43180"/>
            </p14:xfrm>
          </p:contentPart>
        </mc:Choice>
        <mc:Fallback xmlns="">
          <p:pic>
            <p:nvPicPr>
              <p:cNvPr id="3" name="墨迹 2"/>
            </p:nvPicPr>
            <p:blipFill>
              <a:blip r:embed="rId4"/>
            </p:blipFill>
            <p:spPr>
              <a:xfrm>
                <a:off x="1054735" y="1842770"/>
                <a:ext cx="1217930" cy="431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079115" y="1842770"/>
              <a:ext cx="1604010" cy="17145"/>
            </p14:xfrm>
          </p:contentPart>
        </mc:Choice>
        <mc:Fallback xmlns="">
          <p:pic>
            <p:nvPicPr>
              <p:cNvPr id="4" name="墨迹 3"/>
            </p:nvPicPr>
            <p:blipFill>
              <a:blip r:embed="rId6"/>
            </p:blipFill>
            <p:spPr>
              <a:xfrm>
                <a:off x="3079115" y="1842770"/>
                <a:ext cx="1604010" cy="171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920875" y="2168525"/>
              <a:ext cx="2041525" cy="85725"/>
            </p14:xfrm>
          </p:contentPart>
        </mc:Choice>
        <mc:Fallback xmlns="">
          <p:pic>
            <p:nvPicPr>
              <p:cNvPr id="5" name="墨迹 4"/>
            </p:nvPicPr>
            <p:blipFill>
              <a:blip r:embed="rId8"/>
            </p:blipFill>
            <p:spPr>
              <a:xfrm>
                <a:off x="1920875" y="2168525"/>
                <a:ext cx="2041525" cy="8572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891540" y="3094355"/>
              <a:ext cx="1955800" cy="68580"/>
            </p14:xfrm>
          </p:contentPart>
        </mc:Choice>
        <mc:Fallback xmlns="">
          <p:pic>
            <p:nvPicPr>
              <p:cNvPr id="6" name="墨迹 5"/>
            </p:nvPicPr>
            <p:blipFill>
              <a:blip r:embed="rId10"/>
            </p:blipFill>
            <p:spPr>
              <a:xfrm>
                <a:off x="891540" y="3094355"/>
                <a:ext cx="1955800" cy="685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071880" y="3188970"/>
              <a:ext cx="2153285" cy="291465"/>
            </p14:xfrm>
          </p:contentPart>
        </mc:Choice>
        <mc:Fallback xmlns="">
          <p:pic>
            <p:nvPicPr>
              <p:cNvPr id="7" name="墨迹 6"/>
            </p:nvPicPr>
            <p:blipFill>
              <a:blip r:embed="rId12"/>
            </p:blipFill>
            <p:spPr>
              <a:xfrm>
                <a:off x="1071880" y="3188970"/>
                <a:ext cx="2153285" cy="2914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2418715" y="3411855"/>
              <a:ext cx="506095" cy="436880"/>
            </p14:xfrm>
          </p:contentPart>
        </mc:Choice>
        <mc:Fallback xmlns="">
          <p:pic>
            <p:nvPicPr>
              <p:cNvPr id="8" name="墨迹 7"/>
            </p:nvPicPr>
            <p:blipFill>
              <a:blip r:embed="rId14"/>
            </p:blipFill>
            <p:spPr>
              <a:xfrm>
                <a:off x="2418715" y="3411855"/>
                <a:ext cx="506095" cy="436880"/>
              </a:xfrm>
              <a:prstGeom prst="rect"/>
            </p:spPr>
          </p:pic>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1290" y="182245"/>
            <a:ext cx="8401050" cy="6492875"/>
          </a:xfrm>
          <a:prstGeom prst="rect">
            <a:avLst/>
          </a:prstGeom>
          <a:noFill/>
        </p:spPr>
        <p:txBody>
          <a:bodyPr wrap="square" rtlCol="0" anchor="t">
            <a:spAutoFit/>
          </a:bodyPr>
          <a:p>
            <a:r>
              <a:rPr lang="zh-CN" altLang="en-US" sz="1600"/>
              <a:t>#include &lt;iostream&gt;</a:t>
            </a:r>
            <a:endParaRPr lang="zh-CN" altLang="en-US" sz="1600"/>
          </a:p>
          <a:p>
            <a:r>
              <a:rPr lang="zh-CN" altLang="en-US" sz="1600"/>
              <a:t>#include &lt;string&gt;</a:t>
            </a:r>
            <a:endParaRPr lang="zh-CN" altLang="en-US" sz="1600"/>
          </a:p>
          <a:p>
            <a:r>
              <a:rPr lang="zh-CN" altLang="en-US" sz="1600"/>
              <a:t>using namespace std;</a:t>
            </a:r>
            <a:endParaRPr lang="zh-CN" altLang="en-US" sz="1600"/>
          </a:p>
          <a:p>
            <a:r>
              <a:rPr lang="zh-CN" altLang="en-US" sz="1600"/>
              <a:t>int main(){</a:t>
            </a:r>
            <a:endParaRPr lang="zh-CN" altLang="en-US" sz="1600"/>
          </a:p>
          <a:p>
            <a:r>
              <a:rPr lang="zh-CN" altLang="en-US" sz="1600"/>
              <a:t>  // Prompt the user to enter a string</a:t>
            </a:r>
            <a:endParaRPr lang="zh-CN" altLang="en-US" sz="1600"/>
          </a:p>
          <a:p>
            <a:r>
              <a:rPr lang="zh-CN" altLang="en-US" sz="1600"/>
              <a:t>  cout &lt;&lt; "Enter a string: ";</a:t>
            </a:r>
            <a:endParaRPr lang="zh-CN" altLang="en-US" sz="1600"/>
          </a:p>
          <a:p>
            <a:r>
              <a:rPr lang="zh-CN" altLang="en-US" sz="1600"/>
              <a:t>  string s;</a:t>
            </a:r>
            <a:endParaRPr lang="zh-CN" altLang="en-US" sz="1600"/>
          </a:p>
          <a:p>
            <a:r>
              <a:rPr lang="zh-CN" altLang="en-US" sz="1600"/>
              <a:t>  getline(cin, s);</a:t>
            </a:r>
            <a:endParaRPr lang="zh-CN" altLang="en-US" sz="1600"/>
          </a:p>
          <a:p>
            <a:r>
              <a:rPr lang="zh-CN" altLang="en-US" sz="1600"/>
              <a:t>  // The index of the first character in the string</a:t>
            </a:r>
            <a:endParaRPr lang="zh-CN" altLang="en-US" sz="1600"/>
          </a:p>
          <a:p>
            <a:r>
              <a:rPr lang="zh-CN" altLang="en-US" sz="1600"/>
              <a:t>  int low = 0;</a:t>
            </a:r>
            <a:endParaRPr lang="zh-CN" altLang="en-US" sz="1600"/>
          </a:p>
          <a:p>
            <a:r>
              <a:rPr lang="zh-CN" altLang="en-US" sz="1600"/>
              <a:t>  // The index of the last character in the string</a:t>
            </a:r>
            <a:endParaRPr lang="zh-CN" altLang="en-US" sz="1600"/>
          </a:p>
          <a:p>
            <a:r>
              <a:rPr lang="zh-CN" altLang="en-US" sz="1600"/>
              <a:t>  int high = s.length() - 1;</a:t>
            </a:r>
            <a:endParaRPr lang="zh-CN" altLang="en-US" sz="1600"/>
          </a:p>
          <a:p>
            <a:r>
              <a:rPr lang="zh-CN" altLang="en-US" sz="1600"/>
              <a:t>  bool isPalindrome = true;</a:t>
            </a:r>
            <a:endParaRPr lang="zh-CN" altLang="en-US" sz="1600"/>
          </a:p>
          <a:p>
            <a:r>
              <a:rPr lang="zh-CN" altLang="en-US" sz="1600"/>
              <a:t>  while (low &lt; high)   {</a:t>
            </a:r>
            <a:endParaRPr lang="zh-CN" altLang="en-US" sz="1600"/>
          </a:p>
          <a:p>
            <a:r>
              <a:rPr lang="zh-CN" altLang="en-US" sz="1600"/>
              <a:t>    if (s[low] != s[high])     {</a:t>
            </a:r>
            <a:endParaRPr lang="zh-CN" altLang="en-US" sz="1600"/>
          </a:p>
          <a:p>
            <a:r>
              <a:rPr lang="zh-CN" altLang="en-US" sz="1600"/>
              <a:t>      isPalindrome = false; // Not a palindrome</a:t>
            </a:r>
            <a:endParaRPr lang="zh-CN" altLang="en-US" sz="1600"/>
          </a:p>
          <a:p>
            <a:r>
              <a:rPr lang="zh-CN" altLang="en-US" sz="1600"/>
              <a:t>      break;</a:t>
            </a:r>
            <a:endParaRPr lang="zh-CN" altLang="en-US" sz="1600"/>
          </a:p>
          <a:p>
            <a:r>
              <a:rPr lang="zh-CN" altLang="en-US" sz="1600"/>
              <a:t>    } </a:t>
            </a:r>
            <a:endParaRPr lang="zh-CN" altLang="en-US" sz="1600"/>
          </a:p>
          <a:p>
            <a:r>
              <a:rPr lang="zh-CN" altLang="en-US" sz="1600"/>
              <a:t>    low++;</a:t>
            </a:r>
            <a:endParaRPr lang="zh-CN" altLang="en-US" sz="1600"/>
          </a:p>
          <a:p>
            <a:r>
              <a:rPr lang="zh-CN" altLang="en-US" sz="1600"/>
              <a:t>    high--;</a:t>
            </a:r>
            <a:endParaRPr lang="zh-CN" altLang="en-US" sz="1600"/>
          </a:p>
          <a:p>
            <a:r>
              <a:rPr lang="zh-CN" altLang="en-US" sz="1600"/>
              <a:t>  }</a:t>
            </a:r>
            <a:endParaRPr lang="zh-CN" altLang="en-US" sz="1600"/>
          </a:p>
          <a:p>
            <a:r>
              <a:rPr lang="zh-CN" altLang="en-US" sz="1600"/>
              <a:t>  if (isPalindrome)</a:t>
            </a:r>
            <a:endParaRPr lang="zh-CN" altLang="en-US" sz="1600"/>
          </a:p>
          <a:p>
            <a:r>
              <a:rPr lang="zh-CN" altLang="en-US" sz="1600"/>
              <a:t>    cout &lt;&lt; s &lt;&lt; " is a palindrome" &lt;&lt; endl;</a:t>
            </a:r>
            <a:endParaRPr lang="zh-CN" altLang="en-US" sz="1600"/>
          </a:p>
          <a:p>
            <a:r>
              <a:rPr lang="zh-CN" altLang="en-US" sz="1600"/>
              <a:t>  else</a:t>
            </a:r>
            <a:endParaRPr lang="zh-CN" altLang="en-US" sz="1600"/>
          </a:p>
          <a:p>
            <a:r>
              <a:rPr lang="zh-CN" altLang="en-US" sz="1600"/>
              <a:t>    cout &lt;&lt; s &lt;&lt; " is not a palindrome" &lt;&lt; endl;</a:t>
            </a:r>
            <a:endParaRPr lang="zh-CN" altLang="en-US" sz="1600"/>
          </a:p>
          <a:p>
            <a:r>
              <a:rPr lang="zh-CN" altLang="en-US" sz="1600"/>
              <a:t>  return 0;}</a:t>
            </a:r>
            <a:endParaRPr lang="zh-CN" altLang="en-US" sz="16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226185" y="471170"/>
              <a:ext cx="446405" cy="26035"/>
            </p14:xfrm>
          </p:contentPart>
        </mc:Choice>
        <mc:Fallback xmlns="">
          <p:pic>
            <p:nvPicPr>
              <p:cNvPr id="2" name="墨迹 1"/>
            </p:nvPicPr>
            <p:blipFill>
              <a:blip r:embed="rId2"/>
            </p:blipFill>
            <p:spPr>
              <a:xfrm>
                <a:off x="1226185" y="471170"/>
                <a:ext cx="446405" cy="260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157605" y="754380"/>
              <a:ext cx="308610" cy="360"/>
            </p14:xfrm>
          </p:contentPart>
        </mc:Choice>
        <mc:Fallback xmlns="">
          <p:pic>
            <p:nvPicPr>
              <p:cNvPr id="3" name="墨迹 2"/>
            </p:nvPicPr>
            <p:blipFill>
              <a:blip r:embed="rId4"/>
            </p:blipFill>
            <p:spPr>
              <a:xfrm>
                <a:off x="1157605" y="754380"/>
                <a:ext cx="30861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260475" y="1680210"/>
              <a:ext cx="1278255" cy="25400"/>
            </p14:xfrm>
          </p:contentPart>
        </mc:Choice>
        <mc:Fallback xmlns="">
          <p:pic>
            <p:nvPicPr>
              <p:cNvPr id="5" name="墨迹 4"/>
            </p:nvPicPr>
            <p:blipFill>
              <a:blip r:embed="rId6"/>
            </p:blipFill>
            <p:spPr>
              <a:xfrm>
                <a:off x="1260475" y="1680210"/>
                <a:ext cx="1278255" cy="25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934720" y="1971675"/>
              <a:ext cx="59690" cy="360"/>
            </p14:xfrm>
          </p:contentPart>
        </mc:Choice>
        <mc:Fallback xmlns="">
          <p:pic>
            <p:nvPicPr>
              <p:cNvPr id="6" name="墨迹 5"/>
            </p:nvPicPr>
            <p:blipFill>
              <a:blip r:embed="rId8"/>
            </p:blipFill>
            <p:spPr>
              <a:xfrm>
                <a:off x="934720" y="1971675"/>
                <a:ext cx="5969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903730" y="1928495"/>
              <a:ext cx="111760" cy="137160"/>
            </p14:xfrm>
          </p:contentPart>
        </mc:Choice>
        <mc:Fallback xmlns="">
          <p:pic>
            <p:nvPicPr>
              <p:cNvPr id="7" name="墨迹 6"/>
            </p:nvPicPr>
            <p:blipFill>
              <a:blip r:embed="rId10"/>
            </p:blipFill>
            <p:spPr>
              <a:xfrm>
                <a:off x="1903730" y="1928495"/>
                <a:ext cx="111760" cy="1371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2049780" y="1851660"/>
              <a:ext cx="85725" cy="265430"/>
            </p14:xfrm>
          </p:contentPart>
        </mc:Choice>
        <mc:Fallback xmlns="">
          <p:pic>
            <p:nvPicPr>
              <p:cNvPr id="8" name="墨迹 7"/>
            </p:nvPicPr>
            <p:blipFill>
              <a:blip r:embed="rId12"/>
            </p:blipFill>
            <p:spPr>
              <a:xfrm>
                <a:off x="2049780" y="1851660"/>
                <a:ext cx="85725" cy="26543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2221230" y="1962785"/>
              <a:ext cx="85725" cy="102870"/>
            </p14:xfrm>
          </p:contentPart>
        </mc:Choice>
        <mc:Fallback xmlns="">
          <p:pic>
            <p:nvPicPr>
              <p:cNvPr id="9" name="墨迹 8"/>
            </p:nvPicPr>
            <p:blipFill>
              <a:blip r:embed="rId14"/>
            </p:blipFill>
            <p:spPr>
              <a:xfrm>
                <a:off x="2221230" y="1962785"/>
                <a:ext cx="85725" cy="10287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2426970" y="1962785"/>
              <a:ext cx="102870" cy="94615"/>
            </p14:xfrm>
          </p:contentPart>
        </mc:Choice>
        <mc:Fallback xmlns="">
          <p:pic>
            <p:nvPicPr>
              <p:cNvPr id="10" name="墨迹 9"/>
            </p:nvPicPr>
            <p:blipFill>
              <a:blip r:embed="rId16"/>
            </p:blipFill>
            <p:spPr>
              <a:xfrm>
                <a:off x="2426970" y="1962785"/>
                <a:ext cx="102870" cy="9461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2555875" y="1859915"/>
              <a:ext cx="111760" cy="266065"/>
            </p14:xfrm>
          </p:contentPart>
        </mc:Choice>
        <mc:Fallback xmlns="">
          <p:pic>
            <p:nvPicPr>
              <p:cNvPr id="11" name="墨迹 10"/>
            </p:nvPicPr>
            <p:blipFill>
              <a:blip r:embed="rId18"/>
            </p:blipFill>
            <p:spPr>
              <a:xfrm>
                <a:off x="2555875" y="1859915"/>
                <a:ext cx="111760" cy="26606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2753360" y="1979930"/>
              <a:ext cx="93980" cy="111760"/>
            </p14:xfrm>
          </p:contentPart>
        </mc:Choice>
        <mc:Fallback xmlns="">
          <p:pic>
            <p:nvPicPr>
              <p:cNvPr id="12" name="墨迹 11"/>
            </p:nvPicPr>
            <p:blipFill>
              <a:blip r:embed="rId20"/>
            </p:blipFill>
            <p:spPr>
              <a:xfrm>
                <a:off x="2753360" y="1979930"/>
                <a:ext cx="93980" cy="1117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2984500" y="1962785"/>
              <a:ext cx="77470" cy="102870"/>
            </p14:xfrm>
          </p:contentPart>
        </mc:Choice>
        <mc:Fallback xmlns="">
          <p:pic>
            <p:nvPicPr>
              <p:cNvPr id="13" name="墨迹 12"/>
            </p:nvPicPr>
            <p:blipFill>
              <a:blip r:embed="rId22"/>
            </p:blipFill>
            <p:spPr>
              <a:xfrm>
                <a:off x="2984500" y="1962785"/>
                <a:ext cx="77470" cy="10287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3156585" y="1817370"/>
              <a:ext cx="85725" cy="291465"/>
            </p14:xfrm>
          </p:contentPart>
        </mc:Choice>
        <mc:Fallback xmlns="">
          <p:pic>
            <p:nvPicPr>
              <p:cNvPr id="14" name="墨迹 13"/>
            </p:nvPicPr>
            <p:blipFill>
              <a:blip r:embed="rId24"/>
            </p:blipFill>
            <p:spPr>
              <a:xfrm>
                <a:off x="3156585" y="1817370"/>
                <a:ext cx="85725" cy="29146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3302000" y="1988820"/>
              <a:ext cx="111760" cy="145415"/>
            </p14:xfrm>
          </p:contentPart>
        </mc:Choice>
        <mc:Fallback xmlns="">
          <p:pic>
            <p:nvPicPr>
              <p:cNvPr id="15" name="墨迹 14"/>
            </p:nvPicPr>
            <p:blipFill>
              <a:blip r:embed="rId26"/>
            </p:blipFill>
            <p:spPr>
              <a:xfrm>
                <a:off x="3302000" y="1988820"/>
                <a:ext cx="111760" cy="14541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1912620" y="2185670"/>
              <a:ext cx="1672590" cy="34290"/>
            </p14:xfrm>
          </p:contentPart>
        </mc:Choice>
        <mc:Fallback xmlns="">
          <p:pic>
            <p:nvPicPr>
              <p:cNvPr id="16" name="墨迹 15"/>
            </p:nvPicPr>
            <p:blipFill>
              <a:blip r:embed="rId28"/>
            </p:blipFill>
            <p:spPr>
              <a:xfrm>
                <a:off x="1912620" y="2185670"/>
                <a:ext cx="1672590" cy="3429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385445" y="2674620"/>
              <a:ext cx="566420" cy="17145"/>
            </p14:xfrm>
          </p:contentPart>
        </mc:Choice>
        <mc:Fallback xmlns="">
          <p:pic>
            <p:nvPicPr>
              <p:cNvPr id="17" name="墨迹 16"/>
            </p:nvPicPr>
            <p:blipFill>
              <a:blip r:embed="rId30"/>
            </p:blipFill>
            <p:spPr>
              <a:xfrm>
                <a:off x="385445" y="2674620"/>
                <a:ext cx="566420" cy="1714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436880" y="3180080"/>
              <a:ext cx="2110740" cy="26035"/>
            </p14:xfrm>
          </p:contentPart>
        </mc:Choice>
        <mc:Fallback xmlns="">
          <p:pic>
            <p:nvPicPr>
              <p:cNvPr id="18" name="墨迹 17"/>
            </p:nvPicPr>
            <p:blipFill>
              <a:blip r:embed="rId32"/>
            </p:blipFill>
            <p:spPr>
              <a:xfrm>
                <a:off x="436880" y="3180080"/>
                <a:ext cx="2110740" cy="2603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2693035" y="3042920"/>
              <a:ext cx="17145" cy="360"/>
            </p14:xfrm>
          </p:contentPart>
        </mc:Choice>
        <mc:Fallback xmlns="">
          <p:pic>
            <p:nvPicPr>
              <p:cNvPr id="19" name="墨迹 18"/>
            </p:nvPicPr>
            <p:blipFill>
              <a:blip r:embed="rId34"/>
            </p:blipFill>
            <p:spPr>
              <a:xfrm>
                <a:off x="2693035" y="3042920"/>
                <a:ext cx="17145"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2607310" y="2914650"/>
              <a:ext cx="102870" cy="145415"/>
            </p14:xfrm>
          </p:contentPart>
        </mc:Choice>
        <mc:Fallback xmlns="">
          <p:pic>
            <p:nvPicPr>
              <p:cNvPr id="20" name="墨迹 19"/>
            </p:nvPicPr>
            <p:blipFill>
              <a:blip r:embed="rId36"/>
            </p:blipFill>
            <p:spPr>
              <a:xfrm>
                <a:off x="2607310" y="2914650"/>
                <a:ext cx="102870" cy="14541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2736215" y="3008630"/>
              <a:ext cx="76835" cy="8890"/>
            </p14:xfrm>
          </p:contentPart>
        </mc:Choice>
        <mc:Fallback xmlns="">
          <p:pic>
            <p:nvPicPr>
              <p:cNvPr id="21" name="墨迹 20"/>
            </p:nvPicPr>
            <p:blipFill>
              <a:blip r:embed="rId38"/>
            </p:blipFill>
            <p:spPr>
              <a:xfrm>
                <a:off x="2736215" y="3008630"/>
                <a:ext cx="76835" cy="88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2873375" y="2948940"/>
              <a:ext cx="8255" cy="93980"/>
            </p14:xfrm>
          </p:contentPart>
        </mc:Choice>
        <mc:Fallback xmlns="">
          <p:pic>
            <p:nvPicPr>
              <p:cNvPr id="22" name="墨迹 21"/>
            </p:nvPicPr>
            <p:blipFill>
              <a:blip r:embed="rId40"/>
            </p:blipFill>
            <p:spPr>
              <a:xfrm>
                <a:off x="2873375" y="2948940"/>
                <a:ext cx="8255" cy="9398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1920875" y="1739900"/>
              <a:ext cx="60325" cy="60325"/>
            </p14:xfrm>
          </p:contentPart>
        </mc:Choice>
        <mc:Fallback xmlns="">
          <p:pic>
            <p:nvPicPr>
              <p:cNvPr id="23" name="墨迹 22"/>
            </p:nvPicPr>
            <p:blipFill>
              <a:blip r:embed="rId42"/>
            </p:blipFill>
            <p:spPr>
              <a:xfrm>
                <a:off x="1920875" y="1739900"/>
                <a:ext cx="60325" cy="6032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2084070" y="1739900"/>
              <a:ext cx="8890" cy="60325"/>
            </p14:xfrm>
          </p:contentPart>
        </mc:Choice>
        <mc:Fallback xmlns="">
          <p:pic>
            <p:nvPicPr>
              <p:cNvPr id="24" name="墨迹 23"/>
            </p:nvPicPr>
            <p:blipFill>
              <a:blip r:embed="rId44"/>
            </p:blipFill>
            <p:spPr>
              <a:xfrm>
                <a:off x="2084070" y="1739900"/>
                <a:ext cx="8890" cy="6032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2238375" y="1757045"/>
              <a:ext cx="51435" cy="60325"/>
            </p14:xfrm>
          </p:contentPart>
        </mc:Choice>
        <mc:Fallback xmlns="">
          <p:pic>
            <p:nvPicPr>
              <p:cNvPr id="25" name="墨迹 24"/>
            </p:nvPicPr>
            <p:blipFill>
              <a:blip r:embed="rId46"/>
            </p:blipFill>
            <p:spPr>
              <a:xfrm>
                <a:off x="2238375" y="1757045"/>
                <a:ext cx="51435" cy="6032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3404870" y="1663065"/>
              <a:ext cx="77470" cy="171450"/>
            </p14:xfrm>
          </p:contentPart>
        </mc:Choice>
        <mc:Fallback xmlns="">
          <p:pic>
            <p:nvPicPr>
              <p:cNvPr id="26" name="墨迹 25"/>
            </p:nvPicPr>
            <p:blipFill>
              <a:blip r:embed="rId48"/>
            </p:blipFill>
            <p:spPr>
              <a:xfrm>
                <a:off x="3404870" y="1663065"/>
                <a:ext cx="77470" cy="1714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3379470" y="1834515"/>
              <a:ext cx="162560" cy="8255"/>
            </p14:xfrm>
          </p:contentPart>
        </mc:Choice>
        <mc:Fallback xmlns="">
          <p:pic>
            <p:nvPicPr>
              <p:cNvPr id="27" name="墨迹 26"/>
            </p:nvPicPr>
            <p:blipFill>
              <a:blip r:embed="rId50"/>
            </p:blipFill>
            <p:spPr>
              <a:xfrm>
                <a:off x="3379470" y="1834515"/>
                <a:ext cx="162560" cy="825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1912620" y="1859915"/>
              <a:ext cx="51435" cy="360"/>
            </p14:xfrm>
          </p:contentPart>
        </mc:Choice>
        <mc:Fallback xmlns="">
          <p:pic>
            <p:nvPicPr>
              <p:cNvPr id="28" name="墨迹 27"/>
            </p:nvPicPr>
            <p:blipFill>
              <a:blip r:embed="rId52"/>
            </p:blipFill>
            <p:spPr>
              <a:xfrm>
                <a:off x="1912620" y="1859915"/>
                <a:ext cx="51435" cy="3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969010" y="3625850"/>
              <a:ext cx="17145" cy="360"/>
            </p14:xfrm>
          </p:contentPart>
        </mc:Choice>
        <mc:Fallback xmlns="">
          <p:pic>
            <p:nvPicPr>
              <p:cNvPr id="29" name="墨迹 28"/>
            </p:nvPicPr>
            <p:blipFill>
              <a:blip r:embed="rId54"/>
            </p:blipFill>
            <p:spPr>
              <a:xfrm>
                <a:off x="969010" y="3625850"/>
                <a:ext cx="17145" cy="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900430" y="2597150"/>
              <a:ext cx="386080" cy="26035"/>
            </p14:xfrm>
          </p:contentPart>
        </mc:Choice>
        <mc:Fallback xmlns="">
          <p:pic>
            <p:nvPicPr>
              <p:cNvPr id="30" name="墨迹 29"/>
            </p:nvPicPr>
            <p:blipFill>
              <a:blip r:embed="rId56"/>
            </p:blipFill>
            <p:spPr>
              <a:xfrm>
                <a:off x="900430" y="2597150"/>
                <a:ext cx="386080" cy="2603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2023745" y="1131570"/>
              <a:ext cx="17780" cy="351155"/>
            </p14:xfrm>
          </p:contentPart>
        </mc:Choice>
        <mc:Fallback xmlns="">
          <p:pic>
            <p:nvPicPr>
              <p:cNvPr id="31" name="墨迹 30"/>
            </p:nvPicPr>
            <p:blipFill>
              <a:blip r:embed="rId58"/>
            </p:blipFill>
            <p:spPr>
              <a:xfrm>
                <a:off x="2023745" y="1131570"/>
                <a:ext cx="17780" cy="35115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2006600" y="1448435"/>
              <a:ext cx="52070" cy="77470"/>
            </p14:xfrm>
          </p:contentPart>
        </mc:Choice>
        <mc:Fallback xmlns="">
          <p:pic>
            <p:nvPicPr>
              <p:cNvPr id="32" name="墨迹 31"/>
            </p:nvPicPr>
            <p:blipFill>
              <a:blip r:embed="rId60"/>
            </p:blipFill>
            <p:spPr>
              <a:xfrm>
                <a:off x="2006600" y="1448435"/>
                <a:ext cx="52070" cy="7747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1912620" y="805815"/>
              <a:ext cx="266065" cy="248285"/>
            </p14:xfrm>
          </p:contentPart>
        </mc:Choice>
        <mc:Fallback xmlns="">
          <p:pic>
            <p:nvPicPr>
              <p:cNvPr id="33" name="墨迹 32"/>
            </p:nvPicPr>
            <p:blipFill>
              <a:blip r:embed="rId62"/>
            </p:blipFill>
            <p:spPr>
              <a:xfrm>
                <a:off x="1912620" y="805815"/>
                <a:ext cx="266065" cy="24828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3516630" y="925830"/>
              <a:ext cx="25400" cy="394335"/>
            </p14:xfrm>
          </p:contentPart>
        </mc:Choice>
        <mc:Fallback xmlns="">
          <p:pic>
            <p:nvPicPr>
              <p:cNvPr id="34" name="墨迹 33"/>
            </p:nvPicPr>
            <p:blipFill>
              <a:blip r:embed="rId64"/>
            </p:blipFill>
            <p:spPr>
              <a:xfrm>
                <a:off x="3516630" y="925830"/>
                <a:ext cx="25400" cy="39433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3473450" y="1268730"/>
              <a:ext cx="103505" cy="85725"/>
            </p14:xfrm>
          </p:contentPart>
        </mc:Choice>
        <mc:Fallback xmlns="">
          <p:pic>
            <p:nvPicPr>
              <p:cNvPr id="35" name="墨迹 34"/>
            </p:nvPicPr>
            <p:blipFill>
              <a:blip r:embed="rId66"/>
            </p:blipFill>
            <p:spPr>
              <a:xfrm>
                <a:off x="3473450" y="1268730"/>
                <a:ext cx="103505" cy="8572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3404870" y="634365"/>
              <a:ext cx="85725" cy="291465"/>
            </p14:xfrm>
          </p:contentPart>
        </mc:Choice>
        <mc:Fallback xmlns="">
          <p:pic>
            <p:nvPicPr>
              <p:cNvPr id="36" name="墨迹 35"/>
            </p:nvPicPr>
            <p:blipFill>
              <a:blip r:embed="rId68"/>
            </p:blipFill>
            <p:spPr>
              <a:xfrm>
                <a:off x="3404870" y="634365"/>
                <a:ext cx="85725" cy="29146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702945" y="3900170"/>
              <a:ext cx="377825" cy="8890"/>
            </p14:xfrm>
          </p:contentPart>
        </mc:Choice>
        <mc:Fallback xmlns="">
          <p:pic>
            <p:nvPicPr>
              <p:cNvPr id="37" name="墨迹 36"/>
            </p:nvPicPr>
            <p:blipFill>
              <a:blip r:embed="rId70"/>
            </p:blipFill>
            <p:spPr>
              <a:xfrm>
                <a:off x="702945" y="3900170"/>
                <a:ext cx="377825" cy="889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1543685" y="3900170"/>
              <a:ext cx="420370" cy="26035"/>
            </p14:xfrm>
          </p:contentPart>
        </mc:Choice>
        <mc:Fallback xmlns="">
          <p:pic>
            <p:nvPicPr>
              <p:cNvPr id="38" name="墨迹 37"/>
            </p:nvPicPr>
            <p:blipFill>
              <a:blip r:embed="rId72"/>
            </p:blipFill>
            <p:spPr>
              <a:xfrm>
                <a:off x="1543685" y="3900170"/>
                <a:ext cx="420370" cy="260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2015490" y="1962785"/>
              <a:ext cx="26035" cy="77470"/>
            </p14:xfrm>
          </p:contentPart>
        </mc:Choice>
        <mc:Fallback xmlns="">
          <p:pic>
            <p:nvPicPr>
              <p:cNvPr id="39" name="墨迹 38"/>
            </p:nvPicPr>
            <p:blipFill>
              <a:blip r:embed="rId74"/>
            </p:blipFill>
            <p:spPr>
              <a:xfrm>
                <a:off x="2015490" y="1962785"/>
                <a:ext cx="26035" cy="7747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617220" y="4149090"/>
              <a:ext cx="1552575" cy="8255"/>
            </p14:xfrm>
          </p:contentPart>
        </mc:Choice>
        <mc:Fallback xmlns="">
          <p:pic>
            <p:nvPicPr>
              <p:cNvPr id="40" name="墨迹 39"/>
            </p:nvPicPr>
            <p:blipFill>
              <a:blip r:embed="rId76"/>
            </p:blipFill>
            <p:spPr>
              <a:xfrm>
                <a:off x="617220" y="4149090"/>
                <a:ext cx="1552575" cy="825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591820" y="4389120"/>
              <a:ext cx="274320" cy="360"/>
            </p14:xfrm>
          </p:contentPart>
        </mc:Choice>
        <mc:Fallback xmlns="">
          <p:pic>
            <p:nvPicPr>
              <p:cNvPr id="41" name="墨迹 40"/>
            </p:nvPicPr>
            <p:blipFill>
              <a:blip r:embed="rId78"/>
            </p:blipFill>
            <p:spPr>
              <a:xfrm>
                <a:off x="591820" y="4389120"/>
                <a:ext cx="274320" cy="3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540385" y="4843145"/>
              <a:ext cx="411480" cy="8890"/>
            </p14:xfrm>
          </p:contentPart>
        </mc:Choice>
        <mc:Fallback xmlns="">
          <p:pic>
            <p:nvPicPr>
              <p:cNvPr id="42" name="墨迹 41"/>
            </p:nvPicPr>
            <p:blipFill>
              <a:blip r:embed="rId80"/>
            </p:blipFill>
            <p:spPr>
              <a:xfrm>
                <a:off x="540385" y="4843145"/>
                <a:ext cx="411480" cy="889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2204085" y="1268730"/>
              <a:ext cx="26035" cy="188595"/>
            </p14:xfrm>
          </p:contentPart>
        </mc:Choice>
        <mc:Fallback xmlns="">
          <p:pic>
            <p:nvPicPr>
              <p:cNvPr id="43" name="墨迹 42"/>
            </p:nvPicPr>
            <p:blipFill>
              <a:blip r:embed="rId82"/>
            </p:blipFill>
            <p:spPr>
              <a:xfrm>
                <a:off x="2204085" y="1268730"/>
                <a:ext cx="26035" cy="18859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2178685" y="1388745"/>
              <a:ext cx="93980" cy="128270"/>
            </p14:xfrm>
          </p:contentPart>
        </mc:Choice>
        <mc:Fallback xmlns="">
          <p:pic>
            <p:nvPicPr>
              <p:cNvPr id="44" name="墨迹 43"/>
            </p:nvPicPr>
            <p:blipFill>
              <a:blip r:embed="rId84"/>
            </p:blipFill>
            <p:spPr>
              <a:xfrm>
                <a:off x="2178685" y="1388745"/>
                <a:ext cx="93980" cy="12827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3199130" y="1156970"/>
              <a:ext cx="26035" cy="188595"/>
            </p14:xfrm>
          </p:contentPart>
        </mc:Choice>
        <mc:Fallback xmlns="">
          <p:pic>
            <p:nvPicPr>
              <p:cNvPr id="45" name="墨迹 44"/>
            </p:nvPicPr>
            <p:blipFill>
              <a:blip r:embed="rId86"/>
            </p:blipFill>
            <p:spPr>
              <a:xfrm>
                <a:off x="3199130" y="1156970"/>
                <a:ext cx="26035" cy="18859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3173730" y="1285875"/>
              <a:ext cx="51435" cy="102870"/>
            </p14:xfrm>
          </p:contentPart>
        </mc:Choice>
        <mc:Fallback xmlns="">
          <p:pic>
            <p:nvPicPr>
              <p:cNvPr id="46" name="墨迹 45"/>
            </p:nvPicPr>
            <p:blipFill>
              <a:blip r:embed="rId88"/>
            </p:blipFill>
            <p:spPr>
              <a:xfrm>
                <a:off x="3173730" y="1285875"/>
                <a:ext cx="51435" cy="10287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3122295" y="1645920"/>
              <a:ext cx="120015" cy="85725"/>
            </p14:xfrm>
          </p:contentPart>
        </mc:Choice>
        <mc:Fallback xmlns="">
          <p:pic>
            <p:nvPicPr>
              <p:cNvPr id="47" name="墨迹 46"/>
            </p:nvPicPr>
            <p:blipFill>
              <a:blip r:embed="rId90"/>
            </p:blipFill>
            <p:spPr>
              <a:xfrm>
                <a:off x="3122295" y="1645920"/>
                <a:ext cx="120015" cy="8572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626110" y="5083175"/>
              <a:ext cx="179705" cy="17145"/>
            </p14:xfrm>
          </p:contentPart>
        </mc:Choice>
        <mc:Fallback xmlns="">
          <p:pic>
            <p:nvPicPr>
              <p:cNvPr id="48" name="墨迹 47"/>
            </p:nvPicPr>
            <p:blipFill>
              <a:blip r:embed="rId92"/>
            </p:blipFill>
            <p:spPr>
              <a:xfrm>
                <a:off x="626110" y="5083175"/>
                <a:ext cx="179705" cy="1714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145415" y="3642995"/>
              <a:ext cx="317500" cy="1534795"/>
            </p14:xfrm>
          </p:contentPart>
        </mc:Choice>
        <mc:Fallback xmlns="">
          <p:pic>
            <p:nvPicPr>
              <p:cNvPr id="49" name="墨迹 48"/>
            </p:nvPicPr>
            <p:blipFill>
              <a:blip r:embed="rId94"/>
            </p:blipFill>
            <p:spPr>
              <a:xfrm>
                <a:off x="145415" y="3642995"/>
                <a:ext cx="317500" cy="153479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 name="墨迹 49"/>
              <p14:cNvContentPartPr/>
              <p14:nvPr/>
            </p14:nvContentPartPr>
            <p14:xfrm>
              <a:off x="368300" y="3566160"/>
              <a:ext cx="120015" cy="102870"/>
            </p14:xfrm>
          </p:contentPart>
        </mc:Choice>
        <mc:Fallback xmlns="">
          <p:pic>
            <p:nvPicPr>
              <p:cNvPr id="50" name="墨迹 49"/>
            </p:nvPicPr>
            <p:blipFill>
              <a:blip r:embed="rId96"/>
            </p:blipFill>
            <p:spPr>
              <a:xfrm>
                <a:off x="368300" y="3566160"/>
                <a:ext cx="120015" cy="10287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1" name="墨迹 50"/>
              <p14:cNvContentPartPr/>
              <p14:nvPr/>
            </p14:nvContentPartPr>
            <p14:xfrm>
              <a:off x="917575" y="3634740"/>
              <a:ext cx="848995" cy="8255"/>
            </p14:xfrm>
          </p:contentPart>
        </mc:Choice>
        <mc:Fallback xmlns="">
          <p:pic>
            <p:nvPicPr>
              <p:cNvPr id="51" name="墨迹 50"/>
            </p:nvPicPr>
            <p:blipFill>
              <a:blip r:embed="rId98"/>
            </p:blipFill>
            <p:spPr>
              <a:xfrm>
                <a:off x="917575" y="3634740"/>
                <a:ext cx="848995" cy="825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2" name="墨迹 51"/>
              <p14:cNvContentPartPr/>
              <p14:nvPr/>
            </p14:nvContentPartPr>
            <p14:xfrm>
              <a:off x="917575" y="3437255"/>
              <a:ext cx="17145" cy="163195"/>
            </p14:xfrm>
          </p:contentPart>
        </mc:Choice>
        <mc:Fallback xmlns="">
          <p:pic>
            <p:nvPicPr>
              <p:cNvPr id="52" name="墨迹 51"/>
            </p:nvPicPr>
            <p:blipFill>
              <a:blip r:embed="rId100"/>
            </p:blipFill>
            <p:spPr>
              <a:xfrm>
                <a:off x="917575" y="3437255"/>
                <a:ext cx="17145" cy="16319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3" name="墨迹 52"/>
              <p14:cNvContentPartPr/>
              <p14:nvPr/>
            </p14:nvContentPartPr>
            <p14:xfrm>
              <a:off x="942975" y="3394710"/>
              <a:ext cx="986790" cy="222885"/>
            </p14:xfrm>
          </p:contentPart>
        </mc:Choice>
        <mc:Fallback xmlns="">
          <p:pic>
            <p:nvPicPr>
              <p:cNvPr id="53" name="墨迹 52"/>
            </p:nvPicPr>
            <p:blipFill>
              <a:blip r:embed="rId102"/>
            </p:blipFill>
            <p:spPr>
              <a:xfrm>
                <a:off x="942975" y="3394710"/>
                <a:ext cx="986790" cy="22288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4" name="墨迹 53"/>
              <p14:cNvContentPartPr/>
              <p14:nvPr/>
            </p14:nvContentPartPr>
            <p14:xfrm>
              <a:off x="445770" y="5520690"/>
              <a:ext cx="995045" cy="76835"/>
            </p14:xfrm>
          </p:contentPart>
        </mc:Choice>
        <mc:Fallback xmlns="">
          <p:pic>
            <p:nvPicPr>
              <p:cNvPr id="54" name="墨迹 53"/>
            </p:nvPicPr>
            <p:blipFill>
              <a:blip r:embed="rId104"/>
            </p:blipFill>
            <p:spPr>
              <a:xfrm>
                <a:off x="445770" y="5520690"/>
                <a:ext cx="995045" cy="7683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5" name="墨迹 54"/>
              <p14:cNvContentPartPr/>
              <p14:nvPr/>
            </p14:nvContentPartPr>
            <p14:xfrm>
              <a:off x="523240" y="4131945"/>
              <a:ext cx="711835" cy="248285"/>
            </p14:xfrm>
          </p:contentPart>
        </mc:Choice>
        <mc:Fallback xmlns="">
          <p:pic>
            <p:nvPicPr>
              <p:cNvPr id="55" name="墨迹 54"/>
            </p:nvPicPr>
            <p:blipFill>
              <a:blip r:embed="rId106"/>
            </p:blipFill>
            <p:spPr>
              <a:xfrm>
                <a:off x="523240" y="4131945"/>
                <a:ext cx="711835" cy="248285"/>
              </a:xfrm>
              <a:prstGeom prst="rect"/>
            </p:spPr>
          </p:pic>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03" name="Rectangle 2"/>
          <p:cNvSpPr>
            <a:spLocks noGrp="1"/>
          </p:cNvSpPr>
          <p:nvPr>
            <p:ph type="title"/>
          </p:nvPr>
        </p:nvSpPr>
        <p:spPr>
          <a:xfrm>
            <a:off x="76200" y="381000"/>
            <a:ext cx="8915400" cy="762000"/>
          </a:xfrm>
        </p:spPr>
        <p:txBody>
          <a:bodyPr vert="horz" wrap="square" lIns="92075" tIns="46038" rIns="92075" bIns="46038" anchor="ctr"/>
          <a:p>
            <a:r>
              <a:rPr lang="en-US" altLang="en-US" dirty="0"/>
              <a:t>Case Study: Displaying Prime Numbers</a:t>
            </a:r>
            <a:endParaRPr lang="en-US" altLang="en-US" dirty="0"/>
          </a:p>
        </p:txBody>
      </p:sp>
      <p:sp>
        <p:nvSpPr>
          <p:cNvPr id="51204" name="Text Box 3"/>
          <p:cNvSpPr txBox="1"/>
          <p:nvPr/>
        </p:nvSpPr>
        <p:spPr>
          <a:xfrm>
            <a:off x="914400" y="1524000"/>
            <a:ext cx="7543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51205" name="Text Box 4"/>
          <p:cNvSpPr txBox="1"/>
          <p:nvPr/>
        </p:nvSpPr>
        <p:spPr>
          <a:xfrm>
            <a:off x="228600" y="1524000"/>
            <a:ext cx="8915400" cy="356076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cs typeface="Times New Roman" panose="02020603050405020304" pitchFamily="18" charset="0"/>
              </a:rPr>
              <a:t>Problem: Write a program that displays the first 50 prime numbers in five lines, each of which contains 10 numbers. An integer greater than 1 is </a:t>
            </a:r>
            <a:r>
              <a:rPr lang="en-US" altLang="en-US" sz="2400" i="1" dirty="0">
                <a:cs typeface="Times New Roman" panose="02020603050405020304" pitchFamily="18" charset="0"/>
              </a:rPr>
              <a:t>prime</a:t>
            </a:r>
            <a:r>
              <a:rPr lang="en-US" altLang="en-US" sz="2400" dirty="0">
                <a:cs typeface="Times New Roman" panose="02020603050405020304" pitchFamily="18" charset="0"/>
              </a:rPr>
              <a:t> if its only positive divisor is 1 or itself. For example, 2, 3, 5, and 7 are prime numbers, but 4, 6, 8, and 9 are not.</a:t>
            </a:r>
            <a:endParaRPr lang="en-US" altLang="en-US" sz="2400" dirty="0">
              <a:cs typeface="Times New Roman" panose="02020603050405020304" pitchFamily="18" charset="0"/>
            </a:endParaRPr>
          </a:p>
          <a:p>
            <a:pPr marL="0" lvl="0" indent="0">
              <a:spcBef>
                <a:spcPct val="50000"/>
              </a:spcBef>
              <a:buClrTx/>
              <a:buSzPct val="100000"/>
              <a:buNone/>
            </a:pPr>
            <a:r>
              <a:rPr lang="en-US" altLang="en-US" sz="2400" dirty="0">
                <a:cs typeface="Times New Roman" panose="02020603050405020304" pitchFamily="18" charset="0"/>
              </a:rPr>
              <a:t>Solution: The problem can be broken into the following tasks:</a:t>
            </a:r>
            <a:endParaRPr lang="en-US" altLang="en-US" sz="2400" dirty="0">
              <a:cs typeface="Times New Roman" panose="02020603050405020304" pitchFamily="18" charset="0"/>
            </a:endParaRPr>
          </a:p>
          <a:p>
            <a:pPr marL="457200" lvl="1" indent="0">
              <a:spcBef>
                <a:spcPct val="0"/>
              </a:spcBef>
              <a:buClrTx/>
              <a:buChar char="•"/>
            </a:pPr>
            <a:r>
              <a:rPr lang="en-US" altLang="en-US" sz="2400" dirty="0">
                <a:cs typeface="Times New Roman" panose="02020603050405020304" pitchFamily="18" charset="0"/>
              </a:rPr>
              <a:t>For number = 2, 3, 4, 5, 6, ..., test whether the number is prime.</a:t>
            </a:r>
            <a:endParaRPr lang="en-US" altLang="en-US" sz="2400" dirty="0">
              <a:cs typeface="Times New Roman" panose="02020603050405020304" pitchFamily="18" charset="0"/>
            </a:endParaRPr>
          </a:p>
          <a:p>
            <a:pPr marL="457200" lvl="1" indent="0">
              <a:spcBef>
                <a:spcPct val="0"/>
              </a:spcBef>
              <a:buClrTx/>
              <a:buChar char="•"/>
            </a:pPr>
            <a:r>
              <a:rPr lang="en-US" altLang="en-US" sz="2400" dirty="0">
                <a:cs typeface="Times New Roman" panose="02020603050405020304" pitchFamily="18" charset="0"/>
              </a:rPr>
              <a:t>Determine whether a given number is prime.</a:t>
            </a:r>
            <a:endParaRPr lang="en-US" altLang="en-US" sz="2400" dirty="0">
              <a:cs typeface="Times New Roman" panose="02020603050405020304" pitchFamily="18" charset="0"/>
            </a:endParaRPr>
          </a:p>
          <a:p>
            <a:pPr marL="457200" lvl="1" indent="0">
              <a:spcBef>
                <a:spcPct val="0"/>
              </a:spcBef>
              <a:buClrTx/>
              <a:buChar char="•"/>
            </a:pPr>
            <a:r>
              <a:rPr lang="en-US" altLang="en-US" sz="2400" dirty="0">
                <a:cs typeface="Times New Roman" panose="02020603050405020304" pitchFamily="18" charset="0"/>
              </a:rPr>
              <a:t>Count the prime numbers.</a:t>
            </a:r>
            <a:endParaRPr lang="en-US" altLang="en-US" sz="2400" dirty="0">
              <a:cs typeface="Times New Roman" panose="02020603050405020304" pitchFamily="18" charset="0"/>
            </a:endParaRPr>
          </a:p>
          <a:p>
            <a:pPr marL="457200" lvl="1" indent="0">
              <a:spcBef>
                <a:spcPct val="0"/>
              </a:spcBef>
              <a:buClrTx/>
              <a:buChar char="•"/>
            </a:pPr>
            <a:r>
              <a:rPr lang="en-US" altLang="en-US" sz="2400" dirty="0">
                <a:cs typeface="Times New Roman" panose="02020603050405020304" pitchFamily="18" charset="0"/>
              </a:rPr>
              <a:t>Print each prime number, and print 10 numbers per line. </a:t>
            </a:r>
            <a:endParaRPr lang="en-US" altLang="en-US" sz="2400" dirty="0">
              <a:ea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930390" y="1937385"/>
              <a:ext cx="686435" cy="34290"/>
            </p14:xfrm>
          </p:contentPart>
        </mc:Choice>
        <mc:Fallback xmlns="">
          <p:pic>
            <p:nvPicPr>
              <p:cNvPr id="2" name="墨迹 1"/>
            </p:nvPicPr>
            <p:blipFill>
              <a:blip r:embed="rId2"/>
            </p:blipFill>
            <p:spPr>
              <a:xfrm>
                <a:off x="6930390" y="1937385"/>
                <a:ext cx="686435" cy="342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732280" y="2348865"/>
              <a:ext cx="1063625" cy="42545"/>
            </p14:xfrm>
          </p:contentPart>
        </mc:Choice>
        <mc:Fallback xmlns="">
          <p:pic>
            <p:nvPicPr>
              <p:cNvPr id="3" name="墨迹 2"/>
            </p:nvPicPr>
            <p:blipFill>
              <a:blip r:embed="rId4"/>
            </p:blipFill>
            <p:spPr>
              <a:xfrm>
                <a:off x="1732280" y="2348865"/>
                <a:ext cx="1063625" cy="425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360670" y="2288540"/>
              <a:ext cx="2067560" cy="51435"/>
            </p14:xfrm>
          </p:contentPart>
        </mc:Choice>
        <mc:Fallback xmlns="">
          <p:pic>
            <p:nvPicPr>
              <p:cNvPr id="4" name="墨迹 3"/>
            </p:nvPicPr>
            <p:blipFill>
              <a:blip r:embed="rId6"/>
            </p:blipFill>
            <p:spPr>
              <a:xfrm>
                <a:off x="5360670" y="2288540"/>
                <a:ext cx="2067560" cy="514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435860" y="2682875"/>
              <a:ext cx="1826895" cy="94615"/>
            </p14:xfrm>
          </p:contentPart>
        </mc:Choice>
        <mc:Fallback xmlns="">
          <p:pic>
            <p:nvPicPr>
              <p:cNvPr id="5" name="墨迹 4"/>
            </p:nvPicPr>
            <p:blipFill>
              <a:blip r:embed="rId8"/>
            </p:blipFill>
            <p:spPr>
              <a:xfrm>
                <a:off x="2435860" y="2682875"/>
                <a:ext cx="1826895" cy="9461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027680" y="3068955"/>
              <a:ext cx="102870" cy="360"/>
            </p14:xfrm>
          </p:contentPart>
        </mc:Choice>
        <mc:Fallback xmlns="">
          <p:pic>
            <p:nvPicPr>
              <p:cNvPr id="6" name="墨迹 5"/>
            </p:nvPicPr>
            <p:blipFill>
              <a:blip r:embed="rId10"/>
            </p:blipFill>
            <p:spPr>
              <a:xfrm>
                <a:off x="3027680" y="3068955"/>
                <a:ext cx="10287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293745" y="3068955"/>
              <a:ext cx="120015" cy="8255"/>
            </p14:xfrm>
          </p:contentPart>
        </mc:Choice>
        <mc:Fallback xmlns="">
          <p:pic>
            <p:nvPicPr>
              <p:cNvPr id="7" name="墨迹 6"/>
            </p:nvPicPr>
            <p:blipFill>
              <a:blip r:embed="rId12"/>
            </p:blipFill>
            <p:spPr>
              <a:xfrm>
                <a:off x="3293745" y="3068955"/>
                <a:ext cx="120015" cy="82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628390" y="3060065"/>
              <a:ext cx="213995" cy="360"/>
            </p14:xfrm>
          </p:contentPart>
        </mc:Choice>
        <mc:Fallback xmlns="">
          <p:pic>
            <p:nvPicPr>
              <p:cNvPr id="8" name="墨迹 7"/>
            </p:nvPicPr>
            <p:blipFill>
              <a:blip r:embed="rId14"/>
            </p:blipFill>
            <p:spPr>
              <a:xfrm>
                <a:off x="3628390" y="3060065"/>
                <a:ext cx="213995"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374515" y="3068955"/>
              <a:ext cx="145415" cy="17145"/>
            </p14:xfrm>
          </p:contentPart>
        </mc:Choice>
        <mc:Fallback xmlns="">
          <p:pic>
            <p:nvPicPr>
              <p:cNvPr id="9" name="墨迹 8"/>
            </p:nvPicPr>
            <p:blipFill>
              <a:blip r:embed="rId16"/>
            </p:blipFill>
            <p:spPr>
              <a:xfrm>
                <a:off x="4374515" y="3068955"/>
                <a:ext cx="145415" cy="171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7573645" y="3068955"/>
              <a:ext cx="575310" cy="51435"/>
            </p14:xfrm>
          </p:contentPart>
        </mc:Choice>
        <mc:Fallback xmlns="">
          <p:pic>
            <p:nvPicPr>
              <p:cNvPr id="10" name="墨迹 9"/>
            </p:nvPicPr>
            <p:blipFill>
              <a:blip r:embed="rId18"/>
            </p:blipFill>
            <p:spPr>
              <a:xfrm>
                <a:off x="7573645" y="3068955"/>
                <a:ext cx="575310" cy="514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8354695" y="3068955"/>
              <a:ext cx="145415" cy="360"/>
            </p14:xfrm>
          </p:contentPart>
        </mc:Choice>
        <mc:Fallback xmlns="">
          <p:pic>
            <p:nvPicPr>
              <p:cNvPr id="11" name="墨迹 10"/>
            </p:nvPicPr>
            <p:blipFill>
              <a:blip r:embed="rId20"/>
            </p:blipFill>
            <p:spPr>
              <a:xfrm>
                <a:off x="8354695" y="3068955"/>
                <a:ext cx="145415"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2813050" y="4371975"/>
              <a:ext cx="1930400" cy="34290"/>
            </p14:xfrm>
          </p:contentPart>
        </mc:Choice>
        <mc:Fallback xmlns="">
          <p:pic>
            <p:nvPicPr>
              <p:cNvPr id="12" name="墨迹 11"/>
            </p:nvPicPr>
            <p:blipFill>
              <a:blip r:embed="rId22"/>
            </p:blipFill>
            <p:spPr>
              <a:xfrm>
                <a:off x="2813050" y="4371975"/>
                <a:ext cx="1930400" cy="342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5086350" y="4269105"/>
              <a:ext cx="2976245" cy="76835"/>
            </p14:xfrm>
          </p:contentPart>
        </mc:Choice>
        <mc:Fallback xmlns="">
          <p:pic>
            <p:nvPicPr>
              <p:cNvPr id="13" name="墨迹 12"/>
            </p:nvPicPr>
            <p:blipFill>
              <a:blip r:embed="rId24"/>
            </p:blipFill>
            <p:spPr>
              <a:xfrm>
                <a:off x="5086350" y="4269105"/>
                <a:ext cx="2976245" cy="7683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771525" y="4697730"/>
              <a:ext cx="995045" cy="34290"/>
            </p14:xfrm>
          </p:contentPart>
        </mc:Choice>
        <mc:Fallback xmlns="">
          <p:pic>
            <p:nvPicPr>
              <p:cNvPr id="14" name="墨迹 13"/>
            </p:nvPicPr>
            <p:blipFill>
              <a:blip r:embed="rId26"/>
            </p:blipFill>
            <p:spPr>
              <a:xfrm>
                <a:off x="771525" y="4697730"/>
                <a:ext cx="995045" cy="342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5189220" y="5871845"/>
              <a:ext cx="2839085" cy="94615"/>
            </p14:xfrm>
          </p:contentPart>
        </mc:Choice>
        <mc:Fallback xmlns="">
          <p:pic>
            <p:nvPicPr>
              <p:cNvPr id="15" name="墨迹 14"/>
            </p:nvPicPr>
            <p:blipFill>
              <a:blip r:embed="rId28"/>
            </p:blipFill>
            <p:spPr>
              <a:xfrm>
                <a:off x="5189220" y="5871845"/>
                <a:ext cx="2839085" cy="94615"/>
              </a:xfrm>
              <a:prstGeom prst="rect"/>
            </p:spPr>
          </p:pic>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70" y="182245"/>
            <a:ext cx="4486275" cy="6492875"/>
          </a:xfrm>
          <a:prstGeom prst="rect">
            <a:avLst/>
          </a:prstGeom>
          <a:noFill/>
        </p:spPr>
        <p:txBody>
          <a:bodyPr wrap="square" rtlCol="0" anchor="t">
            <a:spAutoFit/>
          </a:bodyPr>
          <a:p>
            <a:r>
              <a:rPr lang="zh-CN" altLang="en-US" sz="1600">
                <a:latin typeface="Times New Roman Regular" panose="02020603050405020304" charset="0"/>
                <a:cs typeface="Times New Roman Regular" panose="02020603050405020304" charset="0"/>
              </a:rPr>
              <a:t>#include &lt;iostream&gt;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#include &lt;iomanip&gt;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using namespace std;</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int main()</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const int NUMBER_OF_PRIMES = 50; // Number of primes to display</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const int NUMBER_OF_PRIMES_PER_LINE = 10; // Display 10 per line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int count = 0; // Count the number of prime numbers</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int number = 2; // A number to be tested for primeness</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cout &lt;&lt; "The first 50 prime numbers are \n";</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Repeatedly find prime numbers</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while (count &lt; NUMBER_OF_PRIMES)</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Assume the number is prime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bool isPrime = true; // Is the current number prime?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Test if number is prime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for (int divisor = 2; divisor &lt;= number / 2; divisor++)</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if (number % divisor == 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p:txBody>
      </p:sp>
      <p:sp>
        <p:nvSpPr>
          <p:cNvPr id="5" name="文本框 4"/>
          <p:cNvSpPr txBox="1"/>
          <p:nvPr/>
        </p:nvSpPr>
        <p:spPr>
          <a:xfrm>
            <a:off x="4664710" y="377825"/>
            <a:ext cx="4354195" cy="5754370"/>
          </a:xfrm>
          <a:prstGeom prst="rect">
            <a:avLst/>
          </a:prstGeom>
          <a:noFill/>
        </p:spPr>
        <p:txBody>
          <a:bodyPr wrap="square" rtlCol="0" anchor="t">
            <a:spAutoFit/>
          </a:bodyPr>
          <a:p>
            <a:r>
              <a:rPr lang="zh-CN" altLang="en-US" sz="1600">
                <a:latin typeface="Times New Roman Regular" panose="02020603050405020304" charset="0"/>
                <a:cs typeface="Times New Roman Regular" panose="02020603050405020304" charset="0"/>
              </a:rPr>
              <a:t>        // If true, the number is not prime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isPrime = false; // Set isPrime to false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break; // Exit the for loop</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Display the prime number and increase the count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if (isPrime)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count++; // Increase the count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if (count % NUMBER_OF_PRIMES_PER_LINE == 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Display the number and advance to the new line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cout &lt;&lt; setw(4) &lt;&lt; number &lt;&lt; endl;</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else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cout &lt;&lt; setw(4) &lt;&lt; number;</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Check if the next number is prime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number++;</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return 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26110" y="445770"/>
              <a:ext cx="1089025" cy="25400"/>
            </p14:xfrm>
          </p:contentPart>
        </mc:Choice>
        <mc:Fallback xmlns="">
          <p:pic>
            <p:nvPicPr>
              <p:cNvPr id="2" name="墨迹 1"/>
            </p:nvPicPr>
            <p:blipFill>
              <a:blip r:embed="rId2"/>
            </p:blipFill>
            <p:spPr>
              <a:xfrm>
                <a:off x="626110" y="445770"/>
                <a:ext cx="1089025" cy="254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951865" y="720090"/>
              <a:ext cx="694690" cy="34290"/>
            </p14:xfrm>
          </p:contentPart>
        </mc:Choice>
        <mc:Fallback xmlns="">
          <p:pic>
            <p:nvPicPr>
              <p:cNvPr id="3" name="墨迹 2"/>
            </p:nvPicPr>
            <p:blipFill>
              <a:blip r:embed="rId4"/>
            </p:blipFill>
            <p:spPr>
              <a:xfrm>
                <a:off x="951865" y="720090"/>
                <a:ext cx="694690" cy="342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763270" y="968375"/>
              <a:ext cx="789305" cy="8890"/>
            </p14:xfrm>
          </p:contentPart>
        </mc:Choice>
        <mc:Fallback xmlns="">
          <p:pic>
            <p:nvPicPr>
              <p:cNvPr id="6" name="墨迹 5"/>
            </p:nvPicPr>
            <p:blipFill>
              <a:blip r:embed="rId6"/>
            </p:blipFill>
            <p:spPr>
              <a:xfrm>
                <a:off x="763270" y="968375"/>
                <a:ext cx="789305" cy="88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1054735" y="1671320"/>
              <a:ext cx="1826895" cy="68580"/>
            </p14:xfrm>
          </p:contentPart>
        </mc:Choice>
        <mc:Fallback xmlns="">
          <p:pic>
            <p:nvPicPr>
              <p:cNvPr id="7" name="墨迹 6"/>
            </p:nvPicPr>
            <p:blipFill>
              <a:blip r:embed="rId8"/>
            </p:blipFill>
            <p:spPr>
              <a:xfrm>
                <a:off x="1054735" y="1671320"/>
                <a:ext cx="1826895" cy="685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3370580" y="1722755"/>
              <a:ext cx="214630" cy="17145"/>
            </p14:xfrm>
          </p:contentPart>
        </mc:Choice>
        <mc:Fallback xmlns="">
          <p:pic>
            <p:nvPicPr>
              <p:cNvPr id="8" name="墨迹 7"/>
            </p:nvPicPr>
            <p:blipFill>
              <a:blip r:embed="rId10"/>
            </p:blipFill>
            <p:spPr>
              <a:xfrm>
                <a:off x="3370580" y="1722755"/>
                <a:ext cx="214630" cy="171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1037590" y="2160270"/>
              <a:ext cx="2050415" cy="25400"/>
            </p14:xfrm>
          </p:contentPart>
        </mc:Choice>
        <mc:Fallback xmlns="">
          <p:pic>
            <p:nvPicPr>
              <p:cNvPr id="9" name="墨迹 8"/>
            </p:nvPicPr>
            <p:blipFill>
              <a:blip r:embed="rId12"/>
            </p:blipFill>
            <p:spPr>
              <a:xfrm>
                <a:off x="1037590" y="2160270"/>
                <a:ext cx="2050415" cy="25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3233420" y="2211705"/>
              <a:ext cx="694690" cy="59690"/>
            </p14:xfrm>
          </p:contentPart>
        </mc:Choice>
        <mc:Fallback xmlns="">
          <p:pic>
            <p:nvPicPr>
              <p:cNvPr id="10" name="墨迹 9"/>
            </p:nvPicPr>
            <p:blipFill>
              <a:blip r:embed="rId14"/>
            </p:blipFill>
            <p:spPr>
              <a:xfrm>
                <a:off x="3233420" y="2211705"/>
                <a:ext cx="694690" cy="596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265430" y="2400300"/>
              <a:ext cx="146050" cy="17145"/>
            </p14:xfrm>
          </p:contentPart>
        </mc:Choice>
        <mc:Fallback xmlns="">
          <p:pic>
            <p:nvPicPr>
              <p:cNvPr id="11" name="墨迹 10"/>
            </p:nvPicPr>
            <p:blipFill>
              <a:blip r:embed="rId16"/>
            </p:blipFill>
            <p:spPr>
              <a:xfrm>
                <a:off x="265430" y="2400300"/>
                <a:ext cx="146050" cy="171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720090" y="2631440"/>
              <a:ext cx="497840" cy="360"/>
            </p14:xfrm>
          </p:contentPart>
        </mc:Choice>
        <mc:Fallback xmlns="">
          <p:pic>
            <p:nvPicPr>
              <p:cNvPr id="12" name="墨迹 11"/>
            </p:nvPicPr>
            <p:blipFill>
              <a:blip r:embed="rId18"/>
            </p:blipFill>
            <p:spPr>
              <a:xfrm>
                <a:off x="720090" y="2631440"/>
                <a:ext cx="49784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1809750" y="2674620"/>
              <a:ext cx="1697990" cy="59690"/>
            </p14:xfrm>
          </p:contentPart>
        </mc:Choice>
        <mc:Fallback xmlns="">
          <p:pic>
            <p:nvPicPr>
              <p:cNvPr id="13" name="墨迹 12"/>
            </p:nvPicPr>
            <p:blipFill>
              <a:blip r:embed="rId20"/>
            </p:blipFill>
            <p:spPr>
              <a:xfrm>
                <a:off x="1809750" y="2674620"/>
                <a:ext cx="1697990" cy="5969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668655" y="3137535"/>
              <a:ext cx="626110" cy="8255"/>
            </p14:xfrm>
          </p:contentPart>
        </mc:Choice>
        <mc:Fallback xmlns="">
          <p:pic>
            <p:nvPicPr>
              <p:cNvPr id="14" name="墨迹 13"/>
            </p:nvPicPr>
            <p:blipFill>
              <a:blip r:embed="rId22"/>
            </p:blipFill>
            <p:spPr>
              <a:xfrm>
                <a:off x="668655" y="3137535"/>
                <a:ext cx="626110" cy="82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2898775" y="3180080"/>
              <a:ext cx="600710" cy="8890"/>
            </p14:xfrm>
          </p:contentPart>
        </mc:Choice>
        <mc:Fallback xmlns="">
          <p:pic>
            <p:nvPicPr>
              <p:cNvPr id="15" name="墨迹 14"/>
            </p:nvPicPr>
            <p:blipFill>
              <a:blip r:embed="rId24"/>
            </p:blipFill>
            <p:spPr>
              <a:xfrm>
                <a:off x="2898775" y="3180080"/>
                <a:ext cx="600710" cy="889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368300" y="3429000"/>
              <a:ext cx="669290" cy="25400"/>
            </p14:xfrm>
          </p:contentPart>
        </mc:Choice>
        <mc:Fallback xmlns="">
          <p:pic>
            <p:nvPicPr>
              <p:cNvPr id="16" name="墨迹 15"/>
            </p:nvPicPr>
            <p:blipFill>
              <a:blip r:embed="rId26"/>
            </p:blipFill>
            <p:spPr>
              <a:xfrm>
                <a:off x="368300" y="3429000"/>
                <a:ext cx="669290" cy="254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282575" y="4123055"/>
              <a:ext cx="463550" cy="8890"/>
            </p14:xfrm>
          </p:contentPart>
        </mc:Choice>
        <mc:Fallback xmlns="">
          <p:pic>
            <p:nvPicPr>
              <p:cNvPr id="17" name="墨迹 16"/>
            </p:nvPicPr>
            <p:blipFill>
              <a:blip r:embed="rId28"/>
            </p:blipFill>
            <p:spPr>
              <a:xfrm>
                <a:off x="282575" y="4123055"/>
                <a:ext cx="463550" cy="889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994410" y="4149090"/>
              <a:ext cx="172085" cy="360"/>
            </p14:xfrm>
          </p:contentPart>
        </mc:Choice>
        <mc:Fallback xmlns="">
          <p:pic>
            <p:nvPicPr>
              <p:cNvPr id="18" name="墨迹 17"/>
            </p:nvPicPr>
            <p:blipFill>
              <a:blip r:embed="rId30"/>
            </p:blipFill>
            <p:spPr>
              <a:xfrm>
                <a:off x="994410" y="4149090"/>
                <a:ext cx="172085"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436880" y="4852035"/>
              <a:ext cx="223520" cy="360"/>
            </p14:xfrm>
          </p:contentPart>
        </mc:Choice>
        <mc:Fallback xmlns="">
          <p:pic>
            <p:nvPicPr>
              <p:cNvPr id="19" name="墨迹 18"/>
            </p:nvPicPr>
            <p:blipFill>
              <a:blip r:embed="rId32"/>
            </p:blipFill>
            <p:spPr>
              <a:xfrm>
                <a:off x="436880" y="4852035"/>
                <a:ext cx="223520" cy="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822960" y="4852035"/>
              <a:ext cx="437515" cy="17145"/>
            </p14:xfrm>
          </p:contentPart>
        </mc:Choice>
        <mc:Fallback xmlns="">
          <p:pic>
            <p:nvPicPr>
              <p:cNvPr id="20" name="墨迹 19"/>
            </p:nvPicPr>
            <p:blipFill>
              <a:blip r:embed="rId34"/>
            </p:blipFill>
            <p:spPr>
              <a:xfrm>
                <a:off x="822960" y="4852035"/>
                <a:ext cx="437515" cy="1714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771525" y="5614670"/>
              <a:ext cx="146050" cy="17145"/>
            </p14:xfrm>
          </p:contentPart>
        </mc:Choice>
        <mc:Fallback xmlns="">
          <p:pic>
            <p:nvPicPr>
              <p:cNvPr id="21" name="墨迹 20"/>
            </p:nvPicPr>
            <p:blipFill>
              <a:blip r:embed="rId36"/>
            </p:blipFill>
            <p:spPr>
              <a:xfrm>
                <a:off x="771525" y="5614670"/>
                <a:ext cx="146050" cy="171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994410" y="5597525"/>
              <a:ext cx="240665" cy="8890"/>
            </p14:xfrm>
          </p:contentPart>
        </mc:Choice>
        <mc:Fallback xmlns="">
          <p:pic>
            <p:nvPicPr>
              <p:cNvPr id="22" name="墨迹 21"/>
            </p:nvPicPr>
            <p:blipFill>
              <a:blip r:embed="rId38"/>
            </p:blipFill>
            <p:spPr>
              <a:xfrm>
                <a:off x="994410" y="5597525"/>
                <a:ext cx="240665" cy="88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1732280" y="5580380"/>
              <a:ext cx="154305" cy="360"/>
            </p14:xfrm>
          </p:contentPart>
        </mc:Choice>
        <mc:Fallback xmlns="">
          <p:pic>
            <p:nvPicPr>
              <p:cNvPr id="23" name="墨迹 22"/>
            </p:nvPicPr>
            <p:blipFill>
              <a:blip r:embed="rId40"/>
            </p:blipFill>
            <p:spPr>
              <a:xfrm>
                <a:off x="1732280" y="5580380"/>
                <a:ext cx="154305"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600075" y="6283325"/>
              <a:ext cx="1818640" cy="34290"/>
            </p14:xfrm>
          </p:contentPart>
        </mc:Choice>
        <mc:Fallback xmlns="">
          <p:pic>
            <p:nvPicPr>
              <p:cNvPr id="24" name="墨迹 23"/>
            </p:nvPicPr>
            <p:blipFill>
              <a:blip r:embed="rId42"/>
            </p:blipFill>
            <p:spPr>
              <a:xfrm>
                <a:off x="600075" y="6283325"/>
                <a:ext cx="1818640" cy="3429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5198110" y="899795"/>
              <a:ext cx="797560" cy="17145"/>
            </p14:xfrm>
          </p:contentPart>
        </mc:Choice>
        <mc:Fallback xmlns="">
          <p:pic>
            <p:nvPicPr>
              <p:cNvPr id="25" name="墨迹 24"/>
            </p:nvPicPr>
            <p:blipFill>
              <a:blip r:embed="rId44"/>
            </p:blipFill>
            <p:spPr>
              <a:xfrm>
                <a:off x="5198110" y="899795"/>
                <a:ext cx="797560" cy="1714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4906010" y="2082800"/>
              <a:ext cx="240665" cy="26035"/>
            </p14:xfrm>
          </p:contentPart>
        </mc:Choice>
        <mc:Fallback xmlns="">
          <p:pic>
            <p:nvPicPr>
              <p:cNvPr id="26" name="墨迹 25"/>
            </p:nvPicPr>
            <p:blipFill>
              <a:blip r:embed="rId46"/>
            </p:blipFill>
            <p:spPr>
              <a:xfrm>
                <a:off x="4906010" y="2082800"/>
                <a:ext cx="240665" cy="2603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4914900" y="2442845"/>
              <a:ext cx="514350" cy="17145"/>
            </p14:xfrm>
          </p:contentPart>
        </mc:Choice>
        <mc:Fallback xmlns="">
          <p:pic>
            <p:nvPicPr>
              <p:cNvPr id="27" name="墨迹 26"/>
            </p:nvPicPr>
            <p:blipFill>
              <a:blip r:embed="rId48"/>
            </p:blipFill>
            <p:spPr>
              <a:xfrm>
                <a:off x="4914900" y="2442845"/>
                <a:ext cx="514350" cy="1714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5129530" y="2854325"/>
              <a:ext cx="419735" cy="17145"/>
            </p14:xfrm>
          </p:contentPart>
        </mc:Choice>
        <mc:Fallback xmlns="">
          <p:pic>
            <p:nvPicPr>
              <p:cNvPr id="28" name="墨迹 27"/>
            </p:nvPicPr>
            <p:blipFill>
              <a:blip r:embed="rId50"/>
            </p:blipFill>
            <p:spPr>
              <a:xfrm>
                <a:off x="5129530" y="2854325"/>
                <a:ext cx="419735" cy="1714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5249545" y="3583305"/>
              <a:ext cx="3259455" cy="93980"/>
            </p14:xfrm>
          </p:contentPart>
        </mc:Choice>
        <mc:Fallback xmlns="">
          <p:pic>
            <p:nvPicPr>
              <p:cNvPr id="29" name="墨迹 28"/>
            </p:nvPicPr>
            <p:blipFill>
              <a:blip r:embed="rId52"/>
            </p:blipFill>
            <p:spPr>
              <a:xfrm>
                <a:off x="5249545" y="3583305"/>
                <a:ext cx="3259455" cy="9398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4820285" y="3917315"/>
              <a:ext cx="146050" cy="8890"/>
            </p14:xfrm>
          </p:contentPart>
        </mc:Choice>
        <mc:Fallback xmlns="">
          <p:pic>
            <p:nvPicPr>
              <p:cNvPr id="30" name="墨迹 29"/>
            </p:nvPicPr>
            <p:blipFill>
              <a:blip r:embed="rId54"/>
            </p:blipFill>
            <p:spPr>
              <a:xfrm>
                <a:off x="4820285" y="3917315"/>
                <a:ext cx="146050" cy="8890"/>
              </a:xfrm>
              <a:prstGeom prst="rect"/>
            </p:spPr>
          </p:pic>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p>
            <a:pPr>
              <a:lnSpc>
                <a:spcPct val="160000"/>
              </a:lnSpc>
              <a:spcBef>
                <a:spcPct val="0"/>
              </a:spcBef>
            </a:pPr>
            <a:r>
              <a:rPr lang="en-US" altLang="en-US" sz="2800" dirty="0">
                <a:solidFill>
                  <a:schemeClr val="tx1"/>
                </a:solidFill>
              </a:rPr>
              <a:t>While Loops</a:t>
            </a:r>
            <a:endParaRPr lang="en-US" altLang="en-US" sz="2800" dirty="0">
              <a:solidFill>
                <a:schemeClr val="tx1"/>
              </a:solidFill>
            </a:endParaRPr>
          </a:p>
          <a:p>
            <a:pPr>
              <a:lnSpc>
                <a:spcPct val="160000"/>
              </a:lnSpc>
              <a:spcBef>
                <a:spcPct val="0"/>
              </a:spcBef>
            </a:pPr>
            <a:r>
              <a:rPr lang="en-US" altLang="en-US" sz="2800" dirty="0">
                <a:solidFill>
                  <a:schemeClr val="tx1"/>
                </a:solidFill>
              </a:rPr>
              <a:t>IO Redirections</a:t>
            </a:r>
            <a:endParaRPr lang="en-US" altLang="en-US" sz="2800" dirty="0">
              <a:solidFill>
                <a:schemeClr val="tx1"/>
              </a:solidFill>
            </a:endParaRPr>
          </a:p>
          <a:p>
            <a:pPr>
              <a:lnSpc>
                <a:spcPct val="160000"/>
              </a:lnSpc>
              <a:spcBef>
                <a:spcPct val="0"/>
              </a:spcBef>
            </a:pPr>
            <a:r>
              <a:rPr lang="en-US" altLang="en-US" sz="2800" dirty="0">
                <a:solidFill>
                  <a:schemeClr val="tx1"/>
                </a:solidFill>
              </a:rPr>
              <a:t>Do While</a:t>
            </a:r>
            <a:endParaRPr lang="en-US" altLang="en-US" sz="2800" dirty="0">
              <a:solidFill>
                <a:schemeClr val="tx1"/>
              </a:solidFill>
            </a:endParaRPr>
          </a:p>
          <a:p>
            <a:pPr>
              <a:lnSpc>
                <a:spcPct val="160000"/>
              </a:lnSpc>
              <a:spcBef>
                <a:spcPct val="0"/>
              </a:spcBef>
            </a:pPr>
            <a:r>
              <a:rPr lang="en-US" altLang="en-US" sz="2800" dirty="0">
                <a:solidFill>
                  <a:schemeClr val="tx1"/>
                </a:solidFill>
              </a:rPr>
              <a:t>For Loops</a:t>
            </a:r>
            <a:endParaRPr lang="en-US" altLang="en-US" sz="2800" dirty="0">
              <a:solidFill>
                <a:schemeClr val="tx1"/>
              </a:solidFill>
            </a:endParaRPr>
          </a:p>
          <a:p>
            <a:pPr>
              <a:lnSpc>
                <a:spcPct val="160000"/>
              </a:lnSpc>
              <a:spcBef>
                <a:spcPct val="0"/>
              </a:spcBef>
            </a:pPr>
            <a:r>
              <a:rPr lang="en-US" altLang="en-US" sz="2800" dirty="0">
                <a:solidFill>
                  <a:schemeClr val="tx1"/>
                </a:solidFill>
              </a:rPr>
              <a:t>Break &amp; Continue</a:t>
            </a:r>
            <a:endParaRPr lang="en-US" altLang="en-US" sz="2800" dirty="0">
              <a:solidFill>
                <a:schemeClr val="tx1"/>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685800" y="0"/>
            <a:ext cx="7772400" cy="1428750"/>
          </a:xfrm>
        </p:spPr>
        <p:txBody>
          <a:bodyPr vert="horz" wrap="square" lIns="92075" tIns="46038" rIns="92075" bIns="46038" anchor="ctr"/>
          <a:p>
            <a:r>
              <a:rPr lang="en-US" altLang="en-US" sz="4200" dirty="0">
                <a:latin typeface="Courier New" panose="02070609020205090404" pitchFamily="49" charset="0"/>
              </a:rPr>
              <a:t>while</a:t>
            </a:r>
            <a:r>
              <a:rPr lang="en-US" altLang="en-US" dirty="0"/>
              <a:t> Loop Flow Chart</a:t>
            </a:r>
            <a:endParaRPr lang="en-US" altLang="en-US" dirty="0"/>
          </a:p>
        </p:txBody>
      </p:sp>
      <p:sp>
        <p:nvSpPr>
          <p:cNvPr id="8196" name="Rectangle 9"/>
          <p:cNvSpPr/>
          <p:nvPr/>
        </p:nvSpPr>
        <p:spPr>
          <a:xfrm>
            <a:off x="309563" y="1163638"/>
            <a:ext cx="4191000" cy="207486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000" dirty="0"/>
              <a:t>while (loop-continuation-condition) </a:t>
            </a:r>
            <a:endParaRPr lang="en-US" altLang="en-US" sz="2000" dirty="0"/>
          </a:p>
          <a:p>
            <a:pPr marL="0" lvl="0" indent="0">
              <a:lnSpc>
                <a:spcPct val="90000"/>
              </a:lnSpc>
              <a:spcBef>
                <a:spcPct val="50000"/>
              </a:spcBef>
              <a:buNone/>
            </a:pPr>
            <a:r>
              <a:rPr lang="en-US" altLang="en-US" sz="2000" dirty="0"/>
              <a:t>{</a:t>
            </a:r>
            <a:endParaRPr lang="en-US" altLang="en-US" sz="2000" dirty="0"/>
          </a:p>
          <a:p>
            <a:pPr marL="0" lvl="0" indent="0">
              <a:lnSpc>
                <a:spcPct val="90000"/>
              </a:lnSpc>
              <a:spcBef>
                <a:spcPct val="50000"/>
              </a:spcBef>
              <a:buNone/>
            </a:pPr>
            <a:r>
              <a:rPr lang="en-US" altLang="en-US" sz="2000" dirty="0"/>
              <a:t>  // loop-body;</a:t>
            </a:r>
            <a:endParaRPr lang="en-US" altLang="en-US" sz="2000" dirty="0"/>
          </a:p>
          <a:p>
            <a:pPr marL="0" lvl="0" indent="0">
              <a:lnSpc>
                <a:spcPct val="90000"/>
              </a:lnSpc>
              <a:spcBef>
                <a:spcPct val="50000"/>
              </a:spcBef>
              <a:buNone/>
            </a:pPr>
            <a:r>
              <a:rPr lang="en-US" altLang="en-US" sz="2000" dirty="0"/>
              <a:t>  Statement(s);</a:t>
            </a:r>
            <a:endParaRPr lang="en-US" altLang="en-US" sz="2000" dirty="0"/>
          </a:p>
          <a:p>
            <a:pPr marL="0" lvl="0" indent="0">
              <a:lnSpc>
                <a:spcPct val="90000"/>
              </a:lnSpc>
              <a:spcBef>
                <a:spcPct val="50000"/>
              </a:spcBef>
              <a:buNone/>
            </a:pPr>
            <a:r>
              <a:rPr lang="en-US" altLang="en-US" sz="2000" dirty="0"/>
              <a:t>}</a:t>
            </a:r>
            <a:endParaRPr lang="en-US" altLang="en-US" sz="2000" dirty="0"/>
          </a:p>
        </p:txBody>
      </p:sp>
      <p:sp>
        <p:nvSpPr>
          <p:cNvPr id="8197" name="Rectangle 11"/>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198" name="Rectangle 12"/>
          <p:cNvSpPr/>
          <p:nvPr/>
        </p:nvSpPr>
        <p:spPr>
          <a:xfrm>
            <a:off x="4956175" y="1163638"/>
            <a:ext cx="4419600" cy="1920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t>int count = 0;</a:t>
            </a:r>
            <a:endParaRPr lang="en-US" altLang="en-US" sz="2000" dirty="0"/>
          </a:p>
          <a:p>
            <a:pPr marL="0" lvl="0" indent="0">
              <a:spcBef>
                <a:spcPct val="0"/>
              </a:spcBef>
              <a:buClrTx/>
              <a:buSzPct val="100000"/>
              <a:buNone/>
            </a:pPr>
            <a:r>
              <a:rPr lang="en-US" altLang="en-US" sz="2000" dirty="0"/>
              <a:t>while (count &lt; 100) </a:t>
            </a:r>
            <a:endParaRPr lang="en-US" altLang="en-US" sz="2000" dirty="0"/>
          </a:p>
          <a:p>
            <a:pPr marL="0" lvl="0" indent="0">
              <a:spcBef>
                <a:spcPct val="0"/>
              </a:spcBef>
              <a:buClrTx/>
              <a:buSzPct val="100000"/>
              <a:buNone/>
            </a:pPr>
            <a:r>
              <a:rPr lang="en-US" altLang="en-US" sz="2000" dirty="0"/>
              <a:t>{</a:t>
            </a:r>
            <a:endParaRPr lang="en-US" altLang="en-US" sz="2000" dirty="0"/>
          </a:p>
          <a:p>
            <a:pPr marL="0" lvl="0" indent="0">
              <a:spcBef>
                <a:spcPct val="0"/>
              </a:spcBef>
              <a:buClrTx/>
              <a:buSzPct val="100000"/>
              <a:buNone/>
            </a:pPr>
            <a:r>
              <a:rPr lang="en-US" altLang="en-US" sz="2000" dirty="0"/>
              <a:t>  cout &lt;&lt; "Welcome to C++!\n";</a:t>
            </a:r>
            <a:endParaRPr lang="en-US" altLang="en-US" sz="2000" dirty="0"/>
          </a:p>
          <a:p>
            <a:pPr marL="0" lvl="0" indent="0">
              <a:spcBef>
                <a:spcPct val="0"/>
              </a:spcBef>
              <a:buClrTx/>
              <a:buSzPct val="100000"/>
              <a:buNone/>
            </a:pPr>
            <a:r>
              <a:rPr lang="en-US" altLang="en-US" sz="2000" dirty="0"/>
              <a:t>  count++;</a:t>
            </a:r>
            <a:endParaRPr lang="en-US" altLang="en-US" sz="2000" dirty="0"/>
          </a:p>
          <a:p>
            <a:pPr marL="0" lvl="0" indent="0">
              <a:spcBef>
                <a:spcPct val="0"/>
              </a:spcBef>
              <a:buClrTx/>
              <a:buSzPct val="100000"/>
              <a:buNone/>
            </a:pPr>
            <a:r>
              <a:rPr lang="en-US" altLang="en-US" sz="2000" dirty="0"/>
              <a:t>}</a:t>
            </a:r>
            <a:endParaRPr lang="en-US" altLang="en-US" sz="2000" dirty="0"/>
          </a:p>
        </p:txBody>
      </p:sp>
      <p:sp>
        <p:nvSpPr>
          <p:cNvPr id="8199" name="Line 13"/>
          <p:cNvSpPr/>
          <p:nvPr/>
        </p:nvSpPr>
        <p:spPr>
          <a:xfrm>
            <a:off x="2047240" y="2580323"/>
            <a:ext cx="381000" cy="762000"/>
          </a:xfrm>
          <a:prstGeom prst="line">
            <a:avLst/>
          </a:prstGeom>
          <a:ln w="12700" cap="flat" cmpd="sng">
            <a:solidFill>
              <a:srgbClr val="FF0000"/>
            </a:solidFill>
            <a:prstDash val="solid"/>
            <a:headEnd type="none" w="sm" len="sm"/>
            <a:tailEnd type="stealth" w="sm" len="sm"/>
          </a:ln>
        </p:spPr>
      </p:sp>
      <p:sp>
        <p:nvSpPr>
          <p:cNvPr id="8200" name="Line 14"/>
          <p:cNvSpPr/>
          <p:nvPr/>
        </p:nvSpPr>
        <p:spPr>
          <a:xfrm flipH="1">
            <a:off x="6530975" y="2468563"/>
            <a:ext cx="533400" cy="685800"/>
          </a:xfrm>
          <a:prstGeom prst="line">
            <a:avLst/>
          </a:prstGeom>
          <a:ln w="12700" cap="flat" cmpd="sng">
            <a:solidFill>
              <a:srgbClr val="FF0000"/>
            </a:solidFill>
            <a:prstDash val="solid"/>
            <a:headEnd type="none" w="sm" len="sm"/>
            <a:tailEnd type="stealth" w="sm" len="sm"/>
          </a:ln>
        </p:spPr>
      </p:sp>
      <p:sp>
        <p:nvSpPr>
          <p:cNvPr id="8201" name="Rectangle 16"/>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202" name="Rectangle 3"/>
          <p:cNvSpPr/>
          <p:nvPr/>
        </p:nvSpPr>
        <p:spPr>
          <a:xfrm>
            <a:off x="0" y="22907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8203" name="Object 2"/>
          <p:cNvGraphicFramePr>
            <a:graphicFrameLocks noChangeAspect="1"/>
          </p:cNvGraphicFramePr>
          <p:nvPr/>
        </p:nvGraphicFramePr>
        <p:xfrm>
          <a:off x="1163955" y="3238183"/>
          <a:ext cx="7067550" cy="3244850"/>
        </p:xfrm>
        <a:graphic>
          <a:graphicData uri="http://schemas.openxmlformats.org/presentationml/2006/ole">
            <mc:AlternateContent xmlns:mc="http://schemas.openxmlformats.org/markup-compatibility/2006">
              <mc:Choice xmlns:v="urn:schemas-microsoft-com:vml" Requires="v">
                <p:oleObj spid="_x0000_s3076" name="" r:id="rId1" imgW="5504815" imgH="2523490" progId="Word.Picture.8">
                  <p:embed/>
                </p:oleObj>
              </mc:Choice>
              <mc:Fallback>
                <p:oleObj name="" r:id="rId1" imgW="5504815" imgH="2523490" progId="Word.Picture.8">
                  <p:embed/>
                  <p:pic>
                    <p:nvPicPr>
                      <p:cNvPr id="0" name="图片 3075"/>
                      <p:cNvPicPr/>
                      <p:nvPr/>
                    </p:nvPicPr>
                    <p:blipFill>
                      <a:blip r:embed="rId2"/>
                      <a:stretch>
                        <a:fillRect/>
                      </a:stretch>
                    </p:blipFill>
                    <p:spPr>
                      <a:xfrm>
                        <a:off x="1163955" y="3238183"/>
                        <a:ext cx="7067550" cy="3244850"/>
                      </a:xfrm>
                      <a:prstGeom prst="rect">
                        <a:avLst/>
                      </a:prstGeom>
                      <a:noFill/>
                      <a:ln w="38100">
                        <a:noFill/>
                        <a:miter/>
                      </a:ln>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2418715" y="3377565"/>
              <a:ext cx="93980" cy="120015"/>
            </p14:xfrm>
          </p:contentPart>
        </mc:Choice>
        <mc:Fallback xmlns="">
          <p:pic>
            <p:nvPicPr>
              <p:cNvPr id="2" name="墨迹 1"/>
            </p:nvPicPr>
            <p:blipFill>
              <a:blip r:embed="rId4"/>
            </p:blipFill>
            <p:spPr>
              <a:xfrm>
                <a:off x="2418715" y="3377565"/>
                <a:ext cx="93980" cy="12001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2470150" y="3480435"/>
              <a:ext cx="25400" cy="334010"/>
            </p14:xfrm>
          </p:contentPart>
        </mc:Choice>
        <mc:Fallback xmlns="">
          <p:pic>
            <p:nvPicPr>
              <p:cNvPr id="3" name="墨迹 2"/>
            </p:nvPicPr>
            <p:blipFill>
              <a:blip r:embed="rId6"/>
            </p:blipFill>
            <p:spPr>
              <a:xfrm>
                <a:off x="2470150" y="3480435"/>
                <a:ext cx="25400" cy="33401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2435860" y="3771900"/>
              <a:ext cx="93980" cy="76835"/>
            </p14:xfrm>
          </p:contentPart>
        </mc:Choice>
        <mc:Fallback xmlns="">
          <p:pic>
            <p:nvPicPr>
              <p:cNvPr id="4" name="墨迹 3"/>
            </p:nvPicPr>
            <p:blipFill>
              <a:blip r:embed="rId8"/>
            </p:blipFill>
            <p:spPr>
              <a:xfrm>
                <a:off x="2435860" y="3771900"/>
                <a:ext cx="93980" cy="768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1191895" y="1448435"/>
              <a:ext cx="2290445" cy="51435"/>
            </p14:xfrm>
          </p:contentPart>
        </mc:Choice>
        <mc:Fallback xmlns="">
          <p:pic>
            <p:nvPicPr>
              <p:cNvPr id="5" name="墨迹 4"/>
            </p:nvPicPr>
            <p:blipFill>
              <a:blip r:embed="rId10"/>
            </p:blipFill>
            <p:spPr>
              <a:xfrm>
                <a:off x="1191895" y="1448435"/>
                <a:ext cx="2290445" cy="514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2521585" y="4869180"/>
              <a:ext cx="8255" cy="154305"/>
            </p14:xfrm>
          </p:contentPart>
        </mc:Choice>
        <mc:Fallback xmlns="">
          <p:pic>
            <p:nvPicPr>
              <p:cNvPr id="6" name="墨迹 5"/>
            </p:nvPicPr>
            <p:blipFill>
              <a:blip r:embed="rId12"/>
            </p:blipFill>
            <p:spPr>
              <a:xfrm>
                <a:off x="2521585" y="4869180"/>
                <a:ext cx="8255" cy="15430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342900" y="1997075"/>
              <a:ext cx="188595" cy="360"/>
            </p14:xfrm>
          </p:contentPart>
        </mc:Choice>
        <mc:Fallback xmlns="">
          <p:pic>
            <p:nvPicPr>
              <p:cNvPr id="7" name="墨迹 6"/>
            </p:nvPicPr>
            <p:blipFill>
              <a:blip r:embed="rId14"/>
            </p:blipFill>
            <p:spPr>
              <a:xfrm>
                <a:off x="342900" y="1997075"/>
                <a:ext cx="188595"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342900" y="3248660"/>
              <a:ext cx="180340" cy="26035"/>
            </p14:xfrm>
          </p:contentPart>
        </mc:Choice>
        <mc:Fallback xmlns="">
          <p:pic>
            <p:nvPicPr>
              <p:cNvPr id="8" name="墨迹 7"/>
            </p:nvPicPr>
            <p:blipFill>
              <a:blip r:embed="rId16"/>
            </p:blipFill>
            <p:spPr>
              <a:xfrm>
                <a:off x="342900" y="3248660"/>
                <a:ext cx="180340" cy="2603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419735" y="1877060"/>
              <a:ext cx="2145030" cy="1157605"/>
            </p14:xfrm>
          </p:contentPart>
        </mc:Choice>
        <mc:Fallback xmlns="">
          <p:pic>
            <p:nvPicPr>
              <p:cNvPr id="9" name="墨迹 8"/>
            </p:nvPicPr>
            <p:blipFill>
              <a:blip r:embed="rId18"/>
            </p:blipFill>
            <p:spPr>
              <a:xfrm>
                <a:off x="419735" y="1877060"/>
                <a:ext cx="2145030" cy="115760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257175" y="831215"/>
              <a:ext cx="222885" cy="317500"/>
            </p14:xfrm>
          </p:contentPart>
        </mc:Choice>
        <mc:Fallback xmlns="">
          <p:pic>
            <p:nvPicPr>
              <p:cNvPr id="10" name="墨迹 9"/>
            </p:nvPicPr>
            <p:blipFill>
              <a:blip r:embed="rId20"/>
            </p:blipFill>
            <p:spPr>
              <a:xfrm>
                <a:off x="257175" y="831215"/>
                <a:ext cx="222885" cy="3175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205740" y="1011555"/>
              <a:ext cx="282575" cy="360"/>
            </p14:xfrm>
          </p:contentPart>
        </mc:Choice>
        <mc:Fallback xmlns="">
          <p:pic>
            <p:nvPicPr>
              <p:cNvPr id="11" name="墨迹 10"/>
            </p:nvPicPr>
            <p:blipFill>
              <a:blip r:embed="rId22"/>
            </p:blipFill>
            <p:spPr>
              <a:xfrm>
                <a:off x="205740" y="1011555"/>
                <a:ext cx="282575"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墨迹 11"/>
              <p14:cNvContentPartPr/>
              <p14:nvPr/>
            </p14:nvContentPartPr>
            <p14:xfrm>
              <a:off x="205740" y="1499870"/>
              <a:ext cx="403225" cy="1731645"/>
            </p14:xfrm>
          </p:contentPart>
        </mc:Choice>
        <mc:Fallback xmlns="">
          <p:pic>
            <p:nvPicPr>
              <p:cNvPr id="12" name="墨迹 11"/>
            </p:nvPicPr>
            <p:blipFill>
              <a:blip r:embed="rId24"/>
            </p:blipFill>
            <p:spPr>
              <a:xfrm>
                <a:off x="205740" y="1499870"/>
                <a:ext cx="403225" cy="173164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3" name="墨迹 12"/>
              <p14:cNvContentPartPr/>
              <p14:nvPr/>
            </p14:nvContentPartPr>
            <p14:xfrm>
              <a:off x="394335" y="1465580"/>
              <a:ext cx="42545" cy="68580"/>
            </p14:xfrm>
          </p:contentPart>
        </mc:Choice>
        <mc:Fallback xmlns="">
          <p:pic>
            <p:nvPicPr>
              <p:cNvPr id="13" name="墨迹 12"/>
            </p:nvPicPr>
            <p:blipFill>
              <a:blip r:embed="rId26"/>
            </p:blipFill>
            <p:spPr>
              <a:xfrm>
                <a:off x="394335" y="1465580"/>
                <a:ext cx="42545" cy="685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4" name="墨迹 13"/>
              <p14:cNvContentPartPr/>
              <p14:nvPr/>
            </p14:nvContentPartPr>
            <p14:xfrm>
              <a:off x="3387725" y="1482725"/>
              <a:ext cx="883920" cy="60325"/>
            </p14:xfrm>
          </p:contentPart>
        </mc:Choice>
        <mc:Fallback xmlns="">
          <p:pic>
            <p:nvPicPr>
              <p:cNvPr id="14" name="墨迹 13"/>
            </p:nvPicPr>
            <p:blipFill>
              <a:blip r:embed="rId28"/>
            </p:blipFill>
            <p:spPr>
              <a:xfrm>
                <a:off x="3387725" y="1482725"/>
                <a:ext cx="883920" cy="6032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墨迹 14"/>
              <p14:cNvContentPartPr/>
              <p14:nvPr/>
            </p14:nvContentPartPr>
            <p14:xfrm>
              <a:off x="3259455" y="4320540"/>
              <a:ext cx="626110" cy="1148715"/>
            </p14:xfrm>
          </p:contentPart>
        </mc:Choice>
        <mc:Fallback xmlns="">
          <p:pic>
            <p:nvPicPr>
              <p:cNvPr id="15" name="墨迹 14"/>
            </p:nvPicPr>
            <p:blipFill>
              <a:blip r:embed="rId30"/>
            </p:blipFill>
            <p:spPr>
              <a:xfrm>
                <a:off x="3259455" y="4320540"/>
                <a:ext cx="626110" cy="114871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墨迹 15"/>
              <p14:cNvContentPartPr/>
              <p14:nvPr/>
            </p14:nvContentPartPr>
            <p14:xfrm>
              <a:off x="2873375" y="1791335"/>
              <a:ext cx="51435" cy="102870"/>
            </p14:xfrm>
          </p:contentPart>
        </mc:Choice>
        <mc:Fallback xmlns="">
          <p:pic>
            <p:nvPicPr>
              <p:cNvPr id="16" name="墨迹 15"/>
            </p:nvPicPr>
            <p:blipFill>
              <a:blip r:embed="rId32"/>
            </p:blipFill>
            <p:spPr>
              <a:xfrm>
                <a:off x="2873375" y="1791335"/>
                <a:ext cx="51435" cy="10287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7" name="墨迹 16"/>
              <p14:cNvContentPartPr/>
              <p14:nvPr/>
            </p14:nvContentPartPr>
            <p14:xfrm>
              <a:off x="5815330" y="5391785"/>
              <a:ext cx="111760" cy="120015"/>
            </p14:xfrm>
          </p:contentPart>
        </mc:Choice>
        <mc:Fallback xmlns="">
          <p:pic>
            <p:nvPicPr>
              <p:cNvPr id="17" name="墨迹 16"/>
            </p:nvPicPr>
            <p:blipFill>
              <a:blip r:embed="rId34"/>
            </p:blipFill>
            <p:spPr>
              <a:xfrm>
                <a:off x="5815330" y="5391785"/>
                <a:ext cx="111760" cy="12001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8" name="墨迹 17"/>
              <p14:cNvContentPartPr/>
              <p14:nvPr/>
            </p14:nvContentPartPr>
            <p14:xfrm>
              <a:off x="5892800" y="5460365"/>
              <a:ext cx="68580" cy="68580"/>
            </p14:xfrm>
          </p:contentPart>
        </mc:Choice>
        <mc:Fallback xmlns="">
          <p:pic>
            <p:nvPicPr>
              <p:cNvPr id="18" name="墨迹 17"/>
            </p:nvPicPr>
            <p:blipFill>
              <a:blip r:embed="rId36"/>
            </p:blipFill>
            <p:spPr>
              <a:xfrm>
                <a:off x="5892800" y="5460365"/>
                <a:ext cx="68580" cy="6858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9" name="墨迹 18"/>
              <p14:cNvContentPartPr/>
              <p14:nvPr/>
            </p14:nvContentPartPr>
            <p14:xfrm>
              <a:off x="5978525" y="5452110"/>
              <a:ext cx="128905" cy="85725"/>
            </p14:xfrm>
          </p:contentPart>
        </mc:Choice>
        <mc:Fallback xmlns="">
          <p:pic>
            <p:nvPicPr>
              <p:cNvPr id="19" name="墨迹 18"/>
            </p:nvPicPr>
            <p:blipFill>
              <a:blip r:embed="rId38"/>
            </p:blipFill>
            <p:spPr>
              <a:xfrm>
                <a:off x="5978525" y="5452110"/>
                <a:ext cx="128905" cy="8572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0" name="墨迹 19"/>
              <p14:cNvContentPartPr/>
              <p14:nvPr/>
            </p14:nvContentPartPr>
            <p14:xfrm>
              <a:off x="6184265" y="5469255"/>
              <a:ext cx="34290" cy="360"/>
            </p14:xfrm>
          </p:contentPart>
        </mc:Choice>
        <mc:Fallback xmlns="">
          <p:pic>
            <p:nvPicPr>
              <p:cNvPr id="20" name="墨迹 19"/>
            </p:nvPicPr>
            <p:blipFill>
              <a:blip r:embed="rId40"/>
            </p:blipFill>
            <p:spPr>
              <a:xfrm>
                <a:off x="6184265" y="5469255"/>
                <a:ext cx="34290"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1" name="墨迹 20"/>
              <p14:cNvContentPartPr/>
              <p14:nvPr/>
            </p14:nvContentPartPr>
            <p14:xfrm>
              <a:off x="6158865" y="5511800"/>
              <a:ext cx="85725" cy="8890"/>
            </p14:xfrm>
          </p:contentPart>
        </mc:Choice>
        <mc:Fallback xmlns="">
          <p:pic>
            <p:nvPicPr>
              <p:cNvPr id="21" name="墨迹 20"/>
            </p:nvPicPr>
            <p:blipFill>
              <a:blip r:embed="rId42"/>
            </p:blipFill>
            <p:spPr>
              <a:xfrm>
                <a:off x="6158865" y="5511800"/>
                <a:ext cx="85725" cy="889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2" name="墨迹 21"/>
              <p14:cNvContentPartPr/>
              <p14:nvPr/>
            </p14:nvContentPartPr>
            <p14:xfrm>
              <a:off x="6278880" y="5469255"/>
              <a:ext cx="8255" cy="120015"/>
            </p14:xfrm>
          </p:contentPart>
        </mc:Choice>
        <mc:Fallback xmlns="">
          <p:pic>
            <p:nvPicPr>
              <p:cNvPr id="22" name="墨迹 21"/>
            </p:nvPicPr>
            <p:blipFill>
              <a:blip r:embed="rId44"/>
            </p:blipFill>
            <p:spPr>
              <a:xfrm>
                <a:off x="6278880" y="5469255"/>
                <a:ext cx="8255" cy="12001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3" name="墨迹 22"/>
              <p14:cNvContentPartPr/>
              <p14:nvPr/>
            </p14:nvContentPartPr>
            <p14:xfrm>
              <a:off x="4657725" y="1868805"/>
              <a:ext cx="565785" cy="1011555"/>
            </p14:xfrm>
          </p:contentPart>
        </mc:Choice>
        <mc:Fallback xmlns="">
          <p:pic>
            <p:nvPicPr>
              <p:cNvPr id="23" name="墨迹 22"/>
            </p:nvPicPr>
            <p:blipFill>
              <a:blip r:embed="rId46"/>
            </p:blipFill>
            <p:spPr>
              <a:xfrm>
                <a:off x="4657725" y="1868805"/>
                <a:ext cx="565785" cy="101155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4" name="墨迹 23"/>
              <p14:cNvContentPartPr/>
              <p14:nvPr/>
            </p14:nvContentPartPr>
            <p14:xfrm>
              <a:off x="4820285" y="1808480"/>
              <a:ext cx="102870" cy="120015"/>
            </p14:xfrm>
          </p:contentPart>
        </mc:Choice>
        <mc:Fallback xmlns="">
          <p:pic>
            <p:nvPicPr>
              <p:cNvPr id="24" name="墨迹 23"/>
            </p:nvPicPr>
            <p:blipFill>
              <a:blip r:embed="rId48"/>
            </p:blipFill>
            <p:spPr>
              <a:xfrm>
                <a:off x="4820285" y="1808480"/>
                <a:ext cx="102870" cy="12001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5" name="墨迹 24"/>
              <p14:cNvContentPartPr/>
              <p14:nvPr/>
            </p14:nvContentPartPr>
            <p14:xfrm>
              <a:off x="5927090" y="5589270"/>
              <a:ext cx="248920" cy="34290"/>
            </p14:xfrm>
          </p:contentPart>
        </mc:Choice>
        <mc:Fallback xmlns="">
          <p:pic>
            <p:nvPicPr>
              <p:cNvPr id="25" name="墨迹 24"/>
            </p:nvPicPr>
            <p:blipFill>
              <a:blip r:embed="rId50"/>
            </p:blipFill>
            <p:spPr>
              <a:xfrm>
                <a:off x="5927090" y="5589270"/>
                <a:ext cx="248920" cy="3429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6" name="墨迹 25"/>
              <p14:cNvContentPartPr/>
              <p14:nvPr/>
            </p14:nvContentPartPr>
            <p14:xfrm>
              <a:off x="4957445" y="3763010"/>
              <a:ext cx="1372870" cy="1911985"/>
            </p14:xfrm>
          </p:contentPart>
        </mc:Choice>
        <mc:Fallback xmlns="">
          <p:pic>
            <p:nvPicPr>
              <p:cNvPr id="26" name="墨迹 25"/>
            </p:nvPicPr>
            <p:blipFill>
              <a:blip r:embed="rId52"/>
            </p:blipFill>
            <p:spPr>
              <a:xfrm>
                <a:off x="4957445" y="3763010"/>
                <a:ext cx="1372870" cy="191198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7" name="墨迹 26"/>
              <p14:cNvContentPartPr/>
              <p14:nvPr/>
            </p14:nvContentPartPr>
            <p14:xfrm>
              <a:off x="6227445" y="3780155"/>
              <a:ext cx="137160" cy="102870"/>
            </p14:xfrm>
          </p:contentPart>
        </mc:Choice>
        <mc:Fallback xmlns="">
          <p:pic>
            <p:nvPicPr>
              <p:cNvPr id="27" name="墨迹 26"/>
            </p:nvPicPr>
            <p:blipFill>
              <a:blip r:embed="rId54"/>
            </p:blipFill>
            <p:spPr>
              <a:xfrm>
                <a:off x="6227445" y="3780155"/>
                <a:ext cx="137160" cy="10287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8" name="墨迹 27"/>
              <p14:cNvContentPartPr/>
              <p14:nvPr/>
            </p14:nvContentPartPr>
            <p14:xfrm>
              <a:off x="6347460" y="5494655"/>
              <a:ext cx="68580" cy="77470"/>
            </p14:xfrm>
          </p:contentPart>
        </mc:Choice>
        <mc:Fallback xmlns="">
          <p:pic>
            <p:nvPicPr>
              <p:cNvPr id="28" name="墨迹 27"/>
            </p:nvPicPr>
            <p:blipFill>
              <a:blip r:embed="rId56"/>
            </p:blipFill>
            <p:spPr>
              <a:xfrm>
                <a:off x="6347460" y="5494655"/>
                <a:ext cx="68580" cy="7747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9" name="墨迹 28"/>
              <p14:cNvContentPartPr/>
              <p14:nvPr/>
            </p14:nvContentPartPr>
            <p14:xfrm>
              <a:off x="6441440" y="5503545"/>
              <a:ext cx="85725" cy="76835"/>
            </p14:xfrm>
          </p:contentPart>
        </mc:Choice>
        <mc:Fallback xmlns="">
          <p:pic>
            <p:nvPicPr>
              <p:cNvPr id="29" name="墨迹 28"/>
            </p:nvPicPr>
            <p:blipFill>
              <a:blip r:embed="rId58"/>
            </p:blipFill>
            <p:spPr>
              <a:xfrm>
                <a:off x="6441440" y="5503545"/>
                <a:ext cx="85725" cy="7683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0" name="墨迹 29"/>
              <p14:cNvContentPartPr/>
              <p14:nvPr/>
            </p14:nvContentPartPr>
            <p14:xfrm>
              <a:off x="6407150" y="4414520"/>
              <a:ext cx="1578610" cy="1483360"/>
            </p14:xfrm>
          </p:contentPart>
        </mc:Choice>
        <mc:Fallback xmlns="">
          <p:pic>
            <p:nvPicPr>
              <p:cNvPr id="30" name="墨迹 29"/>
            </p:nvPicPr>
            <p:blipFill>
              <a:blip r:embed="rId60"/>
            </p:blipFill>
            <p:spPr>
              <a:xfrm>
                <a:off x="6407150" y="4414520"/>
                <a:ext cx="1578610" cy="1483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1" name="墨迹 30"/>
              <p14:cNvContentPartPr/>
              <p14:nvPr/>
            </p14:nvContentPartPr>
            <p14:xfrm>
              <a:off x="6390005" y="5854700"/>
              <a:ext cx="51435" cy="60325"/>
            </p14:xfrm>
          </p:contentPart>
        </mc:Choice>
        <mc:Fallback xmlns="">
          <p:pic>
            <p:nvPicPr>
              <p:cNvPr id="31" name="墨迹 30"/>
            </p:nvPicPr>
            <p:blipFill>
              <a:blip r:embed="rId62"/>
            </p:blipFill>
            <p:spPr>
              <a:xfrm>
                <a:off x="6390005" y="5854700"/>
                <a:ext cx="51435" cy="60325"/>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while Loop</a:t>
            </a:r>
            <a:endParaRPr lang="en-US" altLang="en-US" dirty="0"/>
          </a:p>
        </p:txBody>
      </p:sp>
      <p:sp>
        <p:nvSpPr>
          <p:cNvPr id="9220" name="Rectangle 4"/>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1" name="Rectangle 5"/>
          <p:cNvSpPr/>
          <p:nvPr/>
        </p:nvSpPr>
        <p:spPr>
          <a:xfrm>
            <a:off x="228600" y="1447800"/>
            <a:ext cx="5334000" cy="3009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400" dirty="0">
                <a:solidFill>
                  <a:schemeClr val="tx2"/>
                </a:solidFill>
                <a:cs typeface="Courier New" panose="02070609020205090404" pitchFamily="49" charset="0"/>
              </a:rPr>
              <a:t>int count = 0;</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while (count &lt; 2) </a:t>
            </a:r>
            <a:endParaRPr lang="en-US" altLang="en-US" sz="2400" dirty="0">
              <a:solidFill>
                <a:schemeClr val="tx2"/>
              </a:solidFill>
              <a:cs typeface="Courier New" panose="02070609020205090404" pitchFamily="49"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cout &lt;&lt; "Welcome to C++!";</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count++;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ea typeface="Courier New" panose="02070609020205090404" pitchFamily="49" charset="0"/>
            </a:endParaRPr>
          </a:p>
        </p:txBody>
      </p:sp>
      <p:sp>
        <p:nvSpPr>
          <p:cNvPr id="9222" name="Rectangle 8"/>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3" name="Rectangle 10"/>
          <p:cNvSpPr/>
          <p:nvPr/>
        </p:nvSpPr>
        <p:spPr>
          <a:xfrm>
            <a:off x="304800" y="1470025"/>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4" name="AutoShape 11"/>
          <p:cNvSpPr/>
          <p:nvPr/>
        </p:nvSpPr>
        <p:spPr>
          <a:xfrm>
            <a:off x="5257800" y="1219200"/>
            <a:ext cx="3533775" cy="384175"/>
          </a:xfrm>
          <a:prstGeom prst="wedgeRoundRectCallout">
            <a:avLst>
              <a:gd name="adj1" fmla="val -114556"/>
              <a:gd name="adj2" fmla="val 7107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Initialize count</a:t>
            </a:r>
            <a:endParaRPr lang="en-US"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685800" y="228600"/>
            <a:ext cx="7772400" cy="762000"/>
          </a:xfrm>
        </p:spPr>
        <p:txBody>
          <a:bodyPr vert="horz" wrap="square" lIns="92075" tIns="46038" rIns="92075" bIns="46038" anchor="ctr"/>
          <a:p>
            <a:r>
              <a:rPr lang="en-US" altLang="en-US" dirty="0"/>
              <a:t>Trace while Loop, cont.</a:t>
            </a:r>
            <a:endParaRPr lang="en-US" altLang="en-US" dirty="0"/>
          </a:p>
        </p:txBody>
      </p:sp>
      <p:sp>
        <p:nvSpPr>
          <p:cNvPr id="10244" name="Rectangle 3"/>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0245" name="Rectangle 4"/>
          <p:cNvSpPr/>
          <p:nvPr/>
        </p:nvSpPr>
        <p:spPr>
          <a:xfrm>
            <a:off x="228600" y="1447800"/>
            <a:ext cx="5334000" cy="3009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50000"/>
              </a:spcBef>
              <a:buNone/>
            </a:pPr>
            <a:r>
              <a:rPr lang="en-US" altLang="en-US" sz="2400" dirty="0">
                <a:solidFill>
                  <a:schemeClr val="tx2"/>
                </a:solidFill>
                <a:cs typeface="Courier New" panose="02070609020205090404" pitchFamily="49" charset="0"/>
              </a:rPr>
              <a:t>int count = 0;</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while (count &lt; 2) </a:t>
            </a:r>
            <a:endParaRPr lang="en-US" altLang="en-US" sz="2400" dirty="0">
              <a:solidFill>
                <a:schemeClr val="tx2"/>
              </a:solidFill>
              <a:cs typeface="Courier New" panose="02070609020205090404" pitchFamily="49"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a:t>
            </a:r>
            <a:r>
              <a:rPr lang="en-US" altLang="en-US" sz="2400" dirty="0">
                <a:solidFill>
                  <a:schemeClr val="tx2"/>
                </a:solidFill>
              </a:rPr>
              <a:t>cout &lt;&lt; "Welcome to C++!";</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  count++;</a:t>
            </a:r>
            <a:endParaRPr lang="en-US" altLang="en-US" sz="2400" dirty="0">
              <a:solidFill>
                <a:schemeClr val="tx2"/>
              </a:solidFill>
              <a:cs typeface="Times New Roman" panose="02020603050405020304" pitchFamily="18" charset="0"/>
            </a:endParaRPr>
          </a:p>
          <a:p>
            <a:pPr marL="0" lvl="0" indent="0">
              <a:lnSpc>
                <a:spcPct val="90000"/>
              </a:lnSpc>
              <a:spcBef>
                <a:spcPct val="50000"/>
              </a:spcBef>
              <a:buNone/>
            </a:pPr>
            <a:r>
              <a:rPr lang="en-US" altLang="en-US" sz="2400" dirty="0">
                <a:solidFill>
                  <a:schemeClr val="tx2"/>
                </a:solidFill>
                <a:cs typeface="Courier New" panose="02070609020205090404" pitchFamily="49" charset="0"/>
              </a:rPr>
              <a:t>}</a:t>
            </a:r>
            <a:endParaRPr lang="en-US" altLang="en-US" sz="2400" dirty="0">
              <a:solidFill>
                <a:schemeClr val="tx2"/>
              </a:solidFill>
              <a:ea typeface="Courier New" panose="02070609020205090404" pitchFamily="49" charset="0"/>
            </a:endParaRPr>
          </a:p>
        </p:txBody>
      </p:sp>
      <p:sp>
        <p:nvSpPr>
          <p:cNvPr id="10246" name="Rectangle 5"/>
          <p:cNvSpPr/>
          <p:nvPr/>
        </p:nvSpPr>
        <p:spPr>
          <a:xfrm>
            <a:off x="1824038" y="2166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0247" name="AutoShape 7"/>
          <p:cNvSpPr/>
          <p:nvPr/>
        </p:nvSpPr>
        <p:spPr>
          <a:xfrm>
            <a:off x="5257800" y="1219200"/>
            <a:ext cx="3533775" cy="384175"/>
          </a:xfrm>
          <a:prstGeom prst="wedgeRoundRectCallout">
            <a:avLst>
              <a:gd name="adj1" fmla="val -114556"/>
              <a:gd name="adj2" fmla="val 20826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(count &lt; 2) is true</a:t>
            </a:r>
            <a:endParaRPr lang="en-US" altLang="en-US" sz="1800" dirty="0"/>
          </a:p>
        </p:txBody>
      </p:sp>
      <p:sp>
        <p:nvSpPr>
          <p:cNvPr id="10248" name="Rectangle 8"/>
          <p:cNvSpPr/>
          <p:nvPr/>
        </p:nvSpPr>
        <p:spPr>
          <a:xfrm>
            <a:off x="309563" y="2008188"/>
            <a:ext cx="5105400" cy="3841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20934</Words>
  <Application>WPS 演示</Application>
  <PresentationFormat>全屏显示(4:3)</PresentationFormat>
  <Paragraphs>973</Paragraphs>
  <Slides>64</Slides>
  <Notes>13</Notes>
  <HiddenSlides>0</HiddenSlides>
  <MMClips>13</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8</vt:i4>
      </vt:variant>
      <vt:variant>
        <vt:lpstr>幻灯片标题</vt:lpstr>
      </vt:variant>
      <vt:variant>
        <vt:i4>64</vt:i4>
      </vt:variant>
    </vt:vector>
  </HeadingPairs>
  <TitlesOfParts>
    <vt:vector size="95" baseType="lpstr">
      <vt:lpstr>Arial</vt:lpstr>
      <vt:lpstr>方正书宋_GBK</vt:lpstr>
      <vt:lpstr>Wingdings</vt:lpstr>
      <vt:lpstr>Times New Roman</vt:lpstr>
      <vt:lpstr>Arial</vt:lpstr>
      <vt:lpstr>Times New Roman Regular</vt:lpstr>
      <vt:lpstr>DIN-Bold</vt:lpstr>
      <vt:lpstr>Thonburi</vt:lpstr>
      <vt:lpstr>DIN-Regular</vt:lpstr>
      <vt:lpstr>Monotype Sorts</vt:lpstr>
      <vt:lpstr>Courier New</vt:lpstr>
      <vt:lpstr>Book Antiqua</vt:lpstr>
      <vt:lpstr>苹方-简</vt:lpstr>
      <vt:lpstr>Symbol</vt:lpstr>
      <vt:lpstr>Kingsoft Sign</vt:lpstr>
      <vt:lpstr>Calibri</vt:lpstr>
      <vt:lpstr>Helvetica Neue</vt:lpstr>
      <vt:lpstr>微软雅黑</vt:lpstr>
      <vt:lpstr>汉仪旗黑</vt:lpstr>
      <vt:lpstr>宋体</vt:lpstr>
      <vt:lpstr>Arial Unicode MS</vt:lpstr>
      <vt:lpstr>汉仪书宋二KW</vt:lpstr>
      <vt:lpstr>Default Theme</vt:lpstr>
      <vt:lpstr>Word.Picture.8</vt:lpstr>
      <vt:lpstr>Word.Picture.8</vt:lpstr>
      <vt:lpstr>Word.Picture.8</vt:lpstr>
      <vt:lpstr>Word.Picture.8</vt:lpstr>
      <vt:lpstr>Word.Picture.8</vt:lpstr>
      <vt:lpstr>Word.Picture.8</vt:lpstr>
      <vt:lpstr>Word.Picture.8</vt:lpstr>
      <vt:lpstr>Equation.3</vt:lpstr>
      <vt:lpstr>Programming With C++/R</vt:lpstr>
      <vt:lpstr>Chapter 5</vt:lpstr>
      <vt:lpstr>Motivations</vt:lpstr>
      <vt:lpstr>Opening Problem</vt:lpstr>
      <vt:lpstr>Introducing while Loops</vt:lpstr>
      <vt:lpstr>Objectives</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Case Study: Guessing Numbers </vt:lpstr>
      <vt:lpstr>PowerPoint 演示文稿</vt:lpstr>
      <vt:lpstr>PowerPoint 演示文稿</vt:lpstr>
      <vt:lpstr>Example: An Advanced Math Learning Tool </vt:lpstr>
      <vt:lpstr>PowerPoint 演示文稿</vt:lpstr>
      <vt:lpstr>Controlling a Loop with User Confirmation </vt:lpstr>
      <vt:lpstr>Ending a Loop with a Sentinel Value </vt:lpstr>
      <vt:lpstr>PowerPoint 演示文稿</vt:lpstr>
      <vt:lpstr>Input and Output Redirections </vt:lpstr>
      <vt:lpstr>Reading Data from a File </vt:lpstr>
      <vt:lpstr>PowerPoint 演示文稿</vt:lpstr>
      <vt:lpstr>Caution</vt:lpstr>
      <vt:lpstr>do-while Loop</vt:lpstr>
      <vt:lpstr>PowerPoint 演示文稿</vt:lpstr>
      <vt:lpstr>for Loops</vt:lpstr>
      <vt:lpstr>Trace for Loop</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Note</vt:lpstr>
      <vt:lpstr>Note</vt:lpstr>
      <vt:lpstr>Example: Using for Loops </vt:lpstr>
      <vt:lpstr>Which Loop to Use?</vt:lpstr>
      <vt:lpstr>Recommendations</vt:lpstr>
      <vt:lpstr>Nested Loops </vt:lpstr>
      <vt:lpstr>Minimizing Numerical Errors </vt:lpstr>
      <vt:lpstr>PowerPoint 演示文稿</vt:lpstr>
      <vt:lpstr>Case Study: Finding the Greatest Common Divisor </vt:lpstr>
      <vt:lpstr>PowerPoint 演示文稿</vt:lpstr>
      <vt:lpstr>Case Study:  Predicting the Future Tuition </vt:lpstr>
      <vt:lpstr>Case Study:  Monte Carlo Simulation </vt:lpstr>
      <vt:lpstr>PowerPoint 演示文稿</vt:lpstr>
      <vt:lpstr>Case Study:  Converting Decimals to Hexadecimals</vt:lpstr>
      <vt:lpstr>PowerPoint 演示文稿</vt:lpstr>
      <vt:lpstr>Using break and continue</vt:lpstr>
      <vt:lpstr>Using break and continue</vt:lpstr>
      <vt:lpstr>Case Study: Checking Palindromes </vt:lpstr>
      <vt:lpstr>PowerPoint 演示文稿</vt:lpstr>
      <vt:lpstr>Case Study: Displaying Prime Numbers</vt:lpstr>
      <vt:lpstr>PowerPoint 演示文稿</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445</cp:revision>
  <cp:lastPrinted>2021-03-01T14:04:11Z</cp:lastPrinted>
  <dcterms:created xsi:type="dcterms:W3CDTF">2021-03-01T14:04:11Z</dcterms:created>
  <dcterms:modified xsi:type="dcterms:W3CDTF">2021-03-01T14:04:11Z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2052-3.3.1.5149</vt:lpwstr>
  </property>
</Properties>
</file>