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slideLayouts/slideLayout11.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 id="2147483662" r:id="rId3"/>
    <p:sldMasterId id="2147483663" r:id="rId4"/>
    <p:sldMasterId id="2147483664" r:id="rId5"/>
    <p:sldMasterId id="2147483665" r:id="rId6"/>
    <p:sldMasterId id="2147483666" r:id="rId7"/>
    <p:sldMasterId id="2147483667" r:id="rId8"/>
    <p:sldMasterId id="2147483668" r:id="rId9"/>
    <p:sldMasterId id="2147483669" r:id="rId10"/>
  </p:sldMasterIdLst>
  <p:notesMasterIdLst>
    <p:notesMasterId r:id="rId66"/>
  </p:notesMasterIdLst>
  <p:sldIdLst>
    <p:sldId id="256" r:id="rId11"/>
    <p:sldId id="346" r:id="rId12"/>
    <p:sldId id="348" r:id="rId13"/>
    <p:sldId id="347" r:id="rId14"/>
    <p:sldId id="258" r:id="rId15"/>
    <p:sldId id="259" r:id="rId16"/>
    <p:sldId id="323" r:id="rId17"/>
    <p:sldId id="324" r:id="rId18"/>
    <p:sldId id="325" r:id="rId19"/>
    <p:sldId id="330" r:id="rId20"/>
    <p:sldId id="327" r:id="rId21"/>
    <p:sldId id="328" r:id="rId22"/>
    <p:sldId id="329" r:id="rId23"/>
    <p:sldId id="331" r:id="rId24"/>
    <p:sldId id="332" r:id="rId25"/>
    <p:sldId id="338" r:id="rId26"/>
    <p:sldId id="333" r:id="rId27"/>
    <p:sldId id="334" r:id="rId28"/>
    <p:sldId id="335" r:id="rId29"/>
    <p:sldId id="336" r:id="rId30"/>
    <p:sldId id="337" r:id="rId31"/>
    <p:sldId id="339" r:id="rId32"/>
    <p:sldId id="340" r:id="rId33"/>
    <p:sldId id="341" r:id="rId34"/>
    <p:sldId id="265" r:id="rId35"/>
    <p:sldId id="266" r:id="rId36"/>
    <p:sldId id="317" r:id="rId37"/>
    <p:sldId id="318" r:id="rId38"/>
    <p:sldId id="319" r:id="rId39"/>
    <p:sldId id="320" r:id="rId40"/>
    <p:sldId id="321" r:id="rId41"/>
    <p:sldId id="322" r:id="rId42"/>
    <p:sldId id="273" r:id="rId43"/>
    <p:sldId id="274" r:id="rId44"/>
    <p:sldId id="275" r:id="rId45"/>
    <p:sldId id="316" r:id="rId46"/>
    <p:sldId id="290" r:id="rId47"/>
    <p:sldId id="291" r:id="rId48"/>
    <p:sldId id="292" r:id="rId49"/>
    <p:sldId id="293" r:id="rId50"/>
    <p:sldId id="294" r:id="rId51"/>
    <p:sldId id="342" r:id="rId52"/>
    <p:sldId id="326" r:id="rId53"/>
    <p:sldId id="344" r:id="rId54"/>
    <p:sldId id="295" r:id="rId55"/>
    <p:sldId id="296" r:id="rId56"/>
    <p:sldId id="297" r:id="rId57"/>
    <p:sldId id="298" r:id="rId58"/>
    <p:sldId id="299" r:id="rId59"/>
    <p:sldId id="300" r:id="rId60"/>
    <p:sldId id="301" r:id="rId61"/>
    <p:sldId id="302" r:id="rId62"/>
    <p:sldId id="303" r:id="rId63"/>
    <p:sldId id="304" r:id="rId64"/>
    <p:sldId id="305" r:id="rId6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CA28D5-45E5-4678-AE10-2AB417173C7C}">
  <a:tblStyle styleId="{CBCA28D5-45E5-4678-AE10-2AB417173C7C}"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1.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1.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presProps" Target="presProp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Shape 4"/>
          <p:cNvSpPr txBox="1">
            <a:spLocks noGrp="1"/>
          </p:cNvSpPr>
          <p:nvPr>
            <p:ph type="dt" idx="10"/>
          </p:nvPr>
        </p:nvSpPr>
        <p:spPr>
          <a:xfrm>
            <a:off x="3886200"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strike="noStrike" cap="none">
                <a:solidFill>
                  <a:srgbClr val="000000"/>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0" y="8686800"/>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1pPr>
            <a:lvl2pPr marL="457200" marR="0" lvl="1"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2pPr>
            <a:lvl3pPr marL="914400" marR="0" lvl="2"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3pPr>
            <a:lvl4pPr marL="1371600" marR="0" lvl="3"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4pPr>
            <a:lvl5pPr marL="1828800" marR="0" lvl="4"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5pPr>
            <a:lvl6pPr marL="2286000" marR="0" lvl="5"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6pPr>
            <a:lvl7pPr marL="3200400" marR="0" lvl="6"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7pPr>
            <a:lvl8pPr marL="4572000" marR="0" lvl="7"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8pPr>
            <a:lvl9pPr marL="6400800" marR="0" lvl="8" indent="0" algn="l" rtl="0">
              <a:lnSpc>
                <a:spcPct val="100000"/>
              </a:lnSpc>
              <a:spcBef>
                <a:spcPts val="0"/>
              </a:spcBef>
              <a:spcAft>
                <a:spcPts val="0"/>
              </a:spcAft>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Shape 8"/>
          <p:cNvSpPr txBox="1">
            <a:spLocks noGrp="1"/>
          </p:cNvSpPr>
          <p:nvPr>
            <p:ph type="sldNum" idx="12"/>
          </p:nvPr>
        </p:nvSpPr>
        <p:spPr>
          <a:xfrm>
            <a:off x="3886200" y="8686800"/>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lang="en-US" sz="12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70" name="Shape 2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6541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44" name="Shape 1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2380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91" name="Shape 2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3321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97" name="Shape 2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1967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303" name="Shape 3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4741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308" name="Shape 3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3831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314" name="Shape 3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8189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320" name="Shape 3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8813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326" name="Shape 3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8276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Shape 3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332" name="Shape 3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6630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3" name="Shape 1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0648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05" name="Shape 2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85121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7752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5400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58558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99" name="Shape 1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40146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11" name="Shape 21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17" name="Shape 2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23" name="Shape 2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noChangeArrowheads="1"/>
          </p:cNvSpPr>
          <p:nvPr/>
        </p:nvSpPr>
        <p:spPr bwMode="auto">
          <a:xfrm>
            <a:off x="3973513" y="8832850"/>
            <a:ext cx="30368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171" tIns="46586" rIns="93171" bIns="4658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3FC0A79-22F7-4782-8EC5-5421AD0D479C}" type="slidenum">
              <a:rPr lang="en-US" altLang="en-US" sz="1200"/>
              <a:pPr algn="r"/>
              <a:t>36</a:t>
            </a:fld>
            <a:endParaRPr lang="en-US" altLang="en-US"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15333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344" name="Shape 34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350" name="Shape 3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356" name="Shape 3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362" name="Shape 36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Shape 36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dirty="0"/>
          </a:p>
        </p:txBody>
      </p:sp>
      <p:sp>
        <p:nvSpPr>
          <p:cNvPr id="368" name="Shape 36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338" name="Shape 3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00944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Shape 40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04" name="Shape 40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Shape 40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10" name="Shape 4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32" name="Shape 1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28369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16" name="Shape 41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22" name="Shape 4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28" name="Shape 4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Shape 43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34" name="Shape 4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40" name="Shape 4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Shape 445"/>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46" name="Shape 44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Shape 451"/>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52" name="Shape 4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Shape 45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58" name="Shape 45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Shape 46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464" name="Shape 4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38" name="Shape 1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1939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150" name="Shape 15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9720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34" name="Shape 2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6194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40" name="Shape 24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687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914400" y="4343400"/>
            <a:ext cx="5029199" cy="4114800"/>
          </a:xfrm>
          <a:prstGeom prst="rect">
            <a:avLst/>
          </a:prstGeom>
        </p:spPr>
        <p:txBody>
          <a:bodyPr lIns="91425" tIns="91425" rIns="91425" bIns="91425" anchor="t" anchorCtr="0">
            <a:noAutofit/>
          </a:bodyPr>
          <a:lstStyle/>
          <a:p>
            <a:pPr lvl="0">
              <a:spcBef>
                <a:spcPts val="0"/>
              </a:spcBef>
              <a:buNone/>
            </a:pPr>
            <a:endParaRPr/>
          </a:p>
        </p:txBody>
      </p:sp>
      <p:sp>
        <p:nvSpPr>
          <p:cNvPr id="261" name="Shape 2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5964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685800" y="762000"/>
            <a:ext cx="7772400" cy="1143000"/>
          </a:xfrm>
          <a:prstGeom prst="rect">
            <a:avLst/>
          </a:prstGeom>
          <a:noFill/>
          <a:ln>
            <a:noFill/>
          </a:ln>
        </p:spPr>
        <p:txBody>
          <a:bodyPr lIns="91425" tIns="91425" rIns="91425" bIns="91425" anchor="b" anchorCtr="0"/>
          <a:lstStyle>
            <a:lvl1pPr marL="0" marR="0" lvl="0" indent="0" algn="ctr" rtl="0">
              <a:spcBef>
                <a:spcPts val="0"/>
              </a:spcBef>
              <a:spcAft>
                <a:spcPts val="0"/>
              </a:spcAft>
              <a:buNone/>
              <a:defRPr sz="5400" b="1" i="0" u="none" strike="noStrike" cap="none">
                <a:solidFill>
                  <a:srgbClr val="333399"/>
                </a:solidFill>
                <a:latin typeface="Arial"/>
                <a:ea typeface="Arial"/>
                <a:cs typeface="Arial"/>
                <a:sym typeface="Arial"/>
              </a:defRPr>
            </a:lvl1pPr>
            <a:lvl2pPr marL="0" marR="0" lvl="1" indent="0" algn="ctr" rtl="0">
              <a:spcBef>
                <a:spcPts val="0"/>
              </a:spcBef>
              <a:spcAft>
                <a:spcPts val="0"/>
              </a:spcAft>
              <a:buNone/>
              <a:defRPr sz="3600" b="0" i="0" u="none" strike="noStrike" cap="none">
                <a:solidFill>
                  <a:srgbClr val="333399"/>
                </a:solidFill>
                <a:latin typeface="Arial"/>
                <a:ea typeface="Arial"/>
                <a:cs typeface="Arial"/>
                <a:sym typeface="Arial"/>
              </a:defRPr>
            </a:lvl2pPr>
            <a:lvl3pPr marL="0" marR="0" lvl="2" indent="0" algn="ctr" rtl="0">
              <a:spcBef>
                <a:spcPts val="0"/>
              </a:spcBef>
              <a:spcAft>
                <a:spcPts val="0"/>
              </a:spcAft>
              <a:buNone/>
              <a:defRPr sz="3600" b="0" i="0" u="none" strike="noStrike" cap="none">
                <a:solidFill>
                  <a:srgbClr val="333399"/>
                </a:solidFill>
                <a:latin typeface="Arial"/>
                <a:ea typeface="Arial"/>
                <a:cs typeface="Arial"/>
                <a:sym typeface="Arial"/>
              </a:defRPr>
            </a:lvl3pPr>
            <a:lvl4pPr marL="0" marR="0" lvl="3" indent="0" algn="ctr" rtl="0">
              <a:spcBef>
                <a:spcPts val="0"/>
              </a:spcBef>
              <a:spcAft>
                <a:spcPts val="0"/>
              </a:spcAft>
              <a:buNone/>
              <a:defRPr sz="3600" b="0" i="0" u="none" strike="noStrike" cap="none">
                <a:solidFill>
                  <a:srgbClr val="333399"/>
                </a:solidFill>
                <a:latin typeface="Arial"/>
                <a:ea typeface="Arial"/>
                <a:cs typeface="Arial"/>
                <a:sym typeface="Arial"/>
              </a:defRPr>
            </a:lvl4pPr>
            <a:lvl5pPr marL="0" marR="0" lvl="4" indent="0" algn="ctr" rtl="0">
              <a:spcBef>
                <a:spcPts val="0"/>
              </a:spcBef>
              <a:spcAft>
                <a:spcPts val="0"/>
              </a:spcAft>
              <a:buNone/>
              <a:defRPr sz="3600" b="0" i="0" u="none" strike="noStrike" cap="none">
                <a:solidFill>
                  <a:srgbClr val="333399"/>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rgbClr val="333399"/>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rgbClr val="333399"/>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rgbClr val="333399"/>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rgbClr val="333399"/>
                </a:solidFill>
                <a:latin typeface="Arial"/>
                <a:ea typeface="Arial"/>
                <a:cs typeface="Arial"/>
                <a:sym typeface="Arial"/>
              </a:defRPr>
            </a:lvl9pPr>
          </a:lstStyle>
          <a:p>
            <a:endParaRPr/>
          </a:p>
        </p:txBody>
      </p:sp>
      <p:sp>
        <p:nvSpPr>
          <p:cNvPr id="14" name="Shape 14"/>
          <p:cNvSpPr txBox="1">
            <a:spLocks noGrp="1"/>
          </p:cNvSpPr>
          <p:nvPr>
            <p:ph type="subTitle" idx="1"/>
          </p:nvPr>
        </p:nvSpPr>
        <p:spPr>
          <a:xfrm>
            <a:off x="1238250" y="2420938"/>
            <a:ext cx="6400799" cy="1752600"/>
          </a:xfrm>
          <a:prstGeom prst="rect">
            <a:avLst/>
          </a:prstGeom>
          <a:noFill/>
          <a:ln>
            <a:noFill/>
          </a:ln>
        </p:spPr>
        <p:txBody>
          <a:bodyPr lIns="91425" tIns="91425" rIns="91425" bIns="91425" anchor="ctr" anchorCtr="0"/>
          <a:lstStyle>
            <a:lvl1pPr marL="0" marR="0" lvl="0" indent="0" algn="ctr" rtl="0">
              <a:spcBef>
                <a:spcPts val="800"/>
              </a:spcBef>
              <a:spcAft>
                <a:spcPts val="0"/>
              </a:spcAft>
              <a:buClr>
                <a:srgbClr val="FF0000"/>
              </a:buClr>
              <a:buFont typeface="Noto Sans Symbols"/>
              <a:buNone/>
              <a:defRPr sz="4000" b="1" i="0" u="none" strike="noStrike" cap="none">
                <a:solidFill>
                  <a:srgbClr val="333399"/>
                </a:solidFill>
                <a:latin typeface="Arial"/>
                <a:ea typeface="Arial"/>
                <a:cs typeface="Arial"/>
                <a:sym typeface="Arial"/>
              </a:defRPr>
            </a:lvl1pPr>
            <a:lvl2pPr marL="742950" marR="0" lvl="1" indent="-107950" algn="l" rtl="0">
              <a:spcBef>
                <a:spcPts val="560"/>
              </a:spcBef>
              <a:spcAft>
                <a:spcPts val="0"/>
              </a:spcAft>
              <a:buClr>
                <a:srgbClr val="FF0000"/>
              </a:buClr>
              <a:buSzPct val="1000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143000" marR="0" lvl="2" indent="-76200" algn="l" rtl="0">
              <a:spcBef>
                <a:spcPts val="480"/>
              </a:spcBef>
              <a:spcAft>
                <a:spcPts val="0"/>
              </a:spcAft>
              <a:buClr>
                <a:srgbClr val="FF0000"/>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600200" marR="0" lvl="3"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057400" marR="0" lvl="4"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514600" marR="0" lvl="5"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685800" y="258762"/>
            <a:ext cx="7772400" cy="91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600" b="0" i="0" u="none" strike="noStrike" cap="none">
                <a:solidFill>
                  <a:srgbClr val="333399"/>
                </a:solidFill>
                <a:latin typeface="Arial"/>
                <a:ea typeface="Arial"/>
                <a:cs typeface="Arial"/>
                <a:sym typeface="Arial"/>
              </a:defRPr>
            </a:lvl1pPr>
            <a:lvl2pPr marL="0" marR="0" lvl="1" indent="0" algn="ctr" rtl="0">
              <a:spcBef>
                <a:spcPts val="0"/>
              </a:spcBef>
              <a:spcAft>
                <a:spcPts val="0"/>
              </a:spcAft>
              <a:buNone/>
              <a:defRPr sz="3600" b="0" i="0" u="none" strike="noStrike" cap="none">
                <a:solidFill>
                  <a:srgbClr val="333399"/>
                </a:solidFill>
                <a:latin typeface="Arial"/>
                <a:ea typeface="Arial"/>
                <a:cs typeface="Arial"/>
                <a:sym typeface="Arial"/>
              </a:defRPr>
            </a:lvl2pPr>
            <a:lvl3pPr marL="0" marR="0" lvl="2" indent="0" algn="ctr" rtl="0">
              <a:spcBef>
                <a:spcPts val="0"/>
              </a:spcBef>
              <a:spcAft>
                <a:spcPts val="0"/>
              </a:spcAft>
              <a:buNone/>
              <a:defRPr sz="3600" b="0" i="0" u="none" strike="noStrike" cap="none">
                <a:solidFill>
                  <a:srgbClr val="333399"/>
                </a:solidFill>
                <a:latin typeface="Arial"/>
                <a:ea typeface="Arial"/>
                <a:cs typeface="Arial"/>
                <a:sym typeface="Arial"/>
              </a:defRPr>
            </a:lvl3pPr>
            <a:lvl4pPr marL="0" marR="0" lvl="3" indent="0" algn="ctr" rtl="0">
              <a:spcBef>
                <a:spcPts val="0"/>
              </a:spcBef>
              <a:spcAft>
                <a:spcPts val="0"/>
              </a:spcAft>
              <a:buNone/>
              <a:defRPr sz="3600" b="0" i="0" u="none" strike="noStrike" cap="none">
                <a:solidFill>
                  <a:srgbClr val="333399"/>
                </a:solidFill>
                <a:latin typeface="Arial"/>
                <a:ea typeface="Arial"/>
                <a:cs typeface="Arial"/>
                <a:sym typeface="Arial"/>
              </a:defRPr>
            </a:lvl4pPr>
            <a:lvl5pPr marL="0" marR="0" lvl="4" indent="0" algn="ctr" rtl="0">
              <a:spcBef>
                <a:spcPts val="0"/>
              </a:spcBef>
              <a:spcAft>
                <a:spcPts val="0"/>
              </a:spcAft>
              <a:buNone/>
              <a:defRPr sz="3600" b="0" i="0" u="none" strike="noStrike" cap="none">
                <a:solidFill>
                  <a:srgbClr val="333399"/>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rgbClr val="333399"/>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rgbClr val="333399"/>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rgbClr val="333399"/>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rgbClr val="333399"/>
                </a:solidFill>
                <a:latin typeface="Arial"/>
                <a:ea typeface="Arial"/>
                <a:cs typeface="Arial"/>
                <a:sym typeface="Arial"/>
              </a:defRPr>
            </a:lvl9pPr>
          </a:lstStyle>
          <a:p>
            <a:endParaRPr/>
          </a:p>
        </p:txBody>
      </p:sp>
      <p:sp>
        <p:nvSpPr>
          <p:cNvPr id="95" name="Shape 95"/>
          <p:cNvSpPr txBox="1">
            <a:spLocks noGrp="1"/>
          </p:cNvSpPr>
          <p:nvPr>
            <p:ph type="body" idx="1"/>
          </p:nvPr>
        </p:nvSpPr>
        <p:spPr>
          <a:xfrm rot="5400000">
            <a:off x="2257424" y="-66675"/>
            <a:ext cx="4689475" cy="7772400"/>
          </a:xfrm>
          <a:prstGeom prst="rect">
            <a:avLst/>
          </a:prstGeom>
          <a:noFill/>
          <a:ln>
            <a:noFill/>
          </a:ln>
        </p:spPr>
        <p:txBody>
          <a:bodyPr lIns="91425" tIns="91425" rIns="91425" bIns="91425" anchor="t" anchorCtr="0"/>
          <a:lstStyle>
            <a:lvl1pPr marL="342900" marR="0" lvl="0" indent="-152400" algn="l" rtl="0">
              <a:spcBef>
                <a:spcPts val="600"/>
              </a:spcBef>
              <a:spcAft>
                <a:spcPts val="0"/>
              </a:spcAft>
              <a:buClr>
                <a:srgbClr val="FF0000"/>
              </a:buClr>
              <a:buSzPct val="100000"/>
              <a:buFont typeface="Noto Sans Symbols"/>
              <a:buChar char="●"/>
              <a:defRPr sz="3000" b="0" i="0" u="none" strike="noStrike" cap="none">
                <a:solidFill>
                  <a:schemeClr val="dk1"/>
                </a:solidFill>
                <a:latin typeface="Times New Roman"/>
                <a:ea typeface="Times New Roman"/>
                <a:cs typeface="Times New Roman"/>
                <a:sym typeface="Times New Roman"/>
              </a:defRPr>
            </a:lvl1pPr>
            <a:lvl2pPr marL="742950" marR="0" lvl="1" indent="-107950" algn="l" rtl="0">
              <a:spcBef>
                <a:spcPts val="560"/>
              </a:spcBef>
              <a:spcAft>
                <a:spcPts val="0"/>
              </a:spcAft>
              <a:buClr>
                <a:srgbClr val="FF0000"/>
              </a:buClr>
              <a:buSzPct val="1000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143000" marR="0" lvl="2" indent="-76200" algn="l" rtl="0">
              <a:spcBef>
                <a:spcPts val="480"/>
              </a:spcBef>
              <a:spcAft>
                <a:spcPts val="0"/>
              </a:spcAft>
              <a:buClr>
                <a:srgbClr val="FF0000"/>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600200" marR="0" lvl="3"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057400" marR="0" lvl="4"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514600" marR="0" lvl="5"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6" name="Shape 96"/>
          <p:cNvSpPr txBox="1">
            <a:spLocks noGrp="1"/>
          </p:cNvSpPr>
          <p:nvPr>
            <p:ph type="sldNum" idx="12"/>
          </p:nvPr>
        </p:nvSpPr>
        <p:spPr>
          <a:xfrm>
            <a:off x="7377111" y="6454775"/>
            <a:ext cx="1681161" cy="31908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Times New Roman"/>
              <a:buNone/>
            </a:pPr>
            <a:r>
              <a:rPr lang="en-US" sz="2400" b="0" i="0" u="none">
                <a:solidFill>
                  <a:schemeClr val="lt1"/>
                </a:solidFill>
                <a:latin typeface="Times New Roman"/>
                <a:ea typeface="Times New Roman"/>
                <a:cs typeface="Times New Roman"/>
                <a:sym typeface="Times New Roman"/>
              </a:rPr>
              <a:t>Slide 1-</a:t>
            </a:r>
            <a:fld id="{00000000-1234-1234-1234-123412341234}" type="slidenum">
              <a:rPr lang="en-US" sz="2400" b="0" i="0" u="none">
                <a:solidFill>
                  <a:schemeClr val="lt1"/>
                </a:solidFill>
                <a:latin typeface="Times New Roman"/>
                <a:ea typeface="Times New Roman"/>
                <a:cs typeface="Times New Roman"/>
                <a:sym typeface="Times New Roman"/>
              </a:rPr>
              <a:t>‹#›</a:t>
            </a:fld>
            <a:endParaRPr lang="en-US" sz="2400" b="0" i="0" u="non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rot="5400000">
            <a:off x="4743450" y="2381249"/>
            <a:ext cx="5486399" cy="19431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600" b="0" i="0" u="none" strike="noStrike" cap="none">
                <a:solidFill>
                  <a:srgbClr val="333399"/>
                </a:solidFill>
                <a:latin typeface="Arial"/>
                <a:ea typeface="Arial"/>
                <a:cs typeface="Arial"/>
                <a:sym typeface="Arial"/>
              </a:defRPr>
            </a:lvl1pPr>
            <a:lvl2pPr marL="0" marR="0" lvl="1" indent="0" algn="ctr" rtl="0">
              <a:spcBef>
                <a:spcPts val="0"/>
              </a:spcBef>
              <a:spcAft>
                <a:spcPts val="0"/>
              </a:spcAft>
              <a:buNone/>
              <a:defRPr sz="3600" b="0" i="0" u="none" strike="noStrike" cap="none">
                <a:solidFill>
                  <a:srgbClr val="333399"/>
                </a:solidFill>
                <a:latin typeface="Arial"/>
                <a:ea typeface="Arial"/>
                <a:cs typeface="Arial"/>
                <a:sym typeface="Arial"/>
              </a:defRPr>
            </a:lvl2pPr>
            <a:lvl3pPr marL="0" marR="0" lvl="2" indent="0" algn="ctr" rtl="0">
              <a:spcBef>
                <a:spcPts val="0"/>
              </a:spcBef>
              <a:spcAft>
                <a:spcPts val="0"/>
              </a:spcAft>
              <a:buNone/>
              <a:defRPr sz="3600" b="0" i="0" u="none" strike="noStrike" cap="none">
                <a:solidFill>
                  <a:srgbClr val="333399"/>
                </a:solidFill>
                <a:latin typeface="Arial"/>
                <a:ea typeface="Arial"/>
                <a:cs typeface="Arial"/>
                <a:sym typeface="Arial"/>
              </a:defRPr>
            </a:lvl3pPr>
            <a:lvl4pPr marL="0" marR="0" lvl="3" indent="0" algn="ctr" rtl="0">
              <a:spcBef>
                <a:spcPts val="0"/>
              </a:spcBef>
              <a:spcAft>
                <a:spcPts val="0"/>
              </a:spcAft>
              <a:buNone/>
              <a:defRPr sz="3600" b="0" i="0" u="none" strike="noStrike" cap="none">
                <a:solidFill>
                  <a:srgbClr val="333399"/>
                </a:solidFill>
                <a:latin typeface="Arial"/>
                <a:ea typeface="Arial"/>
                <a:cs typeface="Arial"/>
                <a:sym typeface="Arial"/>
              </a:defRPr>
            </a:lvl4pPr>
            <a:lvl5pPr marL="0" marR="0" lvl="4" indent="0" algn="ctr" rtl="0">
              <a:spcBef>
                <a:spcPts val="0"/>
              </a:spcBef>
              <a:spcAft>
                <a:spcPts val="0"/>
              </a:spcAft>
              <a:buNone/>
              <a:defRPr sz="3600" b="0" i="0" u="none" strike="noStrike" cap="none">
                <a:solidFill>
                  <a:srgbClr val="333399"/>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rgbClr val="333399"/>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rgbClr val="333399"/>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rgbClr val="333399"/>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rgbClr val="333399"/>
                </a:solidFill>
                <a:latin typeface="Arial"/>
                <a:ea typeface="Arial"/>
                <a:cs typeface="Arial"/>
                <a:sym typeface="Arial"/>
              </a:defRPr>
            </a:lvl9pPr>
          </a:lstStyle>
          <a:p>
            <a:endParaRPr/>
          </a:p>
        </p:txBody>
      </p:sp>
      <p:sp>
        <p:nvSpPr>
          <p:cNvPr id="104" name="Shape 104"/>
          <p:cNvSpPr txBox="1">
            <a:spLocks noGrp="1"/>
          </p:cNvSpPr>
          <p:nvPr>
            <p:ph type="body" idx="1"/>
          </p:nvPr>
        </p:nvSpPr>
        <p:spPr>
          <a:xfrm rot="5400000">
            <a:off x="781050" y="514349"/>
            <a:ext cx="5486399" cy="5676900"/>
          </a:xfrm>
          <a:prstGeom prst="rect">
            <a:avLst/>
          </a:prstGeom>
          <a:noFill/>
          <a:ln>
            <a:noFill/>
          </a:ln>
        </p:spPr>
        <p:txBody>
          <a:bodyPr lIns="91425" tIns="91425" rIns="91425" bIns="91425" anchor="t" anchorCtr="0"/>
          <a:lstStyle>
            <a:lvl1pPr marL="342900" marR="0" lvl="0" indent="-152400" algn="l" rtl="0">
              <a:spcBef>
                <a:spcPts val="600"/>
              </a:spcBef>
              <a:spcAft>
                <a:spcPts val="0"/>
              </a:spcAft>
              <a:buClr>
                <a:srgbClr val="FF0000"/>
              </a:buClr>
              <a:buSzPct val="100000"/>
              <a:buFont typeface="Noto Sans Symbols"/>
              <a:buChar char="●"/>
              <a:defRPr sz="3000" b="0" i="0" u="none" strike="noStrike" cap="none">
                <a:solidFill>
                  <a:schemeClr val="dk1"/>
                </a:solidFill>
                <a:latin typeface="Times New Roman"/>
                <a:ea typeface="Times New Roman"/>
                <a:cs typeface="Times New Roman"/>
                <a:sym typeface="Times New Roman"/>
              </a:defRPr>
            </a:lvl1pPr>
            <a:lvl2pPr marL="742950" marR="0" lvl="1" indent="-107950" algn="l" rtl="0">
              <a:spcBef>
                <a:spcPts val="560"/>
              </a:spcBef>
              <a:spcAft>
                <a:spcPts val="0"/>
              </a:spcAft>
              <a:buClr>
                <a:srgbClr val="FF0000"/>
              </a:buClr>
              <a:buSzPct val="1000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143000" marR="0" lvl="2" indent="-76200" algn="l" rtl="0">
              <a:spcBef>
                <a:spcPts val="480"/>
              </a:spcBef>
              <a:spcAft>
                <a:spcPts val="0"/>
              </a:spcAft>
              <a:buClr>
                <a:srgbClr val="FF0000"/>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600200" marR="0" lvl="3"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057400" marR="0" lvl="4"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514600" marR="0" lvl="5"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5" name="Shape 105"/>
          <p:cNvSpPr txBox="1">
            <a:spLocks noGrp="1"/>
          </p:cNvSpPr>
          <p:nvPr>
            <p:ph type="sldNum" idx="12"/>
          </p:nvPr>
        </p:nvSpPr>
        <p:spPr>
          <a:xfrm>
            <a:off x="7377111" y="6454775"/>
            <a:ext cx="1681161" cy="31908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Times New Roman"/>
              <a:buNone/>
            </a:pPr>
            <a:r>
              <a:rPr lang="en-US" sz="2400" b="0" i="0" u="none">
                <a:solidFill>
                  <a:schemeClr val="lt1"/>
                </a:solidFill>
                <a:latin typeface="Times New Roman"/>
                <a:ea typeface="Times New Roman"/>
                <a:cs typeface="Times New Roman"/>
                <a:sym typeface="Times New Roman"/>
              </a:rPr>
              <a:t>Slide 1-</a:t>
            </a:r>
            <a:fld id="{00000000-1234-1234-1234-123412341234}" type="slidenum">
              <a:rPr lang="en-US" sz="2400" b="0" i="0" u="none">
                <a:solidFill>
                  <a:schemeClr val="lt1"/>
                </a:solidFill>
                <a:latin typeface="Times New Roman"/>
                <a:ea typeface="Times New Roman"/>
                <a:cs typeface="Times New Roman"/>
                <a:sym typeface="Times New Roman"/>
              </a:rPr>
              <a:t>‹#›</a:t>
            </a:fld>
            <a:endParaRPr lang="en-US" sz="2400" b="0" i="0" u="non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685800" y="215898"/>
            <a:ext cx="7772400" cy="891004"/>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600" b="0" i="0" u="none" strike="noStrike" cap="none">
                <a:solidFill>
                  <a:srgbClr val="333399"/>
                </a:solidFill>
                <a:latin typeface="Arial"/>
                <a:ea typeface="Arial"/>
                <a:cs typeface="Arial"/>
                <a:sym typeface="Arial"/>
              </a:defRPr>
            </a:lvl1pPr>
            <a:lvl2pPr marL="0" marR="0" lvl="1" indent="0" algn="ctr" rtl="0">
              <a:spcBef>
                <a:spcPts val="0"/>
              </a:spcBef>
              <a:spcAft>
                <a:spcPts val="0"/>
              </a:spcAft>
              <a:buNone/>
              <a:defRPr sz="3600" b="0" i="0" u="none" strike="noStrike" cap="none">
                <a:solidFill>
                  <a:srgbClr val="333399"/>
                </a:solidFill>
                <a:latin typeface="Arial"/>
                <a:ea typeface="Arial"/>
                <a:cs typeface="Arial"/>
                <a:sym typeface="Arial"/>
              </a:defRPr>
            </a:lvl2pPr>
            <a:lvl3pPr marL="0" marR="0" lvl="2" indent="0" algn="ctr" rtl="0">
              <a:spcBef>
                <a:spcPts val="0"/>
              </a:spcBef>
              <a:spcAft>
                <a:spcPts val="0"/>
              </a:spcAft>
              <a:buNone/>
              <a:defRPr sz="3600" b="0" i="0" u="none" strike="noStrike" cap="none">
                <a:solidFill>
                  <a:srgbClr val="333399"/>
                </a:solidFill>
                <a:latin typeface="Arial"/>
                <a:ea typeface="Arial"/>
                <a:cs typeface="Arial"/>
                <a:sym typeface="Arial"/>
              </a:defRPr>
            </a:lvl3pPr>
            <a:lvl4pPr marL="0" marR="0" lvl="3" indent="0" algn="ctr" rtl="0">
              <a:spcBef>
                <a:spcPts val="0"/>
              </a:spcBef>
              <a:spcAft>
                <a:spcPts val="0"/>
              </a:spcAft>
              <a:buNone/>
              <a:defRPr sz="3600" b="0" i="0" u="none" strike="noStrike" cap="none">
                <a:solidFill>
                  <a:srgbClr val="333399"/>
                </a:solidFill>
                <a:latin typeface="Arial"/>
                <a:ea typeface="Arial"/>
                <a:cs typeface="Arial"/>
                <a:sym typeface="Arial"/>
              </a:defRPr>
            </a:lvl4pPr>
            <a:lvl5pPr marL="0" marR="0" lvl="4" indent="0" algn="ctr" rtl="0">
              <a:spcBef>
                <a:spcPts val="0"/>
              </a:spcBef>
              <a:spcAft>
                <a:spcPts val="0"/>
              </a:spcAft>
              <a:buNone/>
              <a:defRPr sz="3600" b="0" i="0" u="none" strike="noStrike" cap="none">
                <a:solidFill>
                  <a:srgbClr val="333399"/>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rgbClr val="333399"/>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rgbClr val="333399"/>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rgbClr val="333399"/>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rgbClr val="333399"/>
                </a:solidFill>
                <a:latin typeface="Arial"/>
                <a:ea typeface="Arial"/>
                <a:cs typeface="Arial"/>
                <a:sym typeface="Arial"/>
              </a:defRPr>
            </a:lvl9pPr>
          </a:lstStyle>
          <a:p>
            <a:endParaRPr/>
          </a:p>
        </p:txBody>
      </p:sp>
      <p:sp>
        <p:nvSpPr>
          <p:cNvPr id="21" name="Shape 21"/>
          <p:cNvSpPr txBox="1">
            <a:spLocks noGrp="1"/>
          </p:cNvSpPr>
          <p:nvPr>
            <p:ph type="body" idx="1"/>
          </p:nvPr>
        </p:nvSpPr>
        <p:spPr>
          <a:xfrm>
            <a:off x="715962" y="1456488"/>
            <a:ext cx="7772400" cy="4114800"/>
          </a:xfrm>
          <a:prstGeom prst="rect">
            <a:avLst/>
          </a:prstGeom>
          <a:noFill/>
          <a:ln>
            <a:noFill/>
          </a:ln>
        </p:spPr>
        <p:txBody>
          <a:bodyPr lIns="91425" tIns="91425" rIns="91425" bIns="91425" anchor="t" anchorCtr="0"/>
          <a:lstStyle>
            <a:lvl1pPr marL="342900" marR="0" lvl="0" indent="-152400" algn="l" rtl="0">
              <a:spcBef>
                <a:spcPts val="600"/>
              </a:spcBef>
              <a:spcAft>
                <a:spcPts val="0"/>
              </a:spcAft>
              <a:buClr>
                <a:srgbClr val="FF0000"/>
              </a:buClr>
              <a:buSzPct val="100000"/>
              <a:buFont typeface="Noto Sans Symbols"/>
              <a:buChar char="●"/>
              <a:defRPr sz="3000" b="0" i="0" u="none" strike="noStrike" cap="none">
                <a:solidFill>
                  <a:schemeClr val="dk1"/>
                </a:solidFill>
                <a:latin typeface="Times New Roman"/>
                <a:ea typeface="Times New Roman"/>
                <a:cs typeface="Times New Roman"/>
                <a:sym typeface="Times New Roman"/>
              </a:defRPr>
            </a:lvl1pPr>
            <a:lvl2pPr marL="742950" marR="0" lvl="1" indent="-107950" algn="l" rtl="0">
              <a:spcBef>
                <a:spcPts val="560"/>
              </a:spcBef>
              <a:spcAft>
                <a:spcPts val="0"/>
              </a:spcAft>
              <a:buClr>
                <a:srgbClr val="FF0000"/>
              </a:buClr>
              <a:buSzPct val="1000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143000" marR="0" lvl="2" indent="-76200" algn="l" rtl="0">
              <a:spcBef>
                <a:spcPts val="480"/>
              </a:spcBef>
              <a:spcAft>
                <a:spcPts val="0"/>
              </a:spcAft>
              <a:buClr>
                <a:srgbClr val="FF0000"/>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600200" marR="0" lvl="3"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057400" marR="0" lvl="4"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514600" marR="0" lvl="5"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7377111" y="6454775"/>
            <a:ext cx="1681161" cy="31908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Times New Roman"/>
              <a:buNone/>
            </a:pPr>
            <a:r>
              <a:rPr lang="en-US" sz="2400" b="0" i="0" u="none" strike="noStrike" cap="none">
                <a:solidFill>
                  <a:schemeClr val="lt1"/>
                </a:solidFill>
                <a:latin typeface="Times New Roman"/>
                <a:ea typeface="Times New Roman"/>
                <a:cs typeface="Times New Roman"/>
                <a:sym typeface="Times New Roman"/>
              </a:rPr>
              <a:t>Slide 1-</a:t>
            </a:r>
            <a:fld id="{00000000-1234-1234-1234-123412341234}" type="slidenum">
              <a:rPr lang="en-US" sz="2400" b="0" i="0" u="none" strike="noStrike" cap="none">
                <a:solidFill>
                  <a:schemeClr val="lt1"/>
                </a:solidFill>
                <a:latin typeface="Times New Roman"/>
                <a:ea typeface="Times New Roman"/>
                <a:cs typeface="Times New Roman"/>
                <a:sym typeface="Times New Roman"/>
              </a:rPr>
              <a:t>‹#›</a:t>
            </a:fld>
            <a:endParaRPr lang="en-US" sz="2400" b="0" i="0" u="none" strike="noStrike" cap="none">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33893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685800" y="258762"/>
            <a:ext cx="7772400" cy="91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600" b="0" i="0" u="none" strike="noStrike" cap="none">
                <a:solidFill>
                  <a:srgbClr val="333399"/>
                </a:solidFill>
                <a:latin typeface="Arial"/>
                <a:ea typeface="Arial"/>
                <a:cs typeface="Arial"/>
                <a:sym typeface="Arial"/>
              </a:defRPr>
            </a:lvl1pPr>
            <a:lvl2pPr marL="0" marR="0" lvl="1" indent="0" algn="ctr" rtl="0">
              <a:spcBef>
                <a:spcPts val="0"/>
              </a:spcBef>
              <a:spcAft>
                <a:spcPts val="0"/>
              </a:spcAft>
              <a:buNone/>
              <a:defRPr sz="3600" b="0" i="0" u="none" strike="noStrike" cap="none">
                <a:solidFill>
                  <a:srgbClr val="333399"/>
                </a:solidFill>
                <a:latin typeface="Arial"/>
                <a:ea typeface="Arial"/>
                <a:cs typeface="Arial"/>
                <a:sym typeface="Arial"/>
              </a:defRPr>
            </a:lvl2pPr>
            <a:lvl3pPr marL="0" marR="0" lvl="2" indent="0" algn="ctr" rtl="0">
              <a:spcBef>
                <a:spcPts val="0"/>
              </a:spcBef>
              <a:spcAft>
                <a:spcPts val="0"/>
              </a:spcAft>
              <a:buNone/>
              <a:defRPr sz="3600" b="0" i="0" u="none" strike="noStrike" cap="none">
                <a:solidFill>
                  <a:srgbClr val="333399"/>
                </a:solidFill>
                <a:latin typeface="Arial"/>
                <a:ea typeface="Arial"/>
                <a:cs typeface="Arial"/>
                <a:sym typeface="Arial"/>
              </a:defRPr>
            </a:lvl3pPr>
            <a:lvl4pPr marL="0" marR="0" lvl="3" indent="0" algn="ctr" rtl="0">
              <a:spcBef>
                <a:spcPts val="0"/>
              </a:spcBef>
              <a:spcAft>
                <a:spcPts val="0"/>
              </a:spcAft>
              <a:buNone/>
              <a:defRPr sz="3600" b="0" i="0" u="none" strike="noStrike" cap="none">
                <a:solidFill>
                  <a:srgbClr val="333399"/>
                </a:solidFill>
                <a:latin typeface="Arial"/>
                <a:ea typeface="Arial"/>
                <a:cs typeface="Arial"/>
                <a:sym typeface="Arial"/>
              </a:defRPr>
            </a:lvl4pPr>
            <a:lvl5pPr marL="0" marR="0" lvl="4" indent="0" algn="ctr" rtl="0">
              <a:spcBef>
                <a:spcPts val="0"/>
              </a:spcBef>
              <a:spcAft>
                <a:spcPts val="0"/>
              </a:spcAft>
              <a:buNone/>
              <a:defRPr sz="3600" b="0" i="0" u="none" strike="noStrike" cap="none">
                <a:solidFill>
                  <a:srgbClr val="333399"/>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rgbClr val="333399"/>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rgbClr val="333399"/>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rgbClr val="333399"/>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rgbClr val="333399"/>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7377111" y="6454775"/>
            <a:ext cx="1681161" cy="31908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Times New Roman"/>
              <a:buNone/>
            </a:pPr>
            <a:r>
              <a:rPr lang="en-US" sz="2400" b="0" i="0" u="none" strike="noStrike" cap="none">
                <a:solidFill>
                  <a:schemeClr val="lt1"/>
                </a:solidFill>
                <a:latin typeface="Times New Roman"/>
                <a:ea typeface="Times New Roman"/>
                <a:cs typeface="Times New Roman"/>
                <a:sym typeface="Times New Roman"/>
              </a:rPr>
              <a:t>Slide 1-</a:t>
            </a:r>
            <a:fld id="{00000000-1234-1234-1234-123412341234}" type="slidenum">
              <a:rPr lang="en-US" sz="2400" b="0" i="0" u="none" strike="noStrike" cap="none">
                <a:solidFill>
                  <a:schemeClr val="lt1"/>
                </a:solidFill>
                <a:latin typeface="Times New Roman"/>
                <a:ea typeface="Times New Roman"/>
                <a:cs typeface="Times New Roman"/>
                <a:sym typeface="Times New Roman"/>
              </a:rPr>
              <a:t>‹#›</a:t>
            </a:fld>
            <a:endParaRPr lang="en-US" sz="2400" b="0" i="0" u="none" strike="noStrike" cap="non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spcBef>
                <a:spcPts val="0"/>
              </a:spcBef>
              <a:spcAft>
                <a:spcPts val="0"/>
              </a:spcAft>
              <a:buNone/>
              <a:defRPr sz="4000" b="1" i="0" u="none" strike="noStrike" cap="none">
                <a:solidFill>
                  <a:srgbClr val="333399"/>
                </a:solidFill>
                <a:latin typeface="Arial"/>
                <a:ea typeface="Arial"/>
                <a:cs typeface="Arial"/>
                <a:sym typeface="Arial"/>
              </a:defRPr>
            </a:lvl1pPr>
            <a:lvl2pPr marL="0" marR="0" lvl="1" indent="0" algn="ctr" rtl="0">
              <a:spcBef>
                <a:spcPts val="0"/>
              </a:spcBef>
              <a:spcAft>
                <a:spcPts val="0"/>
              </a:spcAft>
              <a:buNone/>
              <a:defRPr sz="3600" b="0" i="0" u="none" strike="noStrike" cap="none">
                <a:solidFill>
                  <a:srgbClr val="333399"/>
                </a:solidFill>
                <a:latin typeface="Arial"/>
                <a:ea typeface="Arial"/>
                <a:cs typeface="Arial"/>
                <a:sym typeface="Arial"/>
              </a:defRPr>
            </a:lvl2pPr>
            <a:lvl3pPr marL="0" marR="0" lvl="2" indent="0" algn="ctr" rtl="0">
              <a:spcBef>
                <a:spcPts val="0"/>
              </a:spcBef>
              <a:spcAft>
                <a:spcPts val="0"/>
              </a:spcAft>
              <a:buNone/>
              <a:defRPr sz="3600" b="0" i="0" u="none" strike="noStrike" cap="none">
                <a:solidFill>
                  <a:srgbClr val="333399"/>
                </a:solidFill>
                <a:latin typeface="Arial"/>
                <a:ea typeface="Arial"/>
                <a:cs typeface="Arial"/>
                <a:sym typeface="Arial"/>
              </a:defRPr>
            </a:lvl3pPr>
            <a:lvl4pPr marL="0" marR="0" lvl="3" indent="0" algn="ctr" rtl="0">
              <a:spcBef>
                <a:spcPts val="0"/>
              </a:spcBef>
              <a:spcAft>
                <a:spcPts val="0"/>
              </a:spcAft>
              <a:buNone/>
              <a:defRPr sz="3600" b="0" i="0" u="none" strike="noStrike" cap="none">
                <a:solidFill>
                  <a:srgbClr val="333399"/>
                </a:solidFill>
                <a:latin typeface="Arial"/>
                <a:ea typeface="Arial"/>
                <a:cs typeface="Arial"/>
                <a:sym typeface="Arial"/>
              </a:defRPr>
            </a:lvl4pPr>
            <a:lvl5pPr marL="0" marR="0" lvl="4" indent="0" algn="ctr" rtl="0">
              <a:spcBef>
                <a:spcPts val="0"/>
              </a:spcBef>
              <a:spcAft>
                <a:spcPts val="0"/>
              </a:spcAft>
              <a:buNone/>
              <a:defRPr sz="3600" b="0" i="0" u="none" strike="noStrike" cap="none">
                <a:solidFill>
                  <a:srgbClr val="333399"/>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rgbClr val="333399"/>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rgbClr val="333399"/>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rgbClr val="333399"/>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rgbClr val="333399"/>
                </a:solidFill>
                <a:latin typeface="Arial"/>
                <a:ea typeface="Arial"/>
                <a:cs typeface="Arial"/>
                <a:sym typeface="Arial"/>
              </a:defRPr>
            </a:lvl9pPr>
          </a:lstStyle>
          <a:p>
            <a:endParaRPr/>
          </a:p>
        </p:txBody>
      </p:sp>
      <p:sp>
        <p:nvSpPr>
          <p:cNvPr id="44" name="Shape 44"/>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spcBef>
                <a:spcPts val="400"/>
              </a:spcBef>
              <a:spcAft>
                <a:spcPts val="0"/>
              </a:spcAft>
              <a:buClr>
                <a:srgbClr val="FF0000"/>
              </a:buClr>
              <a:buFont typeface="Noto Sans Symbols"/>
              <a:buNone/>
              <a:defRPr sz="20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360"/>
              </a:spcBef>
              <a:spcAft>
                <a:spcPts val="0"/>
              </a:spcAft>
              <a:buClr>
                <a:srgbClr val="FF0000"/>
              </a:buClr>
              <a:buFont typeface="Times New Roman"/>
              <a:buNone/>
              <a:defRPr sz="1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320"/>
              </a:spcBef>
              <a:spcAft>
                <a:spcPts val="0"/>
              </a:spcAft>
              <a:buClr>
                <a:srgbClr val="FF0000"/>
              </a:buClr>
              <a:buFont typeface="Noto Sans Symbols"/>
              <a:buNone/>
              <a:defRPr sz="16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280"/>
              </a:spcBef>
              <a:spcAft>
                <a:spcPts val="0"/>
              </a:spcAft>
              <a:buClr>
                <a:srgbClr val="FF0000"/>
              </a:buClr>
              <a:buFont typeface="Times New Roman"/>
              <a:buNone/>
              <a:defRPr sz="14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280"/>
              </a:spcBef>
              <a:spcAft>
                <a:spcPts val="0"/>
              </a:spcAft>
              <a:buClr>
                <a:srgbClr val="FF0000"/>
              </a:buClr>
              <a:buFont typeface="Times New Roman"/>
              <a:buNone/>
              <a:defRPr sz="14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280"/>
              </a:spcBef>
              <a:spcAft>
                <a:spcPts val="0"/>
              </a:spcAft>
              <a:buClr>
                <a:srgbClr val="FF0000"/>
              </a:buClr>
              <a:buFont typeface="Times New Roman"/>
              <a:buNone/>
              <a:defRPr sz="14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280"/>
              </a:spcBef>
              <a:spcAft>
                <a:spcPts val="0"/>
              </a:spcAft>
              <a:buClr>
                <a:srgbClr val="FF0000"/>
              </a:buClr>
              <a:buFont typeface="Times New Roman"/>
              <a:buNone/>
              <a:defRPr sz="14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280"/>
              </a:spcBef>
              <a:spcAft>
                <a:spcPts val="0"/>
              </a:spcAft>
              <a:buClr>
                <a:srgbClr val="FF0000"/>
              </a:buClr>
              <a:buFont typeface="Times New Roman"/>
              <a:buNone/>
              <a:defRPr sz="14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280"/>
              </a:spcBef>
              <a:spcAft>
                <a:spcPts val="0"/>
              </a:spcAft>
              <a:buClr>
                <a:srgbClr val="FF0000"/>
              </a:buClr>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45" name="Shape 45"/>
          <p:cNvSpPr txBox="1">
            <a:spLocks noGrp="1"/>
          </p:cNvSpPr>
          <p:nvPr>
            <p:ph type="sldNum" idx="12"/>
          </p:nvPr>
        </p:nvSpPr>
        <p:spPr>
          <a:xfrm>
            <a:off x="7377111" y="6454775"/>
            <a:ext cx="1681161" cy="31908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Times New Roman"/>
              <a:buNone/>
            </a:pPr>
            <a:r>
              <a:rPr lang="en-US" sz="2400" b="0" i="0" u="none">
                <a:solidFill>
                  <a:schemeClr val="lt1"/>
                </a:solidFill>
                <a:latin typeface="Times New Roman"/>
                <a:ea typeface="Times New Roman"/>
                <a:cs typeface="Times New Roman"/>
                <a:sym typeface="Times New Roman"/>
              </a:rPr>
              <a:t>Slide 1-</a:t>
            </a:r>
            <a:fld id="{00000000-1234-1234-1234-123412341234}" type="slidenum">
              <a:rPr lang="en-US" sz="2400" b="0" i="0" u="none">
                <a:solidFill>
                  <a:schemeClr val="lt1"/>
                </a:solidFill>
                <a:latin typeface="Times New Roman"/>
                <a:ea typeface="Times New Roman"/>
                <a:cs typeface="Times New Roman"/>
                <a:sym typeface="Times New Roman"/>
              </a:rPr>
              <a:t>‹#›</a:t>
            </a:fld>
            <a:endParaRPr lang="en-US" sz="2400" b="0" i="0" u="non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85800" y="258762"/>
            <a:ext cx="7772400" cy="91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600" b="0" i="0" u="none" strike="noStrike" cap="none">
                <a:solidFill>
                  <a:srgbClr val="333399"/>
                </a:solidFill>
                <a:latin typeface="Arial"/>
                <a:ea typeface="Arial"/>
                <a:cs typeface="Arial"/>
                <a:sym typeface="Arial"/>
              </a:defRPr>
            </a:lvl1pPr>
            <a:lvl2pPr marL="0" marR="0" lvl="1" indent="0" algn="ctr" rtl="0">
              <a:spcBef>
                <a:spcPts val="0"/>
              </a:spcBef>
              <a:spcAft>
                <a:spcPts val="0"/>
              </a:spcAft>
              <a:buNone/>
              <a:defRPr sz="3600" b="0" i="0" u="none" strike="noStrike" cap="none">
                <a:solidFill>
                  <a:srgbClr val="333399"/>
                </a:solidFill>
                <a:latin typeface="Arial"/>
                <a:ea typeface="Arial"/>
                <a:cs typeface="Arial"/>
                <a:sym typeface="Arial"/>
              </a:defRPr>
            </a:lvl2pPr>
            <a:lvl3pPr marL="0" marR="0" lvl="2" indent="0" algn="ctr" rtl="0">
              <a:spcBef>
                <a:spcPts val="0"/>
              </a:spcBef>
              <a:spcAft>
                <a:spcPts val="0"/>
              </a:spcAft>
              <a:buNone/>
              <a:defRPr sz="3600" b="0" i="0" u="none" strike="noStrike" cap="none">
                <a:solidFill>
                  <a:srgbClr val="333399"/>
                </a:solidFill>
                <a:latin typeface="Arial"/>
                <a:ea typeface="Arial"/>
                <a:cs typeface="Arial"/>
                <a:sym typeface="Arial"/>
              </a:defRPr>
            </a:lvl3pPr>
            <a:lvl4pPr marL="0" marR="0" lvl="3" indent="0" algn="ctr" rtl="0">
              <a:spcBef>
                <a:spcPts val="0"/>
              </a:spcBef>
              <a:spcAft>
                <a:spcPts val="0"/>
              </a:spcAft>
              <a:buNone/>
              <a:defRPr sz="3600" b="0" i="0" u="none" strike="noStrike" cap="none">
                <a:solidFill>
                  <a:srgbClr val="333399"/>
                </a:solidFill>
                <a:latin typeface="Arial"/>
                <a:ea typeface="Arial"/>
                <a:cs typeface="Arial"/>
                <a:sym typeface="Arial"/>
              </a:defRPr>
            </a:lvl4pPr>
            <a:lvl5pPr marL="0" marR="0" lvl="4" indent="0" algn="ctr" rtl="0">
              <a:spcBef>
                <a:spcPts val="0"/>
              </a:spcBef>
              <a:spcAft>
                <a:spcPts val="0"/>
              </a:spcAft>
              <a:buNone/>
              <a:defRPr sz="3600" b="0" i="0" u="none" strike="noStrike" cap="none">
                <a:solidFill>
                  <a:srgbClr val="333399"/>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rgbClr val="333399"/>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rgbClr val="333399"/>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rgbClr val="333399"/>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rgbClr val="333399"/>
                </a:solidFill>
                <a:latin typeface="Arial"/>
                <a:ea typeface="Arial"/>
                <a:cs typeface="Arial"/>
                <a:sym typeface="Arial"/>
              </a:defRPr>
            </a:lvl9pPr>
          </a:lstStyle>
          <a:p>
            <a:endParaRPr/>
          </a:p>
        </p:txBody>
      </p:sp>
      <p:sp>
        <p:nvSpPr>
          <p:cNvPr id="53" name="Shape 53"/>
          <p:cNvSpPr txBox="1">
            <a:spLocks noGrp="1"/>
          </p:cNvSpPr>
          <p:nvPr>
            <p:ph type="body" idx="1"/>
          </p:nvPr>
        </p:nvSpPr>
        <p:spPr>
          <a:xfrm>
            <a:off x="685800" y="1981200"/>
            <a:ext cx="3809999" cy="4114800"/>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rgbClr val="FF0000"/>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742950" marR="0" lvl="1" indent="-133350" algn="l" rtl="0">
              <a:spcBef>
                <a:spcPts val="480"/>
              </a:spcBef>
              <a:spcAft>
                <a:spcPts val="0"/>
              </a:spcAft>
              <a:buClr>
                <a:srgbClr val="FF0000"/>
              </a:buClr>
              <a:buSzPct val="1000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143000" marR="0" lvl="2" indent="-101600" algn="l" rtl="0">
              <a:spcBef>
                <a:spcPts val="400"/>
              </a:spcBef>
              <a:spcAft>
                <a:spcPts val="0"/>
              </a:spcAft>
              <a:buClr>
                <a:srgbClr val="FF0000"/>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00200" marR="0" lvl="3" indent="-114300" algn="l" rtl="0">
              <a:spcBef>
                <a:spcPts val="360"/>
              </a:spcBef>
              <a:spcAft>
                <a:spcPts val="0"/>
              </a:spcAft>
              <a:buClr>
                <a:srgbClr val="FF0000"/>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057400" marR="0" lvl="4" indent="-114300" algn="l" rtl="0">
              <a:spcBef>
                <a:spcPts val="360"/>
              </a:spcBef>
              <a:spcAft>
                <a:spcPts val="0"/>
              </a:spcAft>
              <a:buClr>
                <a:srgbClr val="FF0000"/>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514600" marR="0" lvl="5" indent="-114300" algn="l" rtl="0">
              <a:spcBef>
                <a:spcPts val="360"/>
              </a:spcBef>
              <a:spcAft>
                <a:spcPts val="0"/>
              </a:spcAft>
              <a:buClr>
                <a:srgbClr val="FF0000"/>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spcBef>
                <a:spcPts val="360"/>
              </a:spcBef>
              <a:spcAft>
                <a:spcPts val="0"/>
              </a:spcAft>
              <a:buClr>
                <a:srgbClr val="FF0000"/>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spcBef>
                <a:spcPts val="360"/>
              </a:spcBef>
              <a:spcAft>
                <a:spcPts val="0"/>
              </a:spcAft>
              <a:buClr>
                <a:srgbClr val="FF0000"/>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spcBef>
                <a:spcPts val="360"/>
              </a:spcBef>
              <a:spcAft>
                <a:spcPts val="0"/>
              </a:spcAft>
              <a:buClr>
                <a:srgbClr val="FF0000"/>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4" name="Shape 54"/>
          <p:cNvSpPr txBox="1">
            <a:spLocks noGrp="1"/>
          </p:cNvSpPr>
          <p:nvPr>
            <p:ph type="body" idx="2"/>
          </p:nvPr>
        </p:nvSpPr>
        <p:spPr>
          <a:xfrm>
            <a:off x="4648200" y="1981200"/>
            <a:ext cx="3809999" cy="4114800"/>
          </a:xfrm>
          <a:prstGeom prst="rect">
            <a:avLst/>
          </a:prstGeom>
          <a:noFill/>
          <a:ln>
            <a:noFill/>
          </a:ln>
        </p:spPr>
        <p:txBody>
          <a:bodyPr lIns="91425" tIns="91425" rIns="91425" bIns="91425" anchor="t" anchorCtr="0"/>
          <a:lstStyle>
            <a:lvl1pPr marL="342900" marR="0" lvl="0" indent="-165100" algn="l" rtl="0">
              <a:spcBef>
                <a:spcPts val="560"/>
              </a:spcBef>
              <a:spcAft>
                <a:spcPts val="0"/>
              </a:spcAft>
              <a:buClr>
                <a:srgbClr val="FF0000"/>
              </a:buClr>
              <a:buSzPct val="1000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742950" marR="0" lvl="1" indent="-133350" algn="l" rtl="0">
              <a:spcBef>
                <a:spcPts val="480"/>
              </a:spcBef>
              <a:spcAft>
                <a:spcPts val="0"/>
              </a:spcAft>
              <a:buClr>
                <a:srgbClr val="FF0000"/>
              </a:buClr>
              <a:buSzPct val="100000"/>
              <a:buFont typeface="Times New Roman"/>
              <a:buChar char="–"/>
              <a:defRPr sz="2400" b="0" i="0" u="none" strike="noStrike" cap="none">
                <a:solidFill>
                  <a:schemeClr val="dk1"/>
                </a:solidFill>
                <a:latin typeface="Times New Roman"/>
                <a:ea typeface="Times New Roman"/>
                <a:cs typeface="Times New Roman"/>
                <a:sym typeface="Times New Roman"/>
              </a:defRPr>
            </a:lvl2pPr>
            <a:lvl3pPr marL="1143000" marR="0" lvl="2" indent="-101600" algn="l" rtl="0">
              <a:spcBef>
                <a:spcPts val="400"/>
              </a:spcBef>
              <a:spcAft>
                <a:spcPts val="0"/>
              </a:spcAft>
              <a:buClr>
                <a:srgbClr val="FF0000"/>
              </a:buClr>
              <a:buSzPct val="100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600200" marR="0" lvl="3" indent="-114300" algn="l" rtl="0">
              <a:spcBef>
                <a:spcPts val="360"/>
              </a:spcBef>
              <a:spcAft>
                <a:spcPts val="0"/>
              </a:spcAft>
              <a:buClr>
                <a:srgbClr val="FF0000"/>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057400" marR="0" lvl="4" indent="-114300" algn="l" rtl="0">
              <a:spcBef>
                <a:spcPts val="360"/>
              </a:spcBef>
              <a:spcAft>
                <a:spcPts val="0"/>
              </a:spcAft>
              <a:buClr>
                <a:srgbClr val="FF0000"/>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514600" marR="0" lvl="5" indent="-114300" algn="l" rtl="0">
              <a:spcBef>
                <a:spcPts val="360"/>
              </a:spcBef>
              <a:spcAft>
                <a:spcPts val="0"/>
              </a:spcAft>
              <a:buClr>
                <a:srgbClr val="FF0000"/>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2971800" marR="0" lvl="6" indent="-114300" algn="l" rtl="0">
              <a:spcBef>
                <a:spcPts val="360"/>
              </a:spcBef>
              <a:spcAft>
                <a:spcPts val="0"/>
              </a:spcAft>
              <a:buClr>
                <a:srgbClr val="FF0000"/>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429000" marR="0" lvl="7" indent="-114300" algn="l" rtl="0">
              <a:spcBef>
                <a:spcPts val="360"/>
              </a:spcBef>
              <a:spcAft>
                <a:spcPts val="0"/>
              </a:spcAft>
              <a:buClr>
                <a:srgbClr val="FF0000"/>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3886200" marR="0" lvl="8" indent="-114300" algn="l" rtl="0">
              <a:spcBef>
                <a:spcPts val="360"/>
              </a:spcBef>
              <a:spcAft>
                <a:spcPts val="0"/>
              </a:spcAft>
              <a:buClr>
                <a:srgbClr val="FF0000"/>
              </a:buClr>
              <a:buSzPct val="1000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5" name="Shape 55"/>
          <p:cNvSpPr txBox="1">
            <a:spLocks noGrp="1"/>
          </p:cNvSpPr>
          <p:nvPr>
            <p:ph type="sldNum" idx="12"/>
          </p:nvPr>
        </p:nvSpPr>
        <p:spPr>
          <a:xfrm>
            <a:off x="7377111" y="6454775"/>
            <a:ext cx="1681161" cy="31908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Times New Roman"/>
              <a:buNone/>
            </a:pPr>
            <a:r>
              <a:rPr lang="en-US" sz="2400" b="0" i="0" u="none">
                <a:solidFill>
                  <a:schemeClr val="lt1"/>
                </a:solidFill>
                <a:latin typeface="Times New Roman"/>
                <a:ea typeface="Times New Roman"/>
                <a:cs typeface="Times New Roman"/>
                <a:sym typeface="Times New Roman"/>
              </a:rPr>
              <a:t>Slide 1-</a:t>
            </a:r>
            <a:fld id="{00000000-1234-1234-1234-123412341234}" type="slidenum">
              <a:rPr lang="en-US" sz="2400" b="0" i="0" u="none">
                <a:solidFill>
                  <a:schemeClr val="lt1"/>
                </a:solidFill>
                <a:latin typeface="Times New Roman"/>
                <a:ea typeface="Times New Roman"/>
                <a:cs typeface="Times New Roman"/>
                <a:sym typeface="Times New Roman"/>
              </a:rPr>
              <a:t>‹#›</a:t>
            </a:fld>
            <a:endParaRPr lang="en-US" sz="2400" b="0" i="0" u="non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600" b="0" i="0" u="none" strike="noStrike" cap="none">
                <a:solidFill>
                  <a:srgbClr val="333399"/>
                </a:solidFill>
                <a:latin typeface="Arial"/>
                <a:ea typeface="Arial"/>
                <a:cs typeface="Arial"/>
                <a:sym typeface="Arial"/>
              </a:defRPr>
            </a:lvl1pPr>
            <a:lvl2pPr marL="0" marR="0" lvl="1" indent="0" algn="ctr" rtl="0">
              <a:spcBef>
                <a:spcPts val="0"/>
              </a:spcBef>
              <a:spcAft>
                <a:spcPts val="0"/>
              </a:spcAft>
              <a:buNone/>
              <a:defRPr sz="3600" b="0" i="0" u="none" strike="noStrike" cap="none">
                <a:solidFill>
                  <a:srgbClr val="333399"/>
                </a:solidFill>
                <a:latin typeface="Arial"/>
                <a:ea typeface="Arial"/>
                <a:cs typeface="Arial"/>
                <a:sym typeface="Arial"/>
              </a:defRPr>
            </a:lvl2pPr>
            <a:lvl3pPr marL="0" marR="0" lvl="2" indent="0" algn="ctr" rtl="0">
              <a:spcBef>
                <a:spcPts val="0"/>
              </a:spcBef>
              <a:spcAft>
                <a:spcPts val="0"/>
              </a:spcAft>
              <a:buNone/>
              <a:defRPr sz="3600" b="0" i="0" u="none" strike="noStrike" cap="none">
                <a:solidFill>
                  <a:srgbClr val="333399"/>
                </a:solidFill>
                <a:latin typeface="Arial"/>
                <a:ea typeface="Arial"/>
                <a:cs typeface="Arial"/>
                <a:sym typeface="Arial"/>
              </a:defRPr>
            </a:lvl3pPr>
            <a:lvl4pPr marL="0" marR="0" lvl="3" indent="0" algn="ctr" rtl="0">
              <a:spcBef>
                <a:spcPts val="0"/>
              </a:spcBef>
              <a:spcAft>
                <a:spcPts val="0"/>
              </a:spcAft>
              <a:buNone/>
              <a:defRPr sz="3600" b="0" i="0" u="none" strike="noStrike" cap="none">
                <a:solidFill>
                  <a:srgbClr val="333399"/>
                </a:solidFill>
                <a:latin typeface="Arial"/>
                <a:ea typeface="Arial"/>
                <a:cs typeface="Arial"/>
                <a:sym typeface="Arial"/>
              </a:defRPr>
            </a:lvl4pPr>
            <a:lvl5pPr marL="0" marR="0" lvl="4" indent="0" algn="ctr" rtl="0">
              <a:spcBef>
                <a:spcPts val="0"/>
              </a:spcBef>
              <a:spcAft>
                <a:spcPts val="0"/>
              </a:spcAft>
              <a:buNone/>
              <a:defRPr sz="3600" b="0" i="0" u="none" strike="noStrike" cap="none">
                <a:solidFill>
                  <a:srgbClr val="333399"/>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rgbClr val="333399"/>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rgbClr val="333399"/>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rgbClr val="333399"/>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rgbClr val="333399"/>
                </a:solidFill>
                <a:latin typeface="Arial"/>
                <a:ea typeface="Arial"/>
                <a:cs typeface="Arial"/>
                <a:sym typeface="Arial"/>
              </a:defRPr>
            </a:lvl9pPr>
          </a:lstStyle>
          <a:p>
            <a:endParaRPr/>
          </a:p>
        </p:txBody>
      </p:sp>
      <p:sp>
        <p:nvSpPr>
          <p:cNvPr id="63" name="Shape 63"/>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rgbClr val="FF0000"/>
              </a:buClr>
              <a:buFont typeface="Noto Sans Symbols"/>
              <a:buNone/>
              <a:defRPr sz="2400" b="1" i="0" u="none" strike="noStrike" cap="none">
                <a:solidFill>
                  <a:schemeClr val="dk1"/>
                </a:solidFill>
                <a:latin typeface="Times New Roman"/>
                <a:ea typeface="Times New Roman"/>
                <a:cs typeface="Times New Roman"/>
                <a:sym typeface="Times New Roman"/>
              </a:defRPr>
            </a:lvl1pPr>
            <a:lvl2pPr marL="457200" marR="0" lvl="1" indent="0" algn="l" rtl="0">
              <a:spcBef>
                <a:spcPts val="400"/>
              </a:spcBef>
              <a:spcAft>
                <a:spcPts val="0"/>
              </a:spcAft>
              <a:buClr>
                <a:srgbClr val="FF0000"/>
              </a:buClr>
              <a:buFont typeface="Times New Roman"/>
              <a:buNone/>
              <a:defRPr sz="2000" b="1"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Clr>
                <a:srgbClr val="FF0000"/>
              </a:buClr>
              <a:buFont typeface="Noto Sans Symbols"/>
              <a:buNone/>
              <a:defRPr sz="1800" b="1" i="0" u="none" strike="noStrike" cap="none">
                <a:solidFill>
                  <a:schemeClr val="dk1"/>
                </a:solidFill>
                <a:latin typeface="Times New Roman"/>
                <a:ea typeface="Times New Roman"/>
                <a:cs typeface="Times New Roman"/>
                <a:sym typeface="Times New Roman"/>
              </a:defRPr>
            </a:lvl3pPr>
            <a:lvl4pPr marL="1371600" marR="0" lvl="3" indent="0" algn="l" rtl="0">
              <a:spcBef>
                <a:spcPts val="320"/>
              </a:spcBef>
              <a:spcAft>
                <a:spcPts val="0"/>
              </a:spcAft>
              <a:buClr>
                <a:srgbClr val="FF0000"/>
              </a:buClr>
              <a:buFont typeface="Times New Roman"/>
              <a:buNone/>
              <a:defRPr sz="1600" b="1" i="0" u="none" strike="noStrike" cap="none">
                <a:solidFill>
                  <a:schemeClr val="dk1"/>
                </a:solidFill>
                <a:latin typeface="Times New Roman"/>
                <a:ea typeface="Times New Roman"/>
                <a:cs typeface="Times New Roman"/>
                <a:sym typeface="Times New Roman"/>
              </a:defRPr>
            </a:lvl4pPr>
            <a:lvl5pPr marL="1828800" marR="0" lvl="4" indent="0" algn="l" rtl="0">
              <a:spcBef>
                <a:spcPts val="320"/>
              </a:spcBef>
              <a:spcAft>
                <a:spcPts val="0"/>
              </a:spcAft>
              <a:buClr>
                <a:srgbClr val="FF0000"/>
              </a:buClr>
              <a:buFont typeface="Times New Roman"/>
              <a:buNone/>
              <a:defRPr sz="1600" b="1" i="0" u="none" strike="noStrike" cap="none">
                <a:solidFill>
                  <a:schemeClr val="dk1"/>
                </a:solidFill>
                <a:latin typeface="Times New Roman"/>
                <a:ea typeface="Times New Roman"/>
                <a:cs typeface="Times New Roman"/>
                <a:sym typeface="Times New Roman"/>
              </a:defRPr>
            </a:lvl5pPr>
            <a:lvl6pPr marL="2286000" marR="0" lvl="5" indent="0" algn="l" rtl="0">
              <a:spcBef>
                <a:spcPts val="320"/>
              </a:spcBef>
              <a:spcAft>
                <a:spcPts val="0"/>
              </a:spcAft>
              <a:buClr>
                <a:srgbClr val="FF0000"/>
              </a:buClr>
              <a:buFont typeface="Times New Roman"/>
              <a:buNone/>
              <a:defRPr sz="1600" b="1" i="0" u="none" strike="noStrike" cap="none">
                <a:solidFill>
                  <a:schemeClr val="dk1"/>
                </a:solidFill>
                <a:latin typeface="Times New Roman"/>
                <a:ea typeface="Times New Roman"/>
                <a:cs typeface="Times New Roman"/>
                <a:sym typeface="Times New Roman"/>
              </a:defRPr>
            </a:lvl6pPr>
            <a:lvl7pPr marL="2743200" marR="0" lvl="6" indent="0" algn="l" rtl="0">
              <a:spcBef>
                <a:spcPts val="320"/>
              </a:spcBef>
              <a:spcAft>
                <a:spcPts val="0"/>
              </a:spcAft>
              <a:buClr>
                <a:srgbClr val="FF0000"/>
              </a:buClr>
              <a:buFont typeface="Times New Roman"/>
              <a:buNone/>
              <a:defRPr sz="1600" b="1" i="0" u="none" strike="noStrike" cap="none">
                <a:solidFill>
                  <a:schemeClr val="dk1"/>
                </a:solidFill>
                <a:latin typeface="Times New Roman"/>
                <a:ea typeface="Times New Roman"/>
                <a:cs typeface="Times New Roman"/>
                <a:sym typeface="Times New Roman"/>
              </a:defRPr>
            </a:lvl7pPr>
            <a:lvl8pPr marL="3200400" marR="0" lvl="7" indent="0" algn="l" rtl="0">
              <a:spcBef>
                <a:spcPts val="320"/>
              </a:spcBef>
              <a:spcAft>
                <a:spcPts val="0"/>
              </a:spcAft>
              <a:buClr>
                <a:srgbClr val="FF0000"/>
              </a:buClr>
              <a:buFont typeface="Times New Roman"/>
              <a:buNone/>
              <a:defRPr sz="1600" b="1" i="0" u="none" strike="noStrike" cap="none">
                <a:solidFill>
                  <a:schemeClr val="dk1"/>
                </a:solidFill>
                <a:latin typeface="Times New Roman"/>
                <a:ea typeface="Times New Roman"/>
                <a:cs typeface="Times New Roman"/>
                <a:sym typeface="Times New Roman"/>
              </a:defRPr>
            </a:lvl8pPr>
            <a:lvl9pPr marL="3657600" marR="0" lvl="8" indent="0" algn="l" rtl="0">
              <a:spcBef>
                <a:spcPts val="320"/>
              </a:spcBef>
              <a:spcAft>
                <a:spcPts val="0"/>
              </a:spcAft>
              <a:buClr>
                <a:srgbClr val="FF0000"/>
              </a:buClr>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64" name="Shape 64"/>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rgbClr val="FF0000"/>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1pPr>
            <a:lvl2pPr marL="742950" marR="0" lvl="1" indent="-15875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143000" marR="0" lvl="2" indent="-114300" algn="l" rtl="0">
              <a:spcBef>
                <a:spcPts val="360"/>
              </a:spcBef>
              <a:spcAft>
                <a:spcPts val="0"/>
              </a:spcAft>
              <a:buClr>
                <a:srgbClr val="FF0000"/>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3pPr>
            <a:lvl4pPr marL="1600200" marR="0" lvl="3" indent="-127000" algn="l" rtl="0">
              <a:spcBef>
                <a:spcPts val="320"/>
              </a:spcBef>
              <a:spcAft>
                <a:spcPts val="0"/>
              </a:spcAft>
              <a:buClr>
                <a:srgbClr val="FF0000"/>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057400" marR="0" lvl="4" indent="-127000" algn="l" rtl="0">
              <a:spcBef>
                <a:spcPts val="320"/>
              </a:spcBef>
              <a:spcAft>
                <a:spcPts val="0"/>
              </a:spcAft>
              <a:buClr>
                <a:srgbClr val="FF0000"/>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514600" marR="0" lvl="5" indent="-127000" algn="l" rtl="0">
              <a:spcBef>
                <a:spcPts val="320"/>
              </a:spcBef>
              <a:spcAft>
                <a:spcPts val="0"/>
              </a:spcAft>
              <a:buClr>
                <a:srgbClr val="FF0000"/>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2971800" marR="0" lvl="6" indent="-127000" algn="l" rtl="0">
              <a:spcBef>
                <a:spcPts val="320"/>
              </a:spcBef>
              <a:spcAft>
                <a:spcPts val="0"/>
              </a:spcAft>
              <a:buClr>
                <a:srgbClr val="FF0000"/>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429000" marR="0" lvl="7" indent="-127000" algn="l" rtl="0">
              <a:spcBef>
                <a:spcPts val="320"/>
              </a:spcBef>
              <a:spcAft>
                <a:spcPts val="0"/>
              </a:spcAft>
              <a:buClr>
                <a:srgbClr val="FF0000"/>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3886200" marR="0" lvl="8" indent="-127000" algn="l" rtl="0">
              <a:spcBef>
                <a:spcPts val="320"/>
              </a:spcBef>
              <a:spcAft>
                <a:spcPts val="0"/>
              </a:spcAft>
              <a:buClr>
                <a:srgbClr val="FF0000"/>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65" name="Shape 65"/>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l" rtl="0">
              <a:spcBef>
                <a:spcPts val="480"/>
              </a:spcBef>
              <a:spcAft>
                <a:spcPts val="0"/>
              </a:spcAft>
              <a:buClr>
                <a:srgbClr val="FF0000"/>
              </a:buClr>
              <a:buFont typeface="Noto Sans Symbols"/>
              <a:buNone/>
              <a:defRPr sz="2400" b="1" i="0" u="none" strike="noStrike" cap="none">
                <a:solidFill>
                  <a:schemeClr val="dk1"/>
                </a:solidFill>
                <a:latin typeface="Times New Roman"/>
                <a:ea typeface="Times New Roman"/>
                <a:cs typeface="Times New Roman"/>
                <a:sym typeface="Times New Roman"/>
              </a:defRPr>
            </a:lvl1pPr>
            <a:lvl2pPr marL="457200" marR="0" lvl="1" indent="0" algn="l" rtl="0">
              <a:spcBef>
                <a:spcPts val="400"/>
              </a:spcBef>
              <a:spcAft>
                <a:spcPts val="0"/>
              </a:spcAft>
              <a:buClr>
                <a:srgbClr val="FF0000"/>
              </a:buClr>
              <a:buFont typeface="Times New Roman"/>
              <a:buNone/>
              <a:defRPr sz="2000" b="1" i="0" u="none" strike="noStrike" cap="none">
                <a:solidFill>
                  <a:schemeClr val="dk1"/>
                </a:solidFill>
                <a:latin typeface="Times New Roman"/>
                <a:ea typeface="Times New Roman"/>
                <a:cs typeface="Times New Roman"/>
                <a:sym typeface="Times New Roman"/>
              </a:defRPr>
            </a:lvl2pPr>
            <a:lvl3pPr marL="914400" marR="0" lvl="2" indent="0" algn="l" rtl="0">
              <a:spcBef>
                <a:spcPts val="360"/>
              </a:spcBef>
              <a:spcAft>
                <a:spcPts val="0"/>
              </a:spcAft>
              <a:buClr>
                <a:srgbClr val="FF0000"/>
              </a:buClr>
              <a:buFont typeface="Noto Sans Symbols"/>
              <a:buNone/>
              <a:defRPr sz="1800" b="1" i="0" u="none" strike="noStrike" cap="none">
                <a:solidFill>
                  <a:schemeClr val="dk1"/>
                </a:solidFill>
                <a:latin typeface="Times New Roman"/>
                <a:ea typeface="Times New Roman"/>
                <a:cs typeface="Times New Roman"/>
                <a:sym typeface="Times New Roman"/>
              </a:defRPr>
            </a:lvl3pPr>
            <a:lvl4pPr marL="1371600" marR="0" lvl="3" indent="0" algn="l" rtl="0">
              <a:spcBef>
                <a:spcPts val="320"/>
              </a:spcBef>
              <a:spcAft>
                <a:spcPts val="0"/>
              </a:spcAft>
              <a:buClr>
                <a:srgbClr val="FF0000"/>
              </a:buClr>
              <a:buFont typeface="Times New Roman"/>
              <a:buNone/>
              <a:defRPr sz="1600" b="1" i="0" u="none" strike="noStrike" cap="none">
                <a:solidFill>
                  <a:schemeClr val="dk1"/>
                </a:solidFill>
                <a:latin typeface="Times New Roman"/>
                <a:ea typeface="Times New Roman"/>
                <a:cs typeface="Times New Roman"/>
                <a:sym typeface="Times New Roman"/>
              </a:defRPr>
            </a:lvl4pPr>
            <a:lvl5pPr marL="1828800" marR="0" lvl="4" indent="0" algn="l" rtl="0">
              <a:spcBef>
                <a:spcPts val="320"/>
              </a:spcBef>
              <a:spcAft>
                <a:spcPts val="0"/>
              </a:spcAft>
              <a:buClr>
                <a:srgbClr val="FF0000"/>
              </a:buClr>
              <a:buFont typeface="Times New Roman"/>
              <a:buNone/>
              <a:defRPr sz="1600" b="1" i="0" u="none" strike="noStrike" cap="none">
                <a:solidFill>
                  <a:schemeClr val="dk1"/>
                </a:solidFill>
                <a:latin typeface="Times New Roman"/>
                <a:ea typeface="Times New Roman"/>
                <a:cs typeface="Times New Roman"/>
                <a:sym typeface="Times New Roman"/>
              </a:defRPr>
            </a:lvl5pPr>
            <a:lvl6pPr marL="2286000" marR="0" lvl="5" indent="0" algn="l" rtl="0">
              <a:spcBef>
                <a:spcPts val="320"/>
              </a:spcBef>
              <a:spcAft>
                <a:spcPts val="0"/>
              </a:spcAft>
              <a:buClr>
                <a:srgbClr val="FF0000"/>
              </a:buClr>
              <a:buFont typeface="Times New Roman"/>
              <a:buNone/>
              <a:defRPr sz="1600" b="1" i="0" u="none" strike="noStrike" cap="none">
                <a:solidFill>
                  <a:schemeClr val="dk1"/>
                </a:solidFill>
                <a:latin typeface="Times New Roman"/>
                <a:ea typeface="Times New Roman"/>
                <a:cs typeface="Times New Roman"/>
                <a:sym typeface="Times New Roman"/>
              </a:defRPr>
            </a:lvl6pPr>
            <a:lvl7pPr marL="2743200" marR="0" lvl="6" indent="0" algn="l" rtl="0">
              <a:spcBef>
                <a:spcPts val="320"/>
              </a:spcBef>
              <a:spcAft>
                <a:spcPts val="0"/>
              </a:spcAft>
              <a:buClr>
                <a:srgbClr val="FF0000"/>
              </a:buClr>
              <a:buFont typeface="Times New Roman"/>
              <a:buNone/>
              <a:defRPr sz="1600" b="1" i="0" u="none" strike="noStrike" cap="none">
                <a:solidFill>
                  <a:schemeClr val="dk1"/>
                </a:solidFill>
                <a:latin typeface="Times New Roman"/>
                <a:ea typeface="Times New Roman"/>
                <a:cs typeface="Times New Roman"/>
                <a:sym typeface="Times New Roman"/>
              </a:defRPr>
            </a:lvl7pPr>
            <a:lvl8pPr marL="3200400" marR="0" lvl="7" indent="0" algn="l" rtl="0">
              <a:spcBef>
                <a:spcPts val="320"/>
              </a:spcBef>
              <a:spcAft>
                <a:spcPts val="0"/>
              </a:spcAft>
              <a:buClr>
                <a:srgbClr val="FF0000"/>
              </a:buClr>
              <a:buFont typeface="Times New Roman"/>
              <a:buNone/>
              <a:defRPr sz="1600" b="1" i="0" u="none" strike="noStrike" cap="none">
                <a:solidFill>
                  <a:schemeClr val="dk1"/>
                </a:solidFill>
                <a:latin typeface="Times New Roman"/>
                <a:ea typeface="Times New Roman"/>
                <a:cs typeface="Times New Roman"/>
                <a:sym typeface="Times New Roman"/>
              </a:defRPr>
            </a:lvl8pPr>
            <a:lvl9pPr marL="3657600" marR="0" lvl="8" indent="0" algn="l" rtl="0">
              <a:spcBef>
                <a:spcPts val="320"/>
              </a:spcBef>
              <a:spcAft>
                <a:spcPts val="0"/>
              </a:spcAft>
              <a:buClr>
                <a:srgbClr val="FF0000"/>
              </a:buClr>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66" name="Shape 66"/>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l" rtl="0">
              <a:spcBef>
                <a:spcPts val="480"/>
              </a:spcBef>
              <a:spcAft>
                <a:spcPts val="0"/>
              </a:spcAft>
              <a:buClr>
                <a:srgbClr val="FF0000"/>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1pPr>
            <a:lvl2pPr marL="742950" marR="0" lvl="1" indent="-15875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143000" marR="0" lvl="2" indent="-114300" algn="l" rtl="0">
              <a:spcBef>
                <a:spcPts val="360"/>
              </a:spcBef>
              <a:spcAft>
                <a:spcPts val="0"/>
              </a:spcAft>
              <a:buClr>
                <a:srgbClr val="FF0000"/>
              </a:buClr>
              <a:buSzPct val="100000"/>
              <a:buFont typeface="Noto Sans Symbols"/>
              <a:buChar char="●"/>
              <a:defRPr sz="1800" b="0" i="0" u="none" strike="noStrike" cap="none">
                <a:solidFill>
                  <a:schemeClr val="dk1"/>
                </a:solidFill>
                <a:latin typeface="Times New Roman"/>
                <a:ea typeface="Times New Roman"/>
                <a:cs typeface="Times New Roman"/>
                <a:sym typeface="Times New Roman"/>
              </a:defRPr>
            </a:lvl3pPr>
            <a:lvl4pPr marL="1600200" marR="0" lvl="3" indent="-127000" algn="l" rtl="0">
              <a:spcBef>
                <a:spcPts val="320"/>
              </a:spcBef>
              <a:spcAft>
                <a:spcPts val="0"/>
              </a:spcAft>
              <a:buClr>
                <a:srgbClr val="FF0000"/>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057400" marR="0" lvl="4" indent="-127000" algn="l" rtl="0">
              <a:spcBef>
                <a:spcPts val="320"/>
              </a:spcBef>
              <a:spcAft>
                <a:spcPts val="0"/>
              </a:spcAft>
              <a:buClr>
                <a:srgbClr val="FF0000"/>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514600" marR="0" lvl="5" indent="-127000" algn="l" rtl="0">
              <a:spcBef>
                <a:spcPts val="320"/>
              </a:spcBef>
              <a:spcAft>
                <a:spcPts val="0"/>
              </a:spcAft>
              <a:buClr>
                <a:srgbClr val="FF0000"/>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2971800" marR="0" lvl="6" indent="-127000" algn="l" rtl="0">
              <a:spcBef>
                <a:spcPts val="320"/>
              </a:spcBef>
              <a:spcAft>
                <a:spcPts val="0"/>
              </a:spcAft>
              <a:buClr>
                <a:srgbClr val="FF0000"/>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429000" marR="0" lvl="7" indent="-127000" algn="l" rtl="0">
              <a:spcBef>
                <a:spcPts val="320"/>
              </a:spcBef>
              <a:spcAft>
                <a:spcPts val="0"/>
              </a:spcAft>
              <a:buClr>
                <a:srgbClr val="FF0000"/>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3886200" marR="0" lvl="8" indent="-127000" algn="l" rtl="0">
              <a:spcBef>
                <a:spcPts val="320"/>
              </a:spcBef>
              <a:spcAft>
                <a:spcPts val="0"/>
              </a:spcAft>
              <a:buClr>
                <a:srgbClr val="FF0000"/>
              </a:buClr>
              <a:buSzPct val="1000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67" name="Shape 67"/>
          <p:cNvSpPr txBox="1">
            <a:spLocks noGrp="1"/>
          </p:cNvSpPr>
          <p:nvPr>
            <p:ph type="sldNum" idx="12"/>
          </p:nvPr>
        </p:nvSpPr>
        <p:spPr>
          <a:xfrm>
            <a:off x="7377111" y="6454775"/>
            <a:ext cx="1681161" cy="31908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Times New Roman"/>
              <a:buNone/>
            </a:pPr>
            <a:r>
              <a:rPr lang="en-US" sz="2400" b="0" i="0" u="none">
                <a:solidFill>
                  <a:schemeClr val="lt1"/>
                </a:solidFill>
                <a:latin typeface="Times New Roman"/>
                <a:ea typeface="Times New Roman"/>
                <a:cs typeface="Times New Roman"/>
                <a:sym typeface="Times New Roman"/>
              </a:rPr>
              <a:t>Slide 1-</a:t>
            </a:r>
            <a:fld id="{00000000-1234-1234-1234-123412341234}" type="slidenum">
              <a:rPr lang="en-US" sz="2400" b="0" i="0" u="none">
                <a:solidFill>
                  <a:schemeClr val="lt1"/>
                </a:solidFill>
                <a:latin typeface="Times New Roman"/>
                <a:ea typeface="Times New Roman"/>
                <a:cs typeface="Times New Roman"/>
                <a:sym typeface="Times New Roman"/>
              </a:rPr>
              <a:t>‹#›</a:t>
            </a:fld>
            <a:endParaRPr lang="en-US" sz="2400" b="0" i="0" u="non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rgbClr val="333399"/>
                </a:solidFill>
                <a:latin typeface="Arial"/>
                <a:ea typeface="Arial"/>
                <a:cs typeface="Arial"/>
                <a:sym typeface="Arial"/>
              </a:defRPr>
            </a:lvl1pPr>
            <a:lvl2pPr marL="0" marR="0" lvl="1" indent="0" algn="ctr" rtl="0">
              <a:spcBef>
                <a:spcPts val="0"/>
              </a:spcBef>
              <a:spcAft>
                <a:spcPts val="0"/>
              </a:spcAft>
              <a:buNone/>
              <a:defRPr sz="3600" b="0" i="0" u="none" strike="noStrike" cap="none">
                <a:solidFill>
                  <a:srgbClr val="333399"/>
                </a:solidFill>
                <a:latin typeface="Arial"/>
                <a:ea typeface="Arial"/>
                <a:cs typeface="Arial"/>
                <a:sym typeface="Arial"/>
              </a:defRPr>
            </a:lvl2pPr>
            <a:lvl3pPr marL="0" marR="0" lvl="2" indent="0" algn="ctr" rtl="0">
              <a:spcBef>
                <a:spcPts val="0"/>
              </a:spcBef>
              <a:spcAft>
                <a:spcPts val="0"/>
              </a:spcAft>
              <a:buNone/>
              <a:defRPr sz="3600" b="0" i="0" u="none" strike="noStrike" cap="none">
                <a:solidFill>
                  <a:srgbClr val="333399"/>
                </a:solidFill>
                <a:latin typeface="Arial"/>
                <a:ea typeface="Arial"/>
                <a:cs typeface="Arial"/>
                <a:sym typeface="Arial"/>
              </a:defRPr>
            </a:lvl3pPr>
            <a:lvl4pPr marL="0" marR="0" lvl="3" indent="0" algn="ctr" rtl="0">
              <a:spcBef>
                <a:spcPts val="0"/>
              </a:spcBef>
              <a:spcAft>
                <a:spcPts val="0"/>
              </a:spcAft>
              <a:buNone/>
              <a:defRPr sz="3600" b="0" i="0" u="none" strike="noStrike" cap="none">
                <a:solidFill>
                  <a:srgbClr val="333399"/>
                </a:solidFill>
                <a:latin typeface="Arial"/>
                <a:ea typeface="Arial"/>
                <a:cs typeface="Arial"/>
                <a:sym typeface="Arial"/>
              </a:defRPr>
            </a:lvl4pPr>
            <a:lvl5pPr marL="0" marR="0" lvl="4" indent="0" algn="ctr" rtl="0">
              <a:spcBef>
                <a:spcPts val="0"/>
              </a:spcBef>
              <a:spcAft>
                <a:spcPts val="0"/>
              </a:spcAft>
              <a:buNone/>
              <a:defRPr sz="3600" b="0" i="0" u="none" strike="noStrike" cap="none">
                <a:solidFill>
                  <a:srgbClr val="333399"/>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rgbClr val="333399"/>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rgbClr val="333399"/>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rgbClr val="333399"/>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rgbClr val="333399"/>
                </a:solidFill>
                <a:latin typeface="Arial"/>
                <a:ea typeface="Arial"/>
                <a:cs typeface="Arial"/>
                <a:sym typeface="Arial"/>
              </a:defRPr>
            </a:lvl9pPr>
          </a:lstStyle>
          <a:p>
            <a:endParaRPr/>
          </a:p>
        </p:txBody>
      </p:sp>
      <p:sp>
        <p:nvSpPr>
          <p:cNvPr id="75" name="Shape 75"/>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l" rtl="0">
              <a:spcBef>
                <a:spcPts val="640"/>
              </a:spcBef>
              <a:spcAft>
                <a:spcPts val="0"/>
              </a:spcAft>
              <a:buClr>
                <a:srgbClr val="FF0000"/>
              </a:buClr>
              <a:buSzPct val="100000"/>
              <a:buFont typeface="Noto Sans Symbols"/>
              <a:buChar char="●"/>
              <a:defRPr sz="3200" b="0" i="0" u="none" strike="noStrike" cap="none">
                <a:solidFill>
                  <a:schemeClr val="dk1"/>
                </a:solidFill>
                <a:latin typeface="Times New Roman"/>
                <a:ea typeface="Times New Roman"/>
                <a:cs typeface="Times New Roman"/>
                <a:sym typeface="Times New Roman"/>
              </a:defRPr>
            </a:lvl1pPr>
            <a:lvl2pPr marL="742950" marR="0" lvl="1" indent="-107950" algn="l" rtl="0">
              <a:spcBef>
                <a:spcPts val="560"/>
              </a:spcBef>
              <a:spcAft>
                <a:spcPts val="0"/>
              </a:spcAft>
              <a:buClr>
                <a:srgbClr val="FF0000"/>
              </a:buClr>
              <a:buSzPct val="1000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143000" marR="0" lvl="2" indent="-76200" algn="l" rtl="0">
              <a:spcBef>
                <a:spcPts val="480"/>
              </a:spcBef>
              <a:spcAft>
                <a:spcPts val="0"/>
              </a:spcAft>
              <a:buClr>
                <a:srgbClr val="FF0000"/>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600200" marR="0" lvl="3"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057400" marR="0" lvl="4"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514600" marR="0" lvl="5"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6" name="Shape 76"/>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spcBef>
                <a:spcPts val="280"/>
              </a:spcBef>
              <a:spcAft>
                <a:spcPts val="0"/>
              </a:spcAft>
              <a:buClr>
                <a:srgbClr val="FF0000"/>
              </a:buClr>
              <a:buFont typeface="Noto Sans Symbols"/>
              <a:buNone/>
              <a:defRPr sz="14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240"/>
              </a:spcBef>
              <a:spcAft>
                <a:spcPts val="0"/>
              </a:spcAft>
              <a:buClr>
                <a:srgbClr val="FF0000"/>
              </a:buClr>
              <a:buFont typeface="Times New Roman"/>
              <a:buNone/>
              <a:defRPr sz="12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200"/>
              </a:spcBef>
              <a:spcAft>
                <a:spcPts val="0"/>
              </a:spcAft>
              <a:buClr>
                <a:srgbClr val="FF0000"/>
              </a:buClr>
              <a:buFont typeface="Noto Sans Symbols"/>
              <a:buNone/>
              <a:defRPr sz="10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180"/>
              </a:spcBef>
              <a:spcAft>
                <a:spcPts val="0"/>
              </a:spcAft>
              <a:buClr>
                <a:srgbClr val="FF0000"/>
              </a:buClr>
              <a:buFont typeface="Times New Roman"/>
              <a:buNone/>
              <a:defRPr sz="9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180"/>
              </a:spcBef>
              <a:spcAft>
                <a:spcPts val="0"/>
              </a:spcAft>
              <a:buClr>
                <a:srgbClr val="FF0000"/>
              </a:buClr>
              <a:buFont typeface="Times New Roman"/>
              <a:buNone/>
              <a:defRPr sz="9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180"/>
              </a:spcBef>
              <a:spcAft>
                <a:spcPts val="0"/>
              </a:spcAft>
              <a:buClr>
                <a:srgbClr val="FF0000"/>
              </a:buClr>
              <a:buFont typeface="Times New Roman"/>
              <a:buNone/>
              <a:defRPr sz="9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180"/>
              </a:spcBef>
              <a:spcAft>
                <a:spcPts val="0"/>
              </a:spcAft>
              <a:buClr>
                <a:srgbClr val="FF0000"/>
              </a:buClr>
              <a:buFont typeface="Times New Roman"/>
              <a:buNone/>
              <a:defRPr sz="9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180"/>
              </a:spcBef>
              <a:spcAft>
                <a:spcPts val="0"/>
              </a:spcAft>
              <a:buClr>
                <a:srgbClr val="FF0000"/>
              </a:buClr>
              <a:buFont typeface="Times New Roman"/>
              <a:buNone/>
              <a:defRPr sz="9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180"/>
              </a:spcBef>
              <a:spcAft>
                <a:spcPts val="0"/>
              </a:spcAft>
              <a:buClr>
                <a:srgbClr val="FF0000"/>
              </a:buClr>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77" name="Shape 77"/>
          <p:cNvSpPr txBox="1">
            <a:spLocks noGrp="1"/>
          </p:cNvSpPr>
          <p:nvPr>
            <p:ph type="sldNum" idx="12"/>
          </p:nvPr>
        </p:nvSpPr>
        <p:spPr>
          <a:xfrm>
            <a:off x="7377111" y="6454775"/>
            <a:ext cx="1681161" cy="31908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Times New Roman"/>
              <a:buNone/>
            </a:pPr>
            <a:r>
              <a:rPr lang="en-US" sz="2400" b="0" i="0" u="none">
                <a:solidFill>
                  <a:schemeClr val="lt1"/>
                </a:solidFill>
                <a:latin typeface="Times New Roman"/>
                <a:ea typeface="Times New Roman"/>
                <a:cs typeface="Times New Roman"/>
                <a:sym typeface="Times New Roman"/>
              </a:rPr>
              <a:t>Slide 1-</a:t>
            </a:r>
            <a:fld id="{00000000-1234-1234-1234-123412341234}" type="slidenum">
              <a:rPr lang="en-US" sz="2400" b="0" i="0" u="none">
                <a:solidFill>
                  <a:schemeClr val="lt1"/>
                </a:solidFill>
                <a:latin typeface="Times New Roman"/>
                <a:ea typeface="Times New Roman"/>
                <a:cs typeface="Times New Roman"/>
                <a:sym typeface="Times New Roman"/>
              </a:rPr>
              <a:t>‹#›</a:t>
            </a:fld>
            <a:endParaRPr lang="en-US" sz="2400" b="0" i="0" u="non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2000" b="1" i="0" u="none" strike="noStrike" cap="none">
                <a:solidFill>
                  <a:srgbClr val="333399"/>
                </a:solidFill>
                <a:latin typeface="Arial"/>
                <a:ea typeface="Arial"/>
                <a:cs typeface="Arial"/>
                <a:sym typeface="Arial"/>
              </a:defRPr>
            </a:lvl1pPr>
            <a:lvl2pPr marL="0" marR="0" lvl="1" indent="0" algn="ctr" rtl="0">
              <a:spcBef>
                <a:spcPts val="0"/>
              </a:spcBef>
              <a:spcAft>
                <a:spcPts val="0"/>
              </a:spcAft>
              <a:buNone/>
              <a:defRPr sz="3600" b="0" i="0" u="none" strike="noStrike" cap="none">
                <a:solidFill>
                  <a:srgbClr val="333399"/>
                </a:solidFill>
                <a:latin typeface="Arial"/>
                <a:ea typeface="Arial"/>
                <a:cs typeface="Arial"/>
                <a:sym typeface="Arial"/>
              </a:defRPr>
            </a:lvl2pPr>
            <a:lvl3pPr marL="0" marR="0" lvl="2" indent="0" algn="ctr" rtl="0">
              <a:spcBef>
                <a:spcPts val="0"/>
              </a:spcBef>
              <a:spcAft>
                <a:spcPts val="0"/>
              </a:spcAft>
              <a:buNone/>
              <a:defRPr sz="3600" b="0" i="0" u="none" strike="noStrike" cap="none">
                <a:solidFill>
                  <a:srgbClr val="333399"/>
                </a:solidFill>
                <a:latin typeface="Arial"/>
                <a:ea typeface="Arial"/>
                <a:cs typeface="Arial"/>
                <a:sym typeface="Arial"/>
              </a:defRPr>
            </a:lvl3pPr>
            <a:lvl4pPr marL="0" marR="0" lvl="3" indent="0" algn="ctr" rtl="0">
              <a:spcBef>
                <a:spcPts val="0"/>
              </a:spcBef>
              <a:spcAft>
                <a:spcPts val="0"/>
              </a:spcAft>
              <a:buNone/>
              <a:defRPr sz="3600" b="0" i="0" u="none" strike="noStrike" cap="none">
                <a:solidFill>
                  <a:srgbClr val="333399"/>
                </a:solidFill>
                <a:latin typeface="Arial"/>
                <a:ea typeface="Arial"/>
                <a:cs typeface="Arial"/>
                <a:sym typeface="Arial"/>
              </a:defRPr>
            </a:lvl4pPr>
            <a:lvl5pPr marL="0" marR="0" lvl="4" indent="0" algn="ctr" rtl="0">
              <a:spcBef>
                <a:spcPts val="0"/>
              </a:spcBef>
              <a:spcAft>
                <a:spcPts val="0"/>
              </a:spcAft>
              <a:buNone/>
              <a:defRPr sz="3600" b="0" i="0" u="none" strike="noStrike" cap="none">
                <a:solidFill>
                  <a:srgbClr val="333399"/>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rgbClr val="333399"/>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rgbClr val="333399"/>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rgbClr val="333399"/>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rgbClr val="333399"/>
                </a:solidFill>
                <a:latin typeface="Arial"/>
                <a:ea typeface="Arial"/>
                <a:cs typeface="Arial"/>
                <a:sym typeface="Arial"/>
              </a:defRPr>
            </a:lvl9pPr>
          </a:lstStyle>
          <a:p>
            <a:endParaRPr/>
          </a:p>
        </p:txBody>
      </p:sp>
      <p:sp>
        <p:nvSpPr>
          <p:cNvPr id="85" name="Shape 85"/>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spcBef>
                <a:spcPts val="640"/>
              </a:spcBef>
              <a:spcAft>
                <a:spcPts val="0"/>
              </a:spcAft>
              <a:buClr>
                <a:srgbClr val="FF0000"/>
              </a:buClr>
              <a:buFont typeface="Noto Sans Symbols"/>
              <a:buNone/>
              <a:defRPr sz="32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560"/>
              </a:spcBef>
              <a:spcAft>
                <a:spcPts val="0"/>
              </a:spcAft>
              <a:buClr>
                <a:srgbClr val="FF0000"/>
              </a:buClr>
              <a:buFont typeface="Times New Roman"/>
              <a:buNone/>
              <a:defRPr sz="28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480"/>
              </a:spcBef>
              <a:spcAft>
                <a:spcPts val="0"/>
              </a:spcAft>
              <a:buClr>
                <a:srgbClr val="FF0000"/>
              </a:buClr>
              <a:buFont typeface="Noto Sans Symbols"/>
              <a:buNone/>
              <a:defRPr sz="24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400"/>
              </a:spcBef>
              <a:spcAft>
                <a:spcPts val="0"/>
              </a:spcAft>
              <a:buClr>
                <a:srgbClr val="FF0000"/>
              </a:buClr>
              <a:buFont typeface="Times New Roman"/>
              <a:buNone/>
              <a:defRPr sz="20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400"/>
              </a:spcBef>
              <a:spcAft>
                <a:spcPts val="0"/>
              </a:spcAft>
              <a:buClr>
                <a:srgbClr val="FF0000"/>
              </a:buClr>
              <a:buFont typeface="Times New Roman"/>
              <a:buNone/>
              <a:defRPr sz="20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400"/>
              </a:spcBef>
              <a:spcAft>
                <a:spcPts val="0"/>
              </a:spcAft>
              <a:buClr>
                <a:srgbClr val="FF0000"/>
              </a:buClr>
              <a:buFont typeface="Times New Roman"/>
              <a:buNone/>
              <a:defRPr sz="20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400"/>
              </a:spcBef>
              <a:spcAft>
                <a:spcPts val="0"/>
              </a:spcAft>
              <a:buClr>
                <a:srgbClr val="FF0000"/>
              </a:buClr>
              <a:buFont typeface="Times New Roman"/>
              <a:buNone/>
              <a:defRPr sz="20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400"/>
              </a:spcBef>
              <a:spcAft>
                <a:spcPts val="0"/>
              </a:spcAft>
              <a:buClr>
                <a:srgbClr val="FF0000"/>
              </a:buClr>
              <a:buFont typeface="Times New Roman"/>
              <a:buNone/>
              <a:defRPr sz="20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400"/>
              </a:spcBef>
              <a:spcAft>
                <a:spcPts val="0"/>
              </a:spcAft>
              <a:buClr>
                <a:srgbClr val="FF0000"/>
              </a:buClr>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6" name="Shape 86"/>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spcBef>
                <a:spcPts val="280"/>
              </a:spcBef>
              <a:spcAft>
                <a:spcPts val="0"/>
              </a:spcAft>
              <a:buClr>
                <a:srgbClr val="FF0000"/>
              </a:buClr>
              <a:buFont typeface="Noto Sans Symbols"/>
              <a:buNone/>
              <a:defRPr sz="14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240"/>
              </a:spcBef>
              <a:spcAft>
                <a:spcPts val="0"/>
              </a:spcAft>
              <a:buClr>
                <a:srgbClr val="FF0000"/>
              </a:buClr>
              <a:buFont typeface="Times New Roman"/>
              <a:buNone/>
              <a:defRPr sz="1200" b="0" i="0" u="none" strike="noStrike" cap="none">
                <a:solidFill>
                  <a:schemeClr val="dk1"/>
                </a:solidFill>
                <a:latin typeface="Times New Roman"/>
                <a:ea typeface="Times New Roman"/>
                <a:cs typeface="Times New Roman"/>
                <a:sym typeface="Times New Roman"/>
              </a:defRPr>
            </a:lvl2pPr>
            <a:lvl3pPr marL="914400" marR="0" lvl="2" indent="0" algn="l" rtl="0">
              <a:spcBef>
                <a:spcPts val="200"/>
              </a:spcBef>
              <a:spcAft>
                <a:spcPts val="0"/>
              </a:spcAft>
              <a:buClr>
                <a:srgbClr val="FF0000"/>
              </a:buClr>
              <a:buFont typeface="Noto Sans Symbols"/>
              <a:buNone/>
              <a:defRPr sz="1000" b="0" i="0" u="none" strike="noStrike" cap="none">
                <a:solidFill>
                  <a:schemeClr val="dk1"/>
                </a:solidFill>
                <a:latin typeface="Times New Roman"/>
                <a:ea typeface="Times New Roman"/>
                <a:cs typeface="Times New Roman"/>
                <a:sym typeface="Times New Roman"/>
              </a:defRPr>
            </a:lvl3pPr>
            <a:lvl4pPr marL="1371600" marR="0" lvl="3" indent="0" algn="l" rtl="0">
              <a:spcBef>
                <a:spcPts val="180"/>
              </a:spcBef>
              <a:spcAft>
                <a:spcPts val="0"/>
              </a:spcAft>
              <a:buClr>
                <a:srgbClr val="FF0000"/>
              </a:buClr>
              <a:buFont typeface="Times New Roman"/>
              <a:buNone/>
              <a:defRPr sz="900" b="0" i="0" u="none" strike="noStrike" cap="none">
                <a:solidFill>
                  <a:schemeClr val="dk1"/>
                </a:solidFill>
                <a:latin typeface="Times New Roman"/>
                <a:ea typeface="Times New Roman"/>
                <a:cs typeface="Times New Roman"/>
                <a:sym typeface="Times New Roman"/>
              </a:defRPr>
            </a:lvl4pPr>
            <a:lvl5pPr marL="1828800" marR="0" lvl="4" indent="0" algn="l" rtl="0">
              <a:spcBef>
                <a:spcPts val="180"/>
              </a:spcBef>
              <a:spcAft>
                <a:spcPts val="0"/>
              </a:spcAft>
              <a:buClr>
                <a:srgbClr val="FF0000"/>
              </a:buClr>
              <a:buFont typeface="Times New Roman"/>
              <a:buNone/>
              <a:defRPr sz="900" b="0" i="0" u="none" strike="noStrike" cap="none">
                <a:solidFill>
                  <a:schemeClr val="dk1"/>
                </a:solidFill>
                <a:latin typeface="Times New Roman"/>
                <a:ea typeface="Times New Roman"/>
                <a:cs typeface="Times New Roman"/>
                <a:sym typeface="Times New Roman"/>
              </a:defRPr>
            </a:lvl5pPr>
            <a:lvl6pPr marL="2286000" marR="0" lvl="5" indent="0" algn="l" rtl="0">
              <a:spcBef>
                <a:spcPts val="180"/>
              </a:spcBef>
              <a:spcAft>
                <a:spcPts val="0"/>
              </a:spcAft>
              <a:buClr>
                <a:srgbClr val="FF0000"/>
              </a:buClr>
              <a:buFont typeface="Times New Roman"/>
              <a:buNone/>
              <a:defRPr sz="900" b="0" i="0" u="none" strike="noStrike" cap="none">
                <a:solidFill>
                  <a:schemeClr val="dk1"/>
                </a:solidFill>
                <a:latin typeface="Times New Roman"/>
                <a:ea typeface="Times New Roman"/>
                <a:cs typeface="Times New Roman"/>
                <a:sym typeface="Times New Roman"/>
              </a:defRPr>
            </a:lvl6pPr>
            <a:lvl7pPr marL="2743200" marR="0" lvl="6" indent="0" algn="l" rtl="0">
              <a:spcBef>
                <a:spcPts val="180"/>
              </a:spcBef>
              <a:spcAft>
                <a:spcPts val="0"/>
              </a:spcAft>
              <a:buClr>
                <a:srgbClr val="FF0000"/>
              </a:buClr>
              <a:buFont typeface="Times New Roman"/>
              <a:buNone/>
              <a:defRPr sz="900" b="0" i="0" u="none" strike="noStrike" cap="none">
                <a:solidFill>
                  <a:schemeClr val="dk1"/>
                </a:solidFill>
                <a:latin typeface="Times New Roman"/>
                <a:ea typeface="Times New Roman"/>
                <a:cs typeface="Times New Roman"/>
                <a:sym typeface="Times New Roman"/>
              </a:defRPr>
            </a:lvl7pPr>
            <a:lvl8pPr marL="3200400" marR="0" lvl="7" indent="0" algn="l" rtl="0">
              <a:spcBef>
                <a:spcPts val="180"/>
              </a:spcBef>
              <a:spcAft>
                <a:spcPts val="0"/>
              </a:spcAft>
              <a:buClr>
                <a:srgbClr val="FF0000"/>
              </a:buClr>
              <a:buFont typeface="Times New Roman"/>
              <a:buNone/>
              <a:defRPr sz="900" b="0" i="0" u="none" strike="noStrike" cap="none">
                <a:solidFill>
                  <a:schemeClr val="dk1"/>
                </a:solidFill>
                <a:latin typeface="Times New Roman"/>
                <a:ea typeface="Times New Roman"/>
                <a:cs typeface="Times New Roman"/>
                <a:sym typeface="Times New Roman"/>
              </a:defRPr>
            </a:lvl8pPr>
            <a:lvl9pPr marL="3657600" marR="0" lvl="8" indent="0" algn="l" rtl="0">
              <a:spcBef>
                <a:spcPts val="180"/>
              </a:spcBef>
              <a:spcAft>
                <a:spcPts val="0"/>
              </a:spcAft>
              <a:buClr>
                <a:srgbClr val="FF0000"/>
              </a:buClr>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87" name="Shape 87"/>
          <p:cNvSpPr txBox="1">
            <a:spLocks noGrp="1"/>
          </p:cNvSpPr>
          <p:nvPr>
            <p:ph type="sldNum" idx="12"/>
          </p:nvPr>
        </p:nvSpPr>
        <p:spPr>
          <a:xfrm>
            <a:off x="7377111" y="6454775"/>
            <a:ext cx="1681161" cy="31908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Times New Roman"/>
              <a:buNone/>
            </a:pPr>
            <a:r>
              <a:rPr lang="en-US" sz="2400" b="0" i="0" u="none">
                <a:solidFill>
                  <a:schemeClr val="lt1"/>
                </a:solidFill>
                <a:latin typeface="Times New Roman"/>
                <a:ea typeface="Times New Roman"/>
                <a:cs typeface="Times New Roman"/>
                <a:sym typeface="Times New Roman"/>
              </a:rPr>
              <a:t>Slide 1-</a:t>
            </a:r>
            <a:fld id="{00000000-1234-1234-1234-123412341234}" type="slidenum">
              <a:rPr lang="en-US" sz="2400" b="0" i="0" u="none">
                <a:solidFill>
                  <a:schemeClr val="lt1"/>
                </a:solidFill>
                <a:latin typeface="Times New Roman"/>
                <a:ea typeface="Times New Roman"/>
                <a:cs typeface="Times New Roman"/>
                <a:sym typeface="Times New Roman"/>
              </a:rPr>
              <a:t>‹#›</a:t>
            </a:fld>
            <a:endParaRPr lang="en-US" sz="2400" b="0" i="0" u="none">
              <a:solidFill>
                <a:schemeClr val="lt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0.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7.xml"/><Relationship Id="rId1" Type="http://schemas.openxmlformats.org/officeDocument/2006/relationships/slideLayout" Target="../slideLayouts/slideLayout8.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8.xml"/><Relationship Id="rId1" Type="http://schemas.openxmlformats.org/officeDocument/2006/relationships/slideLayout" Target="../slideLayouts/slideLayout9.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85800" y="258762"/>
            <a:ext cx="7772400" cy="91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600" b="0" i="0" u="none" strike="noStrike" cap="none">
                <a:solidFill>
                  <a:srgbClr val="333399"/>
                </a:solidFill>
                <a:latin typeface="Arial"/>
                <a:ea typeface="Arial"/>
                <a:cs typeface="Arial"/>
                <a:sym typeface="Arial"/>
              </a:defRPr>
            </a:lvl1pPr>
            <a:lvl2pPr marL="0" marR="0" lvl="1" indent="0" algn="ctr" rtl="0">
              <a:spcBef>
                <a:spcPts val="0"/>
              </a:spcBef>
              <a:spcAft>
                <a:spcPts val="0"/>
              </a:spcAft>
              <a:buNone/>
              <a:defRPr sz="3600" b="0" i="0" u="none" strike="noStrike" cap="none">
                <a:solidFill>
                  <a:srgbClr val="333399"/>
                </a:solidFill>
                <a:latin typeface="Arial"/>
                <a:ea typeface="Arial"/>
                <a:cs typeface="Arial"/>
                <a:sym typeface="Arial"/>
              </a:defRPr>
            </a:lvl2pPr>
            <a:lvl3pPr marL="0" marR="0" lvl="2" indent="0" algn="ctr" rtl="0">
              <a:spcBef>
                <a:spcPts val="0"/>
              </a:spcBef>
              <a:spcAft>
                <a:spcPts val="0"/>
              </a:spcAft>
              <a:buNone/>
              <a:defRPr sz="3600" b="0" i="0" u="none" strike="noStrike" cap="none">
                <a:solidFill>
                  <a:srgbClr val="333399"/>
                </a:solidFill>
                <a:latin typeface="Arial"/>
                <a:ea typeface="Arial"/>
                <a:cs typeface="Arial"/>
                <a:sym typeface="Arial"/>
              </a:defRPr>
            </a:lvl3pPr>
            <a:lvl4pPr marL="0" marR="0" lvl="3" indent="0" algn="ctr" rtl="0">
              <a:spcBef>
                <a:spcPts val="0"/>
              </a:spcBef>
              <a:spcAft>
                <a:spcPts val="0"/>
              </a:spcAft>
              <a:buNone/>
              <a:defRPr sz="3600" b="0" i="0" u="none" strike="noStrike" cap="none">
                <a:solidFill>
                  <a:srgbClr val="333399"/>
                </a:solidFill>
                <a:latin typeface="Arial"/>
                <a:ea typeface="Arial"/>
                <a:cs typeface="Arial"/>
                <a:sym typeface="Arial"/>
              </a:defRPr>
            </a:lvl4pPr>
            <a:lvl5pPr marL="0" marR="0" lvl="4" indent="0" algn="ctr" rtl="0">
              <a:spcBef>
                <a:spcPts val="0"/>
              </a:spcBef>
              <a:spcAft>
                <a:spcPts val="0"/>
              </a:spcAft>
              <a:buNone/>
              <a:defRPr sz="3600" b="0" i="0" u="none" strike="noStrike" cap="none">
                <a:solidFill>
                  <a:srgbClr val="333399"/>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rgbClr val="333399"/>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rgbClr val="333399"/>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rgbClr val="333399"/>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rgbClr val="333399"/>
                </a:solidFill>
                <a:latin typeface="Arial"/>
                <a:ea typeface="Arial"/>
                <a:cs typeface="Arial"/>
                <a:sym typeface="Arial"/>
              </a:defRPr>
            </a:lvl9pPr>
          </a:lstStyle>
          <a:p>
            <a:endParaRPr/>
          </a:p>
        </p:txBody>
      </p:sp>
      <p:sp>
        <p:nvSpPr>
          <p:cNvPr id="11" name="Shape 11"/>
          <p:cNvSpPr txBox="1">
            <a:spLocks noGrp="1"/>
          </p:cNvSpPr>
          <p:nvPr>
            <p:ph type="body" idx="1"/>
          </p:nvPr>
        </p:nvSpPr>
        <p:spPr>
          <a:xfrm>
            <a:off x="715962" y="1474787"/>
            <a:ext cx="7772400" cy="4689475"/>
          </a:xfrm>
          <a:prstGeom prst="rect">
            <a:avLst/>
          </a:prstGeom>
          <a:noFill/>
          <a:ln>
            <a:noFill/>
          </a:ln>
        </p:spPr>
        <p:txBody>
          <a:bodyPr lIns="91425" tIns="91425" rIns="91425" bIns="91425" anchor="t" anchorCtr="0"/>
          <a:lstStyle>
            <a:lvl1pPr marL="342900" marR="0" lvl="0" indent="-152400" algn="l" rtl="0">
              <a:spcBef>
                <a:spcPts val="600"/>
              </a:spcBef>
              <a:spcAft>
                <a:spcPts val="0"/>
              </a:spcAft>
              <a:buClr>
                <a:srgbClr val="FF0000"/>
              </a:buClr>
              <a:buSzPct val="100000"/>
              <a:buFont typeface="Noto Sans Symbols"/>
              <a:buChar char="●"/>
              <a:defRPr sz="3000" b="0" i="0" u="none" strike="noStrike" cap="none">
                <a:solidFill>
                  <a:schemeClr val="dk1"/>
                </a:solidFill>
                <a:latin typeface="Times New Roman"/>
                <a:ea typeface="Times New Roman"/>
                <a:cs typeface="Times New Roman"/>
                <a:sym typeface="Times New Roman"/>
              </a:defRPr>
            </a:lvl1pPr>
            <a:lvl2pPr marL="742950" marR="0" lvl="1" indent="-107950" algn="l" rtl="0">
              <a:spcBef>
                <a:spcPts val="560"/>
              </a:spcBef>
              <a:spcAft>
                <a:spcPts val="0"/>
              </a:spcAft>
              <a:buClr>
                <a:srgbClr val="FF0000"/>
              </a:buClr>
              <a:buSzPct val="1000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143000" marR="0" lvl="2" indent="-76200" algn="l" rtl="0">
              <a:spcBef>
                <a:spcPts val="480"/>
              </a:spcBef>
              <a:spcAft>
                <a:spcPts val="0"/>
              </a:spcAft>
              <a:buClr>
                <a:srgbClr val="FF0000"/>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600200" marR="0" lvl="3"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057400" marR="0" lvl="4"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514600" marR="0" lvl="5"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7"/>
        <p:cNvGrpSpPr/>
        <p:nvPr/>
      </p:nvGrpSpPr>
      <p:grpSpPr>
        <a:xfrm>
          <a:off x="0" y="0"/>
          <a:ext cx="0" cy="0"/>
          <a:chOff x="0" y="0"/>
          <a:chExt cx="0" cy="0"/>
        </a:xfrm>
      </p:grpSpPr>
      <p:pic>
        <p:nvPicPr>
          <p:cNvPr id="98" name="Shape 98" descr="C:\WINDOWS\Desktop\Elmasri and Navathe ppt\sent_to_author_for_approvel\bar2.Jpg"/>
          <p:cNvPicPr preferRelativeResize="0"/>
          <p:nvPr/>
        </p:nvPicPr>
        <p:blipFill rotWithShape="1">
          <a:blip r:embed="rId3">
            <a:alphaModFix/>
          </a:blip>
          <a:srcRect/>
          <a:stretch/>
        </p:blipFill>
        <p:spPr>
          <a:xfrm>
            <a:off x="-3175" y="0"/>
            <a:ext cx="307974" cy="6900861"/>
          </a:xfrm>
          <a:prstGeom prst="rect">
            <a:avLst/>
          </a:prstGeom>
          <a:noFill/>
          <a:ln>
            <a:noFill/>
          </a:ln>
        </p:spPr>
      </p:pic>
      <p:sp>
        <p:nvSpPr>
          <p:cNvPr id="99" name="Shape 99"/>
          <p:cNvSpPr txBox="1">
            <a:spLocks noGrp="1"/>
          </p:cNvSpPr>
          <p:nvPr>
            <p:ph type="title"/>
          </p:nvPr>
        </p:nvSpPr>
        <p:spPr>
          <a:xfrm>
            <a:off x="685800" y="258762"/>
            <a:ext cx="7772400" cy="91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600" b="0" i="0" u="none" strike="noStrike" cap="none">
                <a:solidFill>
                  <a:srgbClr val="333399"/>
                </a:solidFill>
                <a:latin typeface="Arial"/>
                <a:ea typeface="Arial"/>
                <a:cs typeface="Arial"/>
                <a:sym typeface="Arial"/>
              </a:defRPr>
            </a:lvl1pPr>
            <a:lvl2pPr marL="0" marR="0" lvl="1" indent="0" algn="ctr" rtl="0">
              <a:spcBef>
                <a:spcPts val="0"/>
              </a:spcBef>
              <a:spcAft>
                <a:spcPts val="0"/>
              </a:spcAft>
              <a:buNone/>
              <a:defRPr sz="3600" b="0" i="0" u="none" strike="noStrike" cap="none">
                <a:solidFill>
                  <a:srgbClr val="333399"/>
                </a:solidFill>
                <a:latin typeface="Arial"/>
                <a:ea typeface="Arial"/>
                <a:cs typeface="Arial"/>
                <a:sym typeface="Arial"/>
              </a:defRPr>
            </a:lvl2pPr>
            <a:lvl3pPr marL="0" marR="0" lvl="2" indent="0" algn="ctr" rtl="0">
              <a:spcBef>
                <a:spcPts val="0"/>
              </a:spcBef>
              <a:spcAft>
                <a:spcPts val="0"/>
              </a:spcAft>
              <a:buNone/>
              <a:defRPr sz="3600" b="0" i="0" u="none" strike="noStrike" cap="none">
                <a:solidFill>
                  <a:srgbClr val="333399"/>
                </a:solidFill>
                <a:latin typeface="Arial"/>
                <a:ea typeface="Arial"/>
                <a:cs typeface="Arial"/>
                <a:sym typeface="Arial"/>
              </a:defRPr>
            </a:lvl3pPr>
            <a:lvl4pPr marL="0" marR="0" lvl="3" indent="0" algn="ctr" rtl="0">
              <a:spcBef>
                <a:spcPts val="0"/>
              </a:spcBef>
              <a:spcAft>
                <a:spcPts val="0"/>
              </a:spcAft>
              <a:buNone/>
              <a:defRPr sz="3600" b="0" i="0" u="none" strike="noStrike" cap="none">
                <a:solidFill>
                  <a:srgbClr val="333399"/>
                </a:solidFill>
                <a:latin typeface="Arial"/>
                <a:ea typeface="Arial"/>
                <a:cs typeface="Arial"/>
                <a:sym typeface="Arial"/>
              </a:defRPr>
            </a:lvl4pPr>
            <a:lvl5pPr marL="0" marR="0" lvl="4" indent="0" algn="ctr" rtl="0">
              <a:spcBef>
                <a:spcPts val="0"/>
              </a:spcBef>
              <a:spcAft>
                <a:spcPts val="0"/>
              </a:spcAft>
              <a:buNone/>
              <a:defRPr sz="3600" b="0" i="0" u="none" strike="noStrike" cap="none">
                <a:solidFill>
                  <a:srgbClr val="333399"/>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rgbClr val="333399"/>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rgbClr val="333399"/>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rgbClr val="333399"/>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rgbClr val="333399"/>
                </a:solidFill>
                <a:latin typeface="Arial"/>
                <a:ea typeface="Arial"/>
                <a:cs typeface="Arial"/>
                <a:sym typeface="Arial"/>
              </a:defRPr>
            </a:lvl9pPr>
          </a:lstStyle>
          <a:p>
            <a:endParaRPr/>
          </a:p>
        </p:txBody>
      </p:sp>
      <p:sp>
        <p:nvSpPr>
          <p:cNvPr id="100" name="Shape 100"/>
          <p:cNvSpPr txBox="1">
            <a:spLocks noGrp="1"/>
          </p:cNvSpPr>
          <p:nvPr>
            <p:ph type="body" idx="1"/>
          </p:nvPr>
        </p:nvSpPr>
        <p:spPr>
          <a:xfrm>
            <a:off x="715962" y="1474787"/>
            <a:ext cx="7772400" cy="4689475"/>
          </a:xfrm>
          <a:prstGeom prst="rect">
            <a:avLst/>
          </a:prstGeom>
          <a:noFill/>
          <a:ln>
            <a:noFill/>
          </a:ln>
        </p:spPr>
        <p:txBody>
          <a:bodyPr lIns="91425" tIns="91425" rIns="91425" bIns="91425" anchor="t" anchorCtr="0"/>
          <a:lstStyle>
            <a:lvl1pPr marL="342900" marR="0" lvl="0" indent="-152400" algn="l" rtl="0">
              <a:spcBef>
                <a:spcPts val="600"/>
              </a:spcBef>
              <a:spcAft>
                <a:spcPts val="0"/>
              </a:spcAft>
              <a:buClr>
                <a:srgbClr val="FF0000"/>
              </a:buClr>
              <a:buSzPct val="100000"/>
              <a:buFont typeface="Noto Sans Symbols"/>
              <a:buChar char="●"/>
              <a:defRPr sz="3000" b="0" i="0" u="none" strike="noStrike" cap="none">
                <a:solidFill>
                  <a:schemeClr val="dk1"/>
                </a:solidFill>
                <a:latin typeface="Times New Roman"/>
                <a:ea typeface="Times New Roman"/>
                <a:cs typeface="Times New Roman"/>
                <a:sym typeface="Times New Roman"/>
              </a:defRPr>
            </a:lvl1pPr>
            <a:lvl2pPr marL="742950" marR="0" lvl="1" indent="-107950" algn="l" rtl="0">
              <a:spcBef>
                <a:spcPts val="560"/>
              </a:spcBef>
              <a:spcAft>
                <a:spcPts val="0"/>
              </a:spcAft>
              <a:buClr>
                <a:srgbClr val="FF0000"/>
              </a:buClr>
              <a:buSzPct val="1000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143000" marR="0" lvl="2" indent="-76200" algn="l" rtl="0">
              <a:spcBef>
                <a:spcPts val="480"/>
              </a:spcBef>
              <a:spcAft>
                <a:spcPts val="0"/>
              </a:spcAft>
              <a:buClr>
                <a:srgbClr val="FF0000"/>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600200" marR="0" lvl="3"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057400" marR="0" lvl="4"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514600" marR="0" lvl="5"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1" name="Shape 101"/>
          <p:cNvSpPr txBox="1">
            <a:spLocks noGrp="1"/>
          </p:cNvSpPr>
          <p:nvPr>
            <p:ph type="sldNum" idx="12"/>
          </p:nvPr>
        </p:nvSpPr>
        <p:spPr>
          <a:xfrm>
            <a:off x="7377111" y="6454775"/>
            <a:ext cx="1681161" cy="31908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Times New Roman"/>
              <a:buNone/>
            </a:pPr>
            <a:r>
              <a:rPr lang="en-US" sz="2400" b="0" i="0" u="none">
                <a:solidFill>
                  <a:schemeClr val="lt1"/>
                </a:solidFill>
                <a:latin typeface="Times New Roman"/>
                <a:ea typeface="Times New Roman"/>
                <a:cs typeface="Times New Roman"/>
                <a:sym typeface="Times New Roman"/>
              </a:rPr>
              <a:t>Slide 1-</a:t>
            </a:r>
            <a:fld id="{00000000-1234-1234-1234-123412341234}" type="slidenum">
              <a:rPr lang="en-US" sz="2400" b="0" i="0" u="none">
                <a:solidFill>
                  <a:schemeClr val="lt1"/>
                </a:solidFill>
                <a:latin typeface="Times New Roman"/>
                <a:ea typeface="Times New Roman"/>
                <a:cs typeface="Times New Roman"/>
                <a:sym typeface="Times New Roman"/>
              </a:rPr>
              <a:t>‹#›</a:t>
            </a:fld>
            <a:endParaRPr lang="en-US" sz="2400" b="0" i="0" u="none">
              <a:solidFill>
                <a:schemeClr val="lt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685800" y="258762"/>
            <a:ext cx="7772400" cy="91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600" b="0" i="0" u="none" strike="noStrike" cap="none">
                <a:solidFill>
                  <a:srgbClr val="333399"/>
                </a:solidFill>
                <a:latin typeface="Arial"/>
                <a:ea typeface="Arial"/>
                <a:cs typeface="Arial"/>
                <a:sym typeface="Arial"/>
              </a:defRPr>
            </a:lvl1pPr>
            <a:lvl2pPr marL="0" marR="0" lvl="1" indent="0" algn="ctr" rtl="0">
              <a:spcBef>
                <a:spcPts val="0"/>
              </a:spcBef>
              <a:spcAft>
                <a:spcPts val="0"/>
              </a:spcAft>
              <a:buNone/>
              <a:defRPr sz="3600" b="0" i="0" u="none" strike="noStrike" cap="none">
                <a:solidFill>
                  <a:srgbClr val="333399"/>
                </a:solidFill>
                <a:latin typeface="Arial"/>
                <a:ea typeface="Arial"/>
                <a:cs typeface="Arial"/>
                <a:sym typeface="Arial"/>
              </a:defRPr>
            </a:lvl2pPr>
            <a:lvl3pPr marL="0" marR="0" lvl="2" indent="0" algn="ctr" rtl="0">
              <a:spcBef>
                <a:spcPts val="0"/>
              </a:spcBef>
              <a:spcAft>
                <a:spcPts val="0"/>
              </a:spcAft>
              <a:buNone/>
              <a:defRPr sz="3600" b="0" i="0" u="none" strike="noStrike" cap="none">
                <a:solidFill>
                  <a:srgbClr val="333399"/>
                </a:solidFill>
                <a:latin typeface="Arial"/>
                <a:ea typeface="Arial"/>
                <a:cs typeface="Arial"/>
                <a:sym typeface="Arial"/>
              </a:defRPr>
            </a:lvl3pPr>
            <a:lvl4pPr marL="0" marR="0" lvl="3" indent="0" algn="ctr" rtl="0">
              <a:spcBef>
                <a:spcPts val="0"/>
              </a:spcBef>
              <a:spcAft>
                <a:spcPts val="0"/>
              </a:spcAft>
              <a:buNone/>
              <a:defRPr sz="3600" b="0" i="0" u="none" strike="noStrike" cap="none">
                <a:solidFill>
                  <a:srgbClr val="333399"/>
                </a:solidFill>
                <a:latin typeface="Arial"/>
                <a:ea typeface="Arial"/>
                <a:cs typeface="Arial"/>
                <a:sym typeface="Arial"/>
              </a:defRPr>
            </a:lvl4pPr>
            <a:lvl5pPr marL="0" marR="0" lvl="4" indent="0" algn="ctr" rtl="0">
              <a:spcBef>
                <a:spcPts val="0"/>
              </a:spcBef>
              <a:spcAft>
                <a:spcPts val="0"/>
              </a:spcAft>
              <a:buNone/>
              <a:defRPr sz="3600" b="0" i="0" u="none" strike="noStrike" cap="none">
                <a:solidFill>
                  <a:srgbClr val="333399"/>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rgbClr val="333399"/>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rgbClr val="333399"/>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rgbClr val="333399"/>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rgbClr val="333399"/>
                </a:solidFill>
                <a:latin typeface="Arial"/>
                <a:ea typeface="Arial"/>
                <a:cs typeface="Arial"/>
                <a:sym typeface="Arial"/>
              </a:defRPr>
            </a:lvl9pPr>
          </a:lstStyle>
          <a:p>
            <a:endParaRPr/>
          </a:p>
        </p:txBody>
      </p:sp>
      <p:sp>
        <p:nvSpPr>
          <p:cNvPr id="17" name="Shape 17"/>
          <p:cNvSpPr txBox="1">
            <a:spLocks noGrp="1"/>
          </p:cNvSpPr>
          <p:nvPr>
            <p:ph type="body" idx="1"/>
          </p:nvPr>
        </p:nvSpPr>
        <p:spPr>
          <a:xfrm>
            <a:off x="715962" y="1474787"/>
            <a:ext cx="7772400" cy="4689475"/>
          </a:xfrm>
          <a:prstGeom prst="rect">
            <a:avLst/>
          </a:prstGeom>
          <a:noFill/>
          <a:ln>
            <a:noFill/>
          </a:ln>
        </p:spPr>
        <p:txBody>
          <a:bodyPr lIns="91425" tIns="91425" rIns="91425" bIns="91425" anchor="t" anchorCtr="0"/>
          <a:lstStyle>
            <a:lvl1pPr marL="342900" marR="0" lvl="0" indent="-152400" algn="l" rtl="0">
              <a:spcBef>
                <a:spcPts val="600"/>
              </a:spcBef>
              <a:spcAft>
                <a:spcPts val="0"/>
              </a:spcAft>
              <a:buClr>
                <a:srgbClr val="FF0000"/>
              </a:buClr>
              <a:buSzPct val="100000"/>
              <a:buFont typeface="Noto Sans Symbols"/>
              <a:buChar char="●"/>
              <a:defRPr sz="3000" b="0" i="0" u="none" strike="noStrike" cap="none">
                <a:solidFill>
                  <a:schemeClr val="dk1"/>
                </a:solidFill>
                <a:latin typeface="Times New Roman"/>
                <a:ea typeface="Times New Roman"/>
                <a:cs typeface="Times New Roman"/>
                <a:sym typeface="Times New Roman"/>
              </a:defRPr>
            </a:lvl1pPr>
            <a:lvl2pPr marL="742950" marR="0" lvl="1" indent="-107950" algn="l" rtl="0">
              <a:spcBef>
                <a:spcPts val="560"/>
              </a:spcBef>
              <a:spcAft>
                <a:spcPts val="0"/>
              </a:spcAft>
              <a:buClr>
                <a:srgbClr val="FF0000"/>
              </a:buClr>
              <a:buSzPct val="1000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143000" marR="0" lvl="2" indent="-76200" algn="l" rtl="0">
              <a:spcBef>
                <a:spcPts val="480"/>
              </a:spcBef>
              <a:spcAft>
                <a:spcPts val="0"/>
              </a:spcAft>
              <a:buClr>
                <a:srgbClr val="FF0000"/>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600200" marR="0" lvl="3"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057400" marR="0" lvl="4"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514600" marR="0" lvl="5"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pic>
        <p:nvPicPr>
          <p:cNvPr id="18" name="Shape 18" descr="C:\WINDOWS\Desktop\Elmasri and Navathe ppt\sent_to_author_for_approvel\bar2.Jpg"/>
          <p:cNvPicPr preferRelativeResize="0"/>
          <p:nvPr/>
        </p:nvPicPr>
        <p:blipFill rotWithShape="1">
          <a:blip r:embed="rId4">
            <a:alphaModFix/>
          </a:blip>
          <a:srcRect/>
          <a:stretch/>
        </p:blipFill>
        <p:spPr>
          <a:xfrm>
            <a:off x="-3175" y="0"/>
            <a:ext cx="307974" cy="690086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7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
        <p:cNvGrpSpPr/>
        <p:nvPr/>
      </p:nvGrpSpPr>
      <p:grpSpPr>
        <a:xfrm>
          <a:off x="0" y="0"/>
          <a:ext cx="0" cy="0"/>
          <a:chOff x="0" y="0"/>
          <a:chExt cx="0" cy="0"/>
        </a:xfrm>
      </p:grpSpPr>
      <p:pic>
        <p:nvPicPr>
          <p:cNvPr id="30" name="Shape 30" descr="C:\WINDOWS\Desktop\Elmasri and Navathe ppt\sent_to_author_for_approvel\bar2.Jpg"/>
          <p:cNvPicPr preferRelativeResize="0"/>
          <p:nvPr/>
        </p:nvPicPr>
        <p:blipFill rotWithShape="1">
          <a:blip r:embed="rId3">
            <a:alphaModFix/>
          </a:blip>
          <a:srcRect/>
          <a:stretch/>
        </p:blipFill>
        <p:spPr>
          <a:xfrm>
            <a:off x="-3175" y="0"/>
            <a:ext cx="307974" cy="6900861"/>
          </a:xfrm>
          <a:prstGeom prst="rect">
            <a:avLst/>
          </a:prstGeom>
          <a:noFill/>
          <a:ln>
            <a:noFill/>
          </a:ln>
        </p:spPr>
      </p:pic>
      <p:sp>
        <p:nvSpPr>
          <p:cNvPr id="31" name="Shape 31"/>
          <p:cNvSpPr txBox="1">
            <a:spLocks noGrp="1"/>
          </p:cNvSpPr>
          <p:nvPr>
            <p:ph type="title"/>
          </p:nvPr>
        </p:nvSpPr>
        <p:spPr>
          <a:xfrm>
            <a:off x="685800" y="258762"/>
            <a:ext cx="7772400" cy="91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600" b="0" i="0" u="none" strike="noStrike" cap="none">
                <a:solidFill>
                  <a:srgbClr val="333399"/>
                </a:solidFill>
                <a:latin typeface="Arial"/>
                <a:ea typeface="Arial"/>
                <a:cs typeface="Arial"/>
                <a:sym typeface="Arial"/>
              </a:defRPr>
            </a:lvl1pPr>
            <a:lvl2pPr marL="0" marR="0" lvl="1" indent="0" algn="ctr" rtl="0">
              <a:spcBef>
                <a:spcPts val="0"/>
              </a:spcBef>
              <a:spcAft>
                <a:spcPts val="0"/>
              </a:spcAft>
              <a:buNone/>
              <a:defRPr sz="3600" b="0" i="0" u="none" strike="noStrike" cap="none">
                <a:solidFill>
                  <a:srgbClr val="333399"/>
                </a:solidFill>
                <a:latin typeface="Arial"/>
                <a:ea typeface="Arial"/>
                <a:cs typeface="Arial"/>
                <a:sym typeface="Arial"/>
              </a:defRPr>
            </a:lvl2pPr>
            <a:lvl3pPr marL="0" marR="0" lvl="2" indent="0" algn="ctr" rtl="0">
              <a:spcBef>
                <a:spcPts val="0"/>
              </a:spcBef>
              <a:spcAft>
                <a:spcPts val="0"/>
              </a:spcAft>
              <a:buNone/>
              <a:defRPr sz="3600" b="0" i="0" u="none" strike="noStrike" cap="none">
                <a:solidFill>
                  <a:srgbClr val="333399"/>
                </a:solidFill>
                <a:latin typeface="Arial"/>
                <a:ea typeface="Arial"/>
                <a:cs typeface="Arial"/>
                <a:sym typeface="Arial"/>
              </a:defRPr>
            </a:lvl3pPr>
            <a:lvl4pPr marL="0" marR="0" lvl="3" indent="0" algn="ctr" rtl="0">
              <a:spcBef>
                <a:spcPts val="0"/>
              </a:spcBef>
              <a:spcAft>
                <a:spcPts val="0"/>
              </a:spcAft>
              <a:buNone/>
              <a:defRPr sz="3600" b="0" i="0" u="none" strike="noStrike" cap="none">
                <a:solidFill>
                  <a:srgbClr val="333399"/>
                </a:solidFill>
                <a:latin typeface="Arial"/>
                <a:ea typeface="Arial"/>
                <a:cs typeface="Arial"/>
                <a:sym typeface="Arial"/>
              </a:defRPr>
            </a:lvl4pPr>
            <a:lvl5pPr marL="0" marR="0" lvl="4" indent="0" algn="ctr" rtl="0">
              <a:spcBef>
                <a:spcPts val="0"/>
              </a:spcBef>
              <a:spcAft>
                <a:spcPts val="0"/>
              </a:spcAft>
              <a:buNone/>
              <a:defRPr sz="3600" b="0" i="0" u="none" strike="noStrike" cap="none">
                <a:solidFill>
                  <a:srgbClr val="333399"/>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rgbClr val="333399"/>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rgbClr val="333399"/>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rgbClr val="333399"/>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rgbClr val="333399"/>
                </a:solidFill>
                <a:latin typeface="Arial"/>
                <a:ea typeface="Arial"/>
                <a:cs typeface="Arial"/>
                <a:sym typeface="Arial"/>
              </a:defRPr>
            </a:lvl9pPr>
          </a:lstStyle>
          <a:p>
            <a:endParaRPr/>
          </a:p>
        </p:txBody>
      </p:sp>
      <p:sp>
        <p:nvSpPr>
          <p:cNvPr id="32" name="Shape 32"/>
          <p:cNvSpPr txBox="1">
            <a:spLocks noGrp="1"/>
          </p:cNvSpPr>
          <p:nvPr>
            <p:ph type="body" idx="1"/>
          </p:nvPr>
        </p:nvSpPr>
        <p:spPr>
          <a:xfrm>
            <a:off x="715962" y="1474787"/>
            <a:ext cx="7772400" cy="4689475"/>
          </a:xfrm>
          <a:prstGeom prst="rect">
            <a:avLst/>
          </a:prstGeom>
          <a:noFill/>
          <a:ln>
            <a:noFill/>
          </a:ln>
        </p:spPr>
        <p:txBody>
          <a:bodyPr lIns="91425" tIns="91425" rIns="91425" bIns="91425" anchor="t" anchorCtr="0"/>
          <a:lstStyle>
            <a:lvl1pPr marL="342900" marR="0" lvl="0" indent="-152400" algn="l" rtl="0">
              <a:spcBef>
                <a:spcPts val="600"/>
              </a:spcBef>
              <a:spcAft>
                <a:spcPts val="0"/>
              </a:spcAft>
              <a:buClr>
                <a:srgbClr val="FF0000"/>
              </a:buClr>
              <a:buSzPct val="100000"/>
              <a:buFont typeface="Noto Sans Symbols"/>
              <a:buChar char="●"/>
              <a:defRPr sz="3000" b="0" i="0" u="none" strike="noStrike" cap="none">
                <a:solidFill>
                  <a:schemeClr val="dk1"/>
                </a:solidFill>
                <a:latin typeface="Times New Roman"/>
                <a:ea typeface="Times New Roman"/>
                <a:cs typeface="Times New Roman"/>
                <a:sym typeface="Times New Roman"/>
              </a:defRPr>
            </a:lvl1pPr>
            <a:lvl2pPr marL="742950" marR="0" lvl="1" indent="-107950" algn="l" rtl="0">
              <a:spcBef>
                <a:spcPts val="560"/>
              </a:spcBef>
              <a:spcAft>
                <a:spcPts val="0"/>
              </a:spcAft>
              <a:buClr>
                <a:srgbClr val="FF0000"/>
              </a:buClr>
              <a:buSzPct val="1000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143000" marR="0" lvl="2" indent="-76200" algn="l" rtl="0">
              <a:spcBef>
                <a:spcPts val="480"/>
              </a:spcBef>
              <a:spcAft>
                <a:spcPts val="0"/>
              </a:spcAft>
              <a:buClr>
                <a:srgbClr val="FF0000"/>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600200" marR="0" lvl="3"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057400" marR="0" lvl="4"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514600" marR="0" lvl="5"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3" name="Shape 33"/>
          <p:cNvSpPr txBox="1">
            <a:spLocks noGrp="1"/>
          </p:cNvSpPr>
          <p:nvPr>
            <p:ph type="sldNum" idx="12"/>
          </p:nvPr>
        </p:nvSpPr>
        <p:spPr>
          <a:xfrm>
            <a:off x="7377111" y="6454775"/>
            <a:ext cx="1681161" cy="31908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Times New Roman"/>
              <a:buNone/>
            </a:pPr>
            <a:r>
              <a:rPr lang="en-US" sz="2400" b="0" i="0" u="none" strike="noStrike" cap="none">
                <a:solidFill>
                  <a:schemeClr val="lt1"/>
                </a:solidFill>
                <a:latin typeface="Times New Roman"/>
                <a:ea typeface="Times New Roman"/>
                <a:cs typeface="Times New Roman"/>
                <a:sym typeface="Times New Roman"/>
              </a:rPr>
              <a:t>Slide 1-</a:t>
            </a:r>
            <a:fld id="{00000000-1234-1234-1234-123412341234}" type="slidenum">
              <a:rPr lang="en-US" sz="2400" b="0" i="0" u="none" strike="noStrike" cap="none">
                <a:solidFill>
                  <a:schemeClr val="lt1"/>
                </a:solidFill>
                <a:latin typeface="Times New Roman"/>
                <a:ea typeface="Times New Roman"/>
                <a:cs typeface="Times New Roman"/>
                <a:sym typeface="Times New Roman"/>
              </a:rPr>
              <a:t>‹#›</a:t>
            </a:fld>
            <a:endParaRPr lang="en-US" sz="2400" b="0" i="0" u="none" strike="noStrike" cap="none">
              <a:solidFill>
                <a:schemeClr val="lt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
        <p:cNvGrpSpPr/>
        <p:nvPr/>
      </p:nvGrpSpPr>
      <p:grpSpPr>
        <a:xfrm>
          <a:off x="0" y="0"/>
          <a:ext cx="0" cy="0"/>
          <a:chOff x="0" y="0"/>
          <a:chExt cx="0" cy="0"/>
        </a:xfrm>
      </p:grpSpPr>
      <p:pic>
        <p:nvPicPr>
          <p:cNvPr id="38" name="Shape 38" descr="C:\WINDOWS\Desktop\Elmasri and Navathe ppt\sent_to_author_for_approvel\bar2.Jpg"/>
          <p:cNvPicPr preferRelativeResize="0"/>
          <p:nvPr/>
        </p:nvPicPr>
        <p:blipFill rotWithShape="1">
          <a:blip r:embed="rId3">
            <a:alphaModFix/>
          </a:blip>
          <a:srcRect/>
          <a:stretch/>
        </p:blipFill>
        <p:spPr>
          <a:xfrm>
            <a:off x="-3175" y="0"/>
            <a:ext cx="307974" cy="6900861"/>
          </a:xfrm>
          <a:prstGeom prst="rect">
            <a:avLst/>
          </a:prstGeom>
          <a:noFill/>
          <a:ln>
            <a:noFill/>
          </a:ln>
        </p:spPr>
      </p:pic>
      <p:sp>
        <p:nvSpPr>
          <p:cNvPr id="39" name="Shape 39"/>
          <p:cNvSpPr txBox="1">
            <a:spLocks noGrp="1"/>
          </p:cNvSpPr>
          <p:nvPr>
            <p:ph type="title"/>
          </p:nvPr>
        </p:nvSpPr>
        <p:spPr>
          <a:xfrm>
            <a:off x="685800" y="258762"/>
            <a:ext cx="7772400" cy="91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600" b="0" i="0" u="none" strike="noStrike" cap="none">
                <a:solidFill>
                  <a:srgbClr val="333399"/>
                </a:solidFill>
                <a:latin typeface="Arial"/>
                <a:ea typeface="Arial"/>
                <a:cs typeface="Arial"/>
                <a:sym typeface="Arial"/>
              </a:defRPr>
            </a:lvl1pPr>
            <a:lvl2pPr marL="0" marR="0" lvl="1" indent="0" algn="ctr" rtl="0">
              <a:spcBef>
                <a:spcPts val="0"/>
              </a:spcBef>
              <a:spcAft>
                <a:spcPts val="0"/>
              </a:spcAft>
              <a:buNone/>
              <a:defRPr sz="3600" b="0" i="0" u="none" strike="noStrike" cap="none">
                <a:solidFill>
                  <a:srgbClr val="333399"/>
                </a:solidFill>
                <a:latin typeface="Arial"/>
                <a:ea typeface="Arial"/>
                <a:cs typeface="Arial"/>
                <a:sym typeface="Arial"/>
              </a:defRPr>
            </a:lvl2pPr>
            <a:lvl3pPr marL="0" marR="0" lvl="2" indent="0" algn="ctr" rtl="0">
              <a:spcBef>
                <a:spcPts val="0"/>
              </a:spcBef>
              <a:spcAft>
                <a:spcPts val="0"/>
              </a:spcAft>
              <a:buNone/>
              <a:defRPr sz="3600" b="0" i="0" u="none" strike="noStrike" cap="none">
                <a:solidFill>
                  <a:srgbClr val="333399"/>
                </a:solidFill>
                <a:latin typeface="Arial"/>
                <a:ea typeface="Arial"/>
                <a:cs typeface="Arial"/>
                <a:sym typeface="Arial"/>
              </a:defRPr>
            </a:lvl3pPr>
            <a:lvl4pPr marL="0" marR="0" lvl="3" indent="0" algn="ctr" rtl="0">
              <a:spcBef>
                <a:spcPts val="0"/>
              </a:spcBef>
              <a:spcAft>
                <a:spcPts val="0"/>
              </a:spcAft>
              <a:buNone/>
              <a:defRPr sz="3600" b="0" i="0" u="none" strike="noStrike" cap="none">
                <a:solidFill>
                  <a:srgbClr val="333399"/>
                </a:solidFill>
                <a:latin typeface="Arial"/>
                <a:ea typeface="Arial"/>
                <a:cs typeface="Arial"/>
                <a:sym typeface="Arial"/>
              </a:defRPr>
            </a:lvl4pPr>
            <a:lvl5pPr marL="0" marR="0" lvl="4" indent="0" algn="ctr" rtl="0">
              <a:spcBef>
                <a:spcPts val="0"/>
              </a:spcBef>
              <a:spcAft>
                <a:spcPts val="0"/>
              </a:spcAft>
              <a:buNone/>
              <a:defRPr sz="3600" b="0" i="0" u="none" strike="noStrike" cap="none">
                <a:solidFill>
                  <a:srgbClr val="333399"/>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rgbClr val="333399"/>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rgbClr val="333399"/>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rgbClr val="333399"/>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rgbClr val="333399"/>
                </a:solidFill>
                <a:latin typeface="Arial"/>
                <a:ea typeface="Arial"/>
                <a:cs typeface="Arial"/>
                <a:sym typeface="Arial"/>
              </a:defRPr>
            </a:lvl9pPr>
          </a:lstStyle>
          <a:p>
            <a:endParaRPr/>
          </a:p>
        </p:txBody>
      </p:sp>
      <p:sp>
        <p:nvSpPr>
          <p:cNvPr id="40" name="Shape 40"/>
          <p:cNvSpPr txBox="1">
            <a:spLocks noGrp="1"/>
          </p:cNvSpPr>
          <p:nvPr>
            <p:ph type="body" idx="1"/>
          </p:nvPr>
        </p:nvSpPr>
        <p:spPr>
          <a:xfrm>
            <a:off x="715962" y="1474787"/>
            <a:ext cx="7772400" cy="4689475"/>
          </a:xfrm>
          <a:prstGeom prst="rect">
            <a:avLst/>
          </a:prstGeom>
          <a:noFill/>
          <a:ln>
            <a:noFill/>
          </a:ln>
        </p:spPr>
        <p:txBody>
          <a:bodyPr lIns="91425" tIns="91425" rIns="91425" bIns="91425" anchor="t" anchorCtr="0"/>
          <a:lstStyle>
            <a:lvl1pPr marL="342900" marR="0" lvl="0" indent="-152400" algn="l" rtl="0">
              <a:spcBef>
                <a:spcPts val="600"/>
              </a:spcBef>
              <a:spcAft>
                <a:spcPts val="0"/>
              </a:spcAft>
              <a:buClr>
                <a:srgbClr val="FF0000"/>
              </a:buClr>
              <a:buSzPct val="100000"/>
              <a:buFont typeface="Noto Sans Symbols"/>
              <a:buChar char="●"/>
              <a:defRPr sz="3000" b="0" i="0" u="none" strike="noStrike" cap="none">
                <a:solidFill>
                  <a:schemeClr val="dk1"/>
                </a:solidFill>
                <a:latin typeface="Times New Roman"/>
                <a:ea typeface="Times New Roman"/>
                <a:cs typeface="Times New Roman"/>
                <a:sym typeface="Times New Roman"/>
              </a:defRPr>
            </a:lvl1pPr>
            <a:lvl2pPr marL="742950" marR="0" lvl="1" indent="-107950" algn="l" rtl="0">
              <a:spcBef>
                <a:spcPts val="560"/>
              </a:spcBef>
              <a:spcAft>
                <a:spcPts val="0"/>
              </a:spcAft>
              <a:buClr>
                <a:srgbClr val="FF0000"/>
              </a:buClr>
              <a:buSzPct val="1000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143000" marR="0" lvl="2" indent="-76200" algn="l" rtl="0">
              <a:spcBef>
                <a:spcPts val="480"/>
              </a:spcBef>
              <a:spcAft>
                <a:spcPts val="0"/>
              </a:spcAft>
              <a:buClr>
                <a:srgbClr val="FF0000"/>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600200" marR="0" lvl="3"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057400" marR="0" lvl="4"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514600" marR="0" lvl="5"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41" name="Shape 41"/>
          <p:cNvSpPr txBox="1">
            <a:spLocks noGrp="1"/>
          </p:cNvSpPr>
          <p:nvPr>
            <p:ph type="sldNum" idx="12"/>
          </p:nvPr>
        </p:nvSpPr>
        <p:spPr>
          <a:xfrm>
            <a:off x="7377111" y="6454775"/>
            <a:ext cx="1681161" cy="31908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Times New Roman"/>
              <a:buNone/>
            </a:pPr>
            <a:r>
              <a:rPr lang="en-US" sz="2400" b="0" i="0" u="none">
                <a:solidFill>
                  <a:schemeClr val="lt1"/>
                </a:solidFill>
                <a:latin typeface="Times New Roman"/>
                <a:ea typeface="Times New Roman"/>
                <a:cs typeface="Times New Roman"/>
                <a:sym typeface="Times New Roman"/>
              </a:rPr>
              <a:t>Slide 1-</a:t>
            </a:r>
            <a:fld id="{00000000-1234-1234-1234-123412341234}" type="slidenum">
              <a:rPr lang="en-US" sz="2400" b="0" i="0" u="none">
                <a:solidFill>
                  <a:schemeClr val="lt1"/>
                </a:solidFill>
                <a:latin typeface="Times New Roman"/>
                <a:ea typeface="Times New Roman"/>
                <a:cs typeface="Times New Roman"/>
                <a:sym typeface="Times New Roman"/>
              </a:rPr>
              <a:t>‹#›</a:t>
            </a:fld>
            <a:endParaRPr lang="en-US" sz="2400" b="0" i="0" u="none">
              <a:solidFill>
                <a:schemeClr val="lt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
        <p:cNvGrpSpPr/>
        <p:nvPr/>
      </p:nvGrpSpPr>
      <p:grpSpPr>
        <a:xfrm>
          <a:off x="0" y="0"/>
          <a:ext cx="0" cy="0"/>
          <a:chOff x="0" y="0"/>
          <a:chExt cx="0" cy="0"/>
        </a:xfrm>
      </p:grpSpPr>
      <p:pic>
        <p:nvPicPr>
          <p:cNvPr id="47" name="Shape 47" descr="C:\WINDOWS\Desktop\Elmasri and Navathe ppt\sent_to_author_for_approvel\bar2.Jpg"/>
          <p:cNvPicPr preferRelativeResize="0"/>
          <p:nvPr/>
        </p:nvPicPr>
        <p:blipFill rotWithShape="1">
          <a:blip r:embed="rId3">
            <a:alphaModFix/>
          </a:blip>
          <a:srcRect/>
          <a:stretch/>
        </p:blipFill>
        <p:spPr>
          <a:xfrm>
            <a:off x="-3175" y="0"/>
            <a:ext cx="307974" cy="6900861"/>
          </a:xfrm>
          <a:prstGeom prst="rect">
            <a:avLst/>
          </a:prstGeom>
          <a:noFill/>
          <a:ln>
            <a:noFill/>
          </a:ln>
        </p:spPr>
      </p:pic>
      <p:sp>
        <p:nvSpPr>
          <p:cNvPr id="48" name="Shape 48"/>
          <p:cNvSpPr txBox="1">
            <a:spLocks noGrp="1"/>
          </p:cNvSpPr>
          <p:nvPr>
            <p:ph type="title"/>
          </p:nvPr>
        </p:nvSpPr>
        <p:spPr>
          <a:xfrm>
            <a:off x="685800" y="258762"/>
            <a:ext cx="7772400" cy="91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600" b="0" i="0" u="none" strike="noStrike" cap="none">
                <a:solidFill>
                  <a:srgbClr val="333399"/>
                </a:solidFill>
                <a:latin typeface="Arial"/>
                <a:ea typeface="Arial"/>
                <a:cs typeface="Arial"/>
                <a:sym typeface="Arial"/>
              </a:defRPr>
            </a:lvl1pPr>
            <a:lvl2pPr marL="0" marR="0" lvl="1" indent="0" algn="ctr" rtl="0">
              <a:spcBef>
                <a:spcPts val="0"/>
              </a:spcBef>
              <a:spcAft>
                <a:spcPts val="0"/>
              </a:spcAft>
              <a:buNone/>
              <a:defRPr sz="3600" b="0" i="0" u="none" strike="noStrike" cap="none">
                <a:solidFill>
                  <a:srgbClr val="333399"/>
                </a:solidFill>
                <a:latin typeface="Arial"/>
                <a:ea typeface="Arial"/>
                <a:cs typeface="Arial"/>
                <a:sym typeface="Arial"/>
              </a:defRPr>
            </a:lvl2pPr>
            <a:lvl3pPr marL="0" marR="0" lvl="2" indent="0" algn="ctr" rtl="0">
              <a:spcBef>
                <a:spcPts val="0"/>
              </a:spcBef>
              <a:spcAft>
                <a:spcPts val="0"/>
              </a:spcAft>
              <a:buNone/>
              <a:defRPr sz="3600" b="0" i="0" u="none" strike="noStrike" cap="none">
                <a:solidFill>
                  <a:srgbClr val="333399"/>
                </a:solidFill>
                <a:latin typeface="Arial"/>
                <a:ea typeface="Arial"/>
                <a:cs typeface="Arial"/>
                <a:sym typeface="Arial"/>
              </a:defRPr>
            </a:lvl3pPr>
            <a:lvl4pPr marL="0" marR="0" lvl="3" indent="0" algn="ctr" rtl="0">
              <a:spcBef>
                <a:spcPts val="0"/>
              </a:spcBef>
              <a:spcAft>
                <a:spcPts val="0"/>
              </a:spcAft>
              <a:buNone/>
              <a:defRPr sz="3600" b="0" i="0" u="none" strike="noStrike" cap="none">
                <a:solidFill>
                  <a:srgbClr val="333399"/>
                </a:solidFill>
                <a:latin typeface="Arial"/>
                <a:ea typeface="Arial"/>
                <a:cs typeface="Arial"/>
                <a:sym typeface="Arial"/>
              </a:defRPr>
            </a:lvl4pPr>
            <a:lvl5pPr marL="0" marR="0" lvl="4" indent="0" algn="ctr" rtl="0">
              <a:spcBef>
                <a:spcPts val="0"/>
              </a:spcBef>
              <a:spcAft>
                <a:spcPts val="0"/>
              </a:spcAft>
              <a:buNone/>
              <a:defRPr sz="3600" b="0" i="0" u="none" strike="noStrike" cap="none">
                <a:solidFill>
                  <a:srgbClr val="333399"/>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rgbClr val="333399"/>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rgbClr val="333399"/>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rgbClr val="333399"/>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rgbClr val="333399"/>
                </a:solidFill>
                <a:latin typeface="Arial"/>
                <a:ea typeface="Arial"/>
                <a:cs typeface="Arial"/>
                <a:sym typeface="Arial"/>
              </a:defRPr>
            </a:lvl9pPr>
          </a:lstStyle>
          <a:p>
            <a:endParaRPr/>
          </a:p>
        </p:txBody>
      </p:sp>
      <p:sp>
        <p:nvSpPr>
          <p:cNvPr id="49" name="Shape 49"/>
          <p:cNvSpPr txBox="1">
            <a:spLocks noGrp="1"/>
          </p:cNvSpPr>
          <p:nvPr>
            <p:ph type="body" idx="1"/>
          </p:nvPr>
        </p:nvSpPr>
        <p:spPr>
          <a:xfrm>
            <a:off x="715962" y="1474787"/>
            <a:ext cx="7772400" cy="4689475"/>
          </a:xfrm>
          <a:prstGeom prst="rect">
            <a:avLst/>
          </a:prstGeom>
          <a:noFill/>
          <a:ln>
            <a:noFill/>
          </a:ln>
        </p:spPr>
        <p:txBody>
          <a:bodyPr lIns="91425" tIns="91425" rIns="91425" bIns="91425" anchor="t" anchorCtr="0"/>
          <a:lstStyle>
            <a:lvl1pPr marL="342900" marR="0" lvl="0" indent="-152400" algn="l" rtl="0">
              <a:spcBef>
                <a:spcPts val="600"/>
              </a:spcBef>
              <a:spcAft>
                <a:spcPts val="0"/>
              </a:spcAft>
              <a:buClr>
                <a:srgbClr val="FF0000"/>
              </a:buClr>
              <a:buSzPct val="100000"/>
              <a:buFont typeface="Noto Sans Symbols"/>
              <a:buChar char="●"/>
              <a:defRPr sz="3000" b="0" i="0" u="none" strike="noStrike" cap="none">
                <a:solidFill>
                  <a:schemeClr val="dk1"/>
                </a:solidFill>
                <a:latin typeface="Times New Roman"/>
                <a:ea typeface="Times New Roman"/>
                <a:cs typeface="Times New Roman"/>
                <a:sym typeface="Times New Roman"/>
              </a:defRPr>
            </a:lvl1pPr>
            <a:lvl2pPr marL="742950" marR="0" lvl="1" indent="-107950" algn="l" rtl="0">
              <a:spcBef>
                <a:spcPts val="560"/>
              </a:spcBef>
              <a:spcAft>
                <a:spcPts val="0"/>
              </a:spcAft>
              <a:buClr>
                <a:srgbClr val="FF0000"/>
              </a:buClr>
              <a:buSzPct val="1000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143000" marR="0" lvl="2" indent="-76200" algn="l" rtl="0">
              <a:spcBef>
                <a:spcPts val="480"/>
              </a:spcBef>
              <a:spcAft>
                <a:spcPts val="0"/>
              </a:spcAft>
              <a:buClr>
                <a:srgbClr val="FF0000"/>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600200" marR="0" lvl="3"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057400" marR="0" lvl="4"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514600" marR="0" lvl="5"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50" name="Shape 50"/>
          <p:cNvSpPr txBox="1">
            <a:spLocks noGrp="1"/>
          </p:cNvSpPr>
          <p:nvPr>
            <p:ph type="sldNum" idx="12"/>
          </p:nvPr>
        </p:nvSpPr>
        <p:spPr>
          <a:xfrm>
            <a:off x="7377111" y="6454775"/>
            <a:ext cx="1681161" cy="31908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Times New Roman"/>
              <a:buNone/>
            </a:pPr>
            <a:r>
              <a:rPr lang="en-US" sz="2400" b="0" i="0" u="none">
                <a:solidFill>
                  <a:schemeClr val="lt1"/>
                </a:solidFill>
                <a:latin typeface="Times New Roman"/>
                <a:ea typeface="Times New Roman"/>
                <a:cs typeface="Times New Roman"/>
                <a:sym typeface="Times New Roman"/>
              </a:rPr>
              <a:t>Slide 1-</a:t>
            </a:r>
            <a:fld id="{00000000-1234-1234-1234-123412341234}" type="slidenum">
              <a:rPr lang="en-US" sz="2400" b="0" i="0" u="none">
                <a:solidFill>
                  <a:schemeClr val="lt1"/>
                </a:solidFill>
                <a:latin typeface="Times New Roman"/>
                <a:ea typeface="Times New Roman"/>
                <a:cs typeface="Times New Roman"/>
                <a:sym typeface="Times New Roman"/>
              </a:rPr>
              <a:t>‹#›</a:t>
            </a:fld>
            <a:endParaRPr lang="en-US" sz="2400" b="0" i="0" u="none">
              <a:solidFill>
                <a:schemeClr val="lt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
        <p:cNvGrpSpPr/>
        <p:nvPr/>
      </p:nvGrpSpPr>
      <p:grpSpPr>
        <a:xfrm>
          <a:off x="0" y="0"/>
          <a:ext cx="0" cy="0"/>
          <a:chOff x="0" y="0"/>
          <a:chExt cx="0" cy="0"/>
        </a:xfrm>
      </p:grpSpPr>
      <p:pic>
        <p:nvPicPr>
          <p:cNvPr id="57" name="Shape 57" descr="C:\WINDOWS\Desktop\Elmasri and Navathe ppt\sent_to_author_for_approvel\bar2.Jpg"/>
          <p:cNvPicPr preferRelativeResize="0"/>
          <p:nvPr/>
        </p:nvPicPr>
        <p:blipFill rotWithShape="1">
          <a:blip r:embed="rId3">
            <a:alphaModFix/>
          </a:blip>
          <a:srcRect/>
          <a:stretch/>
        </p:blipFill>
        <p:spPr>
          <a:xfrm>
            <a:off x="-3175" y="0"/>
            <a:ext cx="307974" cy="6900861"/>
          </a:xfrm>
          <a:prstGeom prst="rect">
            <a:avLst/>
          </a:prstGeom>
          <a:noFill/>
          <a:ln>
            <a:noFill/>
          </a:ln>
        </p:spPr>
      </p:pic>
      <p:sp>
        <p:nvSpPr>
          <p:cNvPr id="58" name="Shape 58"/>
          <p:cNvSpPr txBox="1">
            <a:spLocks noGrp="1"/>
          </p:cNvSpPr>
          <p:nvPr>
            <p:ph type="title"/>
          </p:nvPr>
        </p:nvSpPr>
        <p:spPr>
          <a:xfrm>
            <a:off x="685800" y="258762"/>
            <a:ext cx="7772400" cy="91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600" b="0" i="0" u="none" strike="noStrike" cap="none">
                <a:solidFill>
                  <a:srgbClr val="333399"/>
                </a:solidFill>
                <a:latin typeface="Arial"/>
                <a:ea typeface="Arial"/>
                <a:cs typeface="Arial"/>
                <a:sym typeface="Arial"/>
              </a:defRPr>
            </a:lvl1pPr>
            <a:lvl2pPr marL="0" marR="0" lvl="1" indent="0" algn="ctr" rtl="0">
              <a:spcBef>
                <a:spcPts val="0"/>
              </a:spcBef>
              <a:spcAft>
                <a:spcPts val="0"/>
              </a:spcAft>
              <a:buNone/>
              <a:defRPr sz="3600" b="0" i="0" u="none" strike="noStrike" cap="none">
                <a:solidFill>
                  <a:srgbClr val="333399"/>
                </a:solidFill>
                <a:latin typeface="Arial"/>
                <a:ea typeface="Arial"/>
                <a:cs typeface="Arial"/>
                <a:sym typeface="Arial"/>
              </a:defRPr>
            </a:lvl2pPr>
            <a:lvl3pPr marL="0" marR="0" lvl="2" indent="0" algn="ctr" rtl="0">
              <a:spcBef>
                <a:spcPts val="0"/>
              </a:spcBef>
              <a:spcAft>
                <a:spcPts val="0"/>
              </a:spcAft>
              <a:buNone/>
              <a:defRPr sz="3600" b="0" i="0" u="none" strike="noStrike" cap="none">
                <a:solidFill>
                  <a:srgbClr val="333399"/>
                </a:solidFill>
                <a:latin typeface="Arial"/>
                <a:ea typeface="Arial"/>
                <a:cs typeface="Arial"/>
                <a:sym typeface="Arial"/>
              </a:defRPr>
            </a:lvl3pPr>
            <a:lvl4pPr marL="0" marR="0" lvl="3" indent="0" algn="ctr" rtl="0">
              <a:spcBef>
                <a:spcPts val="0"/>
              </a:spcBef>
              <a:spcAft>
                <a:spcPts val="0"/>
              </a:spcAft>
              <a:buNone/>
              <a:defRPr sz="3600" b="0" i="0" u="none" strike="noStrike" cap="none">
                <a:solidFill>
                  <a:srgbClr val="333399"/>
                </a:solidFill>
                <a:latin typeface="Arial"/>
                <a:ea typeface="Arial"/>
                <a:cs typeface="Arial"/>
                <a:sym typeface="Arial"/>
              </a:defRPr>
            </a:lvl4pPr>
            <a:lvl5pPr marL="0" marR="0" lvl="4" indent="0" algn="ctr" rtl="0">
              <a:spcBef>
                <a:spcPts val="0"/>
              </a:spcBef>
              <a:spcAft>
                <a:spcPts val="0"/>
              </a:spcAft>
              <a:buNone/>
              <a:defRPr sz="3600" b="0" i="0" u="none" strike="noStrike" cap="none">
                <a:solidFill>
                  <a:srgbClr val="333399"/>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rgbClr val="333399"/>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rgbClr val="333399"/>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rgbClr val="333399"/>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rgbClr val="333399"/>
                </a:solidFill>
                <a:latin typeface="Arial"/>
                <a:ea typeface="Arial"/>
                <a:cs typeface="Arial"/>
                <a:sym typeface="Arial"/>
              </a:defRPr>
            </a:lvl9pPr>
          </a:lstStyle>
          <a:p>
            <a:endParaRPr/>
          </a:p>
        </p:txBody>
      </p:sp>
      <p:sp>
        <p:nvSpPr>
          <p:cNvPr id="59" name="Shape 59"/>
          <p:cNvSpPr txBox="1">
            <a:spLocks noGrp="1"/>
          </p:cNvSpPr>
          <p:nvPr>
            <p:ph type="body" idx="1"/>
          </p:nvPr>
        </p:nvSpPr>
        <p:spPr>
          <a:xfrm>
            <a:off x="715962" y="1474787"/>
            <a:ext cx="7772400" cy="4689475"/>
          </a:xfrm>
          <a:prstGeom prst="rect">
            <a:avLst/>
          </a:prstGeom>
          <a:noFill/>
          <a:ln>
            <a:noFill/>
          </a:ln>
        </p:spPr>
        <p:txBody>
          <a:bodyPr lIns="91425" tIns="91425" rIns="91425" bIns="91425" anchor="t" anchorCtr="0"/>
          <a:lstStyle>
            <a:lvl1pPr marL="342900" marR="0" lvl="0" indent="-152400" algn="l" rtl="0">
              <a:spcBef>
                <a:spcPts val="600"/>
              </a:spcBef>
              <a:spcAft>
                <a:spcPts val="0"/>
              </a:spcAft>
              <a:buClr>
                <a:srgbClr val="FF0000"/>
              </a:buClr>
              <a:buSzPct val="100000"/>
              <a:buFont typeface="Noto Sans Symbols"/>
              <a:buChar char="●"/>
              <a:defRPr sz="3000" b="0" i="0" u="none" strike="noStrike" cap="none">
                <a:solidFill>
                  <a:schemeClr val="dk1"/>
                </a:solidFill>
                <a:latin typeface="Times New Roman"/>
                <a:ea typeface="Times New Roman"/>
                <a:cs typeface="Times New Roman"/>
                <a:sym typeface="Times New Roman"/>
              </a:defRPr>
            </a:lvl1pPr>
            <a:lvl2pPr marL="742950" marR="0" lvl="1" indent="-107950" algn="l" rtl="0">
              <a:spcBef>
                <a:spcPts val="560"/>
              </a:spcBef>
              <a:spcAft>
                <a:spcPts val="0"/>
              </a:spcAft>
              <a:buClr>
                <a:srgbClr val="FF0000"/>
              </a:buClr>
              <a:buSzPct val="1000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143000" marR="0" lvl="2" indent="-76200" algn="l" rtl="0">
              <a:spcBef>
                <a:spcPts val="480"/>
              </a:spcBef>
              <a:spcAft>
                <a:spcPts val="0"/>
              </a:spcAft>
              <a:buClr>
                <a:srgbClr val="FF0000"/>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600200" marR="0" lvl="3"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057400" marR="0" lvl="4"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514600" marR="0" lvl="5"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0" name="Shape 60"/>
          <p:cNvSpPr txBox="1">
            <a:spLocks noGrp="1"/>
          </p:cNvSpPr>
          <p:nvPr>
            <p:ph type="sldNum" idx="12"/>
          </p:nvPr>
        </p:nvSpPr>
        <p:spPr>
          <a:xfrm>
            <a:off x="7377111" y="6454775"/>
            <a:ext cx="1681161" cy="31908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Times New Roman"/>
              <a:buNone/>
            </a:pPr>
            <a:r>
              <a:rPr lang="en-US" sz="2400" b="0" i="0" u="none">
                <a:solidFill>
                  <a:schemeClr val="lt1"/>
                </a:solidFill>
                <a:latin typeface="Times New Roman"/>
                <a:ea typeface="Times New Roman"/>
                <a:cs typeface="Times New Roman"/>
                <a:sym typeface="Times New Roman"/>
              </a:rPr>
              <a:t>Slide 1-</a:t>
            </a:r>
            <a:fld id="{00000000-1234-1234-1234-123412341234}" type="slidenum">
              <a:rPr lang="en-US" sz="2400" b="0" i="0" u="none">
                <a:solidFill>
                  <a:schemeClr val="lt1"/>
                </a:solidFill>
                <a:latin typeface="Times New Roman"/>
                <a:ea typeface="Times New Roman"/>
                <a:cs typeface="Times New Roman"/>
                <a:sym typeface="Times New Roman"/>
              </a:rPr>
              <a:t>‹#›</a:t>
            </a:fld>
            <a:endParaRPr lang="en-US" sz="2400" b="0" i="0" u="none">
              <a:solidFill>
                <a:schemeClr val="lt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8"/>
        <p:cNvGrpSpPr/>
        <p:nvPr/>
      </p:nvGrpSpPr>
      <p:grpSpPr>
        <a:xfrm>
          <a:off x="0" y="0"/>
          <a:ext cx="0" cy="0"/>
          <a:chOff x="0" y="0"/>
          <a:chExt cx="0" cy="0"/>
        </a:xfrm>
      </p:grpSpPr>
      <p:pic>
        <p:nvPicPr>
          <p:cNvPr id="69" name="Shape 69" descr="C:\WINDOWS\Desktop\Elmasri and Navathe ppt\sent_to_author_for_approvel\bar2.Jpg"/>
          <p:cNvPicPr preferRelativeResize="0"/>
          <p:nvPr/>
        </p:nvPicPr>
        <p:blipFill rotWithShape="1">
          <a:blip r:embed="rId3">
            <a:alphaModFix/>
          </a:blip>
          <a:srcRect/>
          <a:stretch/>
        </p:blipFill>
        <p:spPr>
          <a:xfrm>
            <a:off x="-3175" y="0"/>
            <a:ext cx="307974" cy="6900861"/>
          </a:xfrm>
          <a:prstGeom prst="rect">
            <a:avLst/>
          </a:prstGeom>
          <a:noFill/>
          <a:ln>
            <a:noFill/>
          </a:ln>
        </p:spPr>
      </p:pic>
      <p:sp>
        <p:nvSpPr>
          <p:cNvPr id="70" name="Shape 70"/>
          <p:cNvSpPr txBox="1">
            <a:spLocks noGrp="1"/>
          </p:cNvSpPr>
          <p:nvPr>
            <p:ph type="title"/>
          </p:nvPr>
        </p:nvSpPr>
        <p:spPr>
          <a:xfrm>
            <a:off x="685800" y="258762"/>
            <a:ext cx="7772400" cy="91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600" b="0" i="0" u="none" strike="noStrike" cap="none">
                <a:solidFill>
                  <a:srgbClr val="333399"/>
                </a:solidFill>
                <a:latin typeface="Arial"/>
                <a:ea typeface="Arial"/>
                <a:cs typeface="Arial"/>
                <a:sym typeface="Arial"/>
              </a:defRPr>
            </a:lvl1pPr>
            <a:lvl2pPr marL="0" marR="0" lvl="1" indent="0" algn="ctr" rtl="0">
              <a:spcBef>
                <a:spcPts val="0"/>
              </a:spcBef>
              <a:spcAft>
                <a:spcPts val="0"/>
              </a:spcAft>
              <a:buNone/>
              <a:defRPr sz="3600" b="0" i="0" u="none" strike="noStrike" cap="none">
                <a:solidFill>
                  <a:srgbClr val="333399"/>
                </a:solidFill>
                <a:latin typeface="Arial"/>
                <a:ea typeface="Arial"/>
                <a:cs typeface="Arial"/>
                <a:sym typeface="Arial"/>
              </a:defRPr>
            </a:lvl2pPr>
            <a:lvl3pPr marL="0" marR="0" lvl="2" indent="0" algn="ctr" rtl="0">
              <a:spcBef>
                <a:spcPts val="0"/>
              </a:spcBef>
              <a:spcAft>
                <a:spcPts val="0"/>
              </a:spcAft>
              <a:buNone/>
              <a:defRPr sz="3600" b="0" i="0" u="none" strike="noStrike" cap="none">
                <a:solidFill>
                  <a:srgbClr val="333399"/>
                </a:solidFill>
                <a:latin typeface="Arial"/>
                <a:ea typeface="Arial"/>
                <a:cs typeface="Arial"/>
                <a:sym typeface="Arial"/>
              </a:defRPr>
            </a:lvl3pPr>
            <a:lvl4pPr marL="0" marR="0" lvl="3" indent="0" algn="ctr" rtl="0">
              <a:spcBef>
                <a:spcPts val="0"/>
              </a:spcBef>
              <a:spcAft>
                <a:spcPts val="0"/>
              </a:spcAft>
              <a:buNone/>
              <a:defRPr sz="3600" b="0" i="0" u="none" strike="noStrike" cap="none">
                <a:solidFill>
                  <a:srgbClr val="333399"/>
                </a:solidFill>
                <a:latin typeface="Arial"/>
                <a:ea typeface="Arial"/>
                <a:cs typeface="Arial"/>
                <a:sym typeface="Arial"/>
              </a:defRPr>
            </a:lvl4pPr>
            <a:lvl5pPr marL="0" marR="0" lvl="4" indent="0" algn="ctr" rtl="0">
              <a:spcBef>
                <a:spcPts val="0"/>
              </a:spcBef>
              <a:spcAft>
                <a:spcPts val="0"/>
              </a:spcAft>
              <a:buNone/>
              <a:defRPr sz="3600" b="0" i="0" u="none" strike="noStrike" cap="none">
                <a:solidFill>
                  <a:srgbClr val="333399"/>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rgbClr val="333399"/>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rgbClr val="333399"/>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rgbClr val="333399"/>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rgbClr val="333399"/>
                </a:solidFill>
                <a:latin typeface="Arial"/>
                <a:ea typeface="Arial"/>
                <a:cs typeface="Arial"/>
                <a:sym typeface="Arial"/>
              </a:defRPr>
            </a:lvl9pPr>
          </a:lstStyle>
          <a:p>
            <a:endParaRPr/>
          </a:p>
        </p:txBody>
      </p:sp>
      <p:sp>
        <p:nvSpPr>
          <p:cNvPr id="71" name="Shape 71"/>
          <p:cNvSpPr txBox="1">
            <a:spLocks noGrp="1"/>
          </p:cNvSpPr>
          <p:nvPr>
            <p:ph type="body" idx="1"/>
          </p:nvPr>
        </p:nvSpPr>
        <p:spPr>
          <a:xfrm>
            <a:off x="715962" y="1474787"/>
            <a:ext cx="7772400" cy="4689475"/>
          </a:xfrm>
          <a:prstGeom prst="rect">
            <a:avLst/>
          </a:prstGeom>
          <a:noFill/>
          <a:ln>
            <a:noFill/>
          </a:ln>
        </p:spPr>
        <p:txBody>
          <a:bodyPr lIns="91425" tIns="91425" rIns="91425" bIns="91425" anchor="t" anchorCtr="0"/>
          <a:lstStyle>
            <a:lvl1pPr marL="342900" marR="0" lvl="0" indent="-152400" algn="l" rtl="0">
              <a:spcBef>
                <a:spcPts val="600"/>
              </a:spcBef>
              <a:spcAft>
                <a:spcPts val="0"/>
              </a:spcAft>
              <a:buClr>
                <a:srgbClr val="FF0000"/>
              </a:buClr>
              <a:buSzPct val="100000"/>
              <a:buFont typeface="Noto Sans Symbols"/>
              <a:buChar char="●"/>
              <a:defRPr sz="3000" b="0" i="0" u="none" strike="noStrike" cap="none">
                <a:solidFill>
                  <a:schemeClr val="dk1"/>
                </a:solidFill>
                <a:latin typeface="Times New Roman"/>
                <a:ea typeface="Times New Roman"/>
                <a:cs typeface="Times New Roman"/>
                <a:sym typeface="Times New Roman"/>
              </a:defRPr>
            </a:lvl1pPr>
            <a:lvl2pPr marL="742950" marR="0" lvl="1" indent="-107950" algn="l" rtl="0">
              <a:spcBef>
                <a:spcPts val="560"/>
              </a:spcBef>
              <a:spcAft>
                <a:spcPts val="0"/>
              </a:spcAft>
              <a:buClr>
                <a:srgbClr val="FF0000"/>
              </a:buClr>
              <a:buSzPct val="1000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143000" marR="0" lvl="2" indent="-76200" algn="l" rtl="0">
              <a:spcBef>
                <a:spcPts val="480"/>
              </a:spcBef>
              <a:spcAft>
                <a:spcPts val="0"/>
              </a:spcAft>
              <a:buClr>
                <a:srgbClr val="FF0000"/>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600200" marR="0" lvl="3"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057400" marR="0" lvl="4"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514600" marR="0" lvl="5"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2" name="Shape 72"/>
          <p:cNvSpPr txBox="1">
            <a:spLocks noGrp="1"/>
          </p:cNvSpPr>
          <p:nvPr>
            <p:ph type="sldNum" idx="12"/>
          </p:nvPr>
        </p:nvSpPr>
        <p:spPr>
          <a:xfrm>
            <a:off x="7377111" y="6454775"/>
            <a:ext cx="1681161" cy="31908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Times New Roman"/>
              <a:buNone/>
            </a:pPr>
            <a:r>
              <a:rPr lang="en-US" sz="2400" b="0" i="0" u="none">
                <a:solidFill>
                  <a:schemeClr val="lt1"/>
                </a:solidFill>
                <a:latin typeface="Times New Roman"/>
                <a:ea typeface="Times New Roman"/>
                <a:cs typeface="Times New Roman"/>
                <a:sym typeface="Times New Roman"/>
              </a:rPr>
              <a:t>Slide 1-</a:t>
            </a:r>
            <a:fld id="{00000000-1234-1234-1234-123412341234}" type="slidenum">
              <a:rPr lang="en-US" sz="2400" b="0" i="0" u="none">
                <a:solidFill>
                  <a:schemeClr val="lt1"/>
                </a:solidFill>
                <a:latin typeface="Times New Roman"/>
                <a:ea typeface="Times New Roman"/>
                <a:cs typeface="Times New Roman"/>
                <a:sym typeface="Times New Roman"/>
              </a:rPr>
              <a:t>‹#›</a:t>
            </a:fld>
            <a:endParaRPr lang="en-US" sz="2400" b="0" i="0" u="none">
              <a:solidFill>
                <a:schemeClr val="lt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
        <p:cNvGrpSpPr/>
        <p:nvPr/>
      </p:nvGrpSpPr>
      <p:grpSpPr>
        <a:xfrm>
          <a:off x="0" y="0"/>
          <a:ext cx="0" cy="0"/>
          <a:chOff x="0" y="0"/>
          <a:chExt cx="0" cy="0"/>
        </a:xfrm>
      </p:grpSpPr>
      <p:pic>
        <p:nvPicPr>
          <p:cNvPr id="79" name="Shape 79" descr="C:\WINDOWS\Desktop\Elmasri and Navathe ppt\sent_to_author_for_approvel\bar2.Jpg"/>
          <p:cNvPicPr preferRelativeResize="0"/>
          <p:nvPr/>
        </p:nvPicPr>
        <p:blipFill rotWithShape="1">
          <a:blip r:embed="rId3">
            <a:alphaModFix/>
          </a:blip>
          <a:srcRect/>
          <a:stretch/>
        </p:blipFill>
        <p:spPr>
          <a:xfrm>
            <a:off x="-3175" y="0"/>
            <a:ext cx="307974" cy="6900861"/>
          </a:xfrm>
          <a:prstGeom prst="rect">
            <a:avLst/>
          </a:prstGeom>
          <a:noFill/>
          <a:ln>
            <a:noFill/>
          </a:ln>
        </p:spPr>
      </p:pic>
      <p:sp>
        <p:nvSpPr>
          <p:cNvPr id="80" name="Shape 80"/>
          <p:cNvSpPr txBox="1">
            <a:spLocks noGrp="1"/>
          </p:cNvSpPr>
          <p:nvPr>
            <p:ph type="title"/>
          </p:nvPr>
        </p:nvSpPr>
        <p:spPr>
          <a:xfrm>
            <a:off x="685800" y="258762"/>
            <a:ext cx="7772400" cy="91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600" b="0" i="0" u="none" strike="noStrike" cap="none">
                <a:solidFill>
                  <a:srgbClr val="333399"/>
                </a:solidFill>
                <a:latin typeface="Arial"/>
                <a:ea typeface="Arial"/>
                <a:cs typeface="Arial"/>
                <a:sym typeface="Arial"/>
              </a:defRPr>
            </a:lvl1pPr>
            <a:lvl2pPr marL="0" marR="0" lvl="1" indent="0" algn="ctr" rtl="0">
              <a:spcBef>
                <a:spcPts val="0"/>
              </a:spcBef>
              <a:spcAft>
                <a:spcPts val="0"/>
              </a:spcAft>
              <a:buNone/>
              <a:defRPr sz="3600" b="0" i="0" u="none" strike="noStrike" cap="none">
                <a:solidFill>
                  <a:srgbClr val="333399"/>
                </a:solidFill>
                <a:latin typeface="Arial"/>
                <a:ea typeface="Arial"/>
                <a:cs typeface="Arial"/>
                <a:sym typeface="Arial"/>
              </a:defRPr>
            </a:lvl2pPr>
            <a:lvl3pPr marL="0" marR="0" lvl="2" indent="0" algn="ctr" rtl="0">
              <a:spcBef>
                <a:spcPts val="0"/>
              </a:spcBef>
              <a:spcAft>
                <a:spcPts val="0"/>
              </a:spcAft>
              <a:buNone/>
              <a:defRPr sz="3600" b="0" i="0" u="none" strike="noStrike" cap="none">
                <a:solidFill>
                  <a:srgbClr val="333399"/>
                </a:solidFill>
                <a:latin typeface="Arial"/>
                <a:ea typeface="Arial"/>
                <a:cs typeface="Arial"/>
                <a:sym typeface="Arial"/>
              </a:defRPr>
            </a:lvl3pPr>
            <a:lvl4pPr marL="0" marR="0" lvl="3" indent="0" algn="ctr" rtl="0">
              <a:spcBef>
                <a:spcPts val="0"/>
              </a:spcBef>
              <a:spcAft>
                <a:spcPts val="0"/>
              </a:spcAft>
              <a:buNone/>
              <a:defRPr sz="3600" b="0" i="0" u="none" strike="noStrike" cap="none">
                <a:solidFill>
                  <a:srgbClr val="333399"/>
                </a:solidFill>
                <a:latin typeface="Arial"/>
                <a:ea typeface="Arial"/>
                <a:cs typeface="Arial"/>
                <a:sym typeface="Arial"/>
              </a:defRPr>
            </a:lvl4pPr>
            <a:lvl5pPr marL="0" marR="0" lvl="4" indent="0" algn="ctr" rtl="0">
              <a:spcBef>
                <a:spcPts val="0"/>
              </a:spcBef>
              <a:spcAft>
                <a:spcPts val="0"/>
              </a:spcAft>
              <a:buNone/>
              <a:defRPr sz="3600" b="0" i="0" u="none" strike="noStrike" cap="none">
                <a:solidFill>
                  <a:srgbClr val="333399"/>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rgbClr val="333399"/>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rgbClr val="333399"/>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rgbClr val="333399"/>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rgbClr val="333399"/>
                </a:solidFill>
                <a:latin typeface="Arial"/>
                <a:ea typeface="Arial"/>
                <a:cs typeface="Arial"/>
                <a:sym typeface="Arial"/>
              </a:defRPr>
            </a:lvl9pPr>
          </a:lstStyle>
          <a:p>
            <a:endParaRPr/>
          </a:p>
        </p:txBody>
      </p:sp>
      <p:sp>
        <p:nvSpPr>
          <p:cNvPr id="81" name="Shape 81"/>
          <p:cNvSpPr txBox="1">
            <a:spLocks noGrp="1"/>
          </p:cNvSpPr>
          <p:nvPr>
            <p:ph type="body" idx="1"/>
          </p:nvPr>
        </p:nvSpPr>
        <p:spPr>
          <a:xfrm>
            <a:off x="715962" y="1474787"/>
            <a:ext cx="7772400" cy="4689475"/>
          </a:xfrm>
          <a:prstGeom prst="rect">
            <a:avLst/>
          </a:prstGeom>
          <a:noFill/>
          <a:ln>
            <a:noFill/>
          </a:ln>
        </p:spPr>
        <p:txBody>
          <a:bodyPr lIns="91425" tIns="91425" rIns="91425" bIns="91425" anchor="t" anchorCtr="0"/>
          <a:lstStyle>
            <a:lvl1pPr marL="342900" marR="0" lvl="0" indent="-152400" algn="l" rtl="0">
              <a:spcBef>
                <a:spcPts val="600"/>
              </a:spcBef>
              <a:spcAft>
                <a:spcPts val="0"/>
              </a:spcAft>
              <a:buClr>
                <a:srgbClr val="FF0000"/>
              </a:buClr>
              <a:buSzPct val="100000"/>
              <a:buFont typeface="Noto Sans Symbols"/>
              <a:buChar char="●"/>
              <a:defRPr sz="3000" b="0" i="0" u="none" strike="noStrike" cap="none">
                <a:solidFill>
                  <a:schemeClr val="dk1"/>
                </a:solidFill>
                <a:latin typeface="Times New Roman"/>
                <a:ea typeface="Times New Roman"/>
                <a:cs typeface="Times New Roman"/>
                <a:sym typeface="Times New Roman"/>
              </a:defRPr>
            </a:lvl1pPr>
            <a:lvl2pPr marL="742950" marR="0" lvl="1" indent="-107950" algn="l" rtl="0">
              <a:spcBef>
                <a:spcPts val="560"/>
              </a:spcBef>
              <a:spcAft>
                <a:spcPts val="0"/>
              </a:spcAft>
              <a:buClr>
                <a:srgbClr val="FF0000"/>
              </a:buClr>
              <a:buSzPct val="1000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143000" marR="0" lvl="2" indent="-76200" algn="l" rtl="0">
              <a:spcBef>
                <a:spcPts val="480"/>
              </a:spcBef>
              <a:spcAft>
                <a:spcPts val="0"/>
              </a:spcAft>
              <a:buClr>
                <a:srgbClr val="FF0000"/>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600200" marR="0" lvl="3"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057400" marR="0" lvl="4"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514600" marR="0" lvl="5"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2" name="Shape 82"/>
          <p:cNvSpPr txBox="1">
            <a:spLocks noGrp="1"/>
          </p:cNvSpPr>
          <p:nvPr>
            <p:ph type="sldNum" idx="12"/>
          </p:nvPr>
        </p:nvSpPr>
        <p:spPr>
          <a:xfrm>
            <a:off x="7377111" y="6454775"/>
            <a:ext cx="1681161" cy="31908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Times New Roman"/>
              <a:buNone/>
            </a:pPr>
            <a:r>
              <a:rPr lang="en-US" sz="2400" b="0" i="0" u="none">
                <a:solidFill>
                  <a:schemeClr val="lt1"/>
                </a:solidFill>
                <a:latin typeface="Times New Roman"/>
                <a:ea typeface="Times New Roman"/>
                <a:cs typeface="Times New Roman"/>
                <a:sym typeface="Times New Roman"/>
              </a:rPr>
              <a:t>Slide 1-</a:t>
            </a:r>
            <a:fld id="{00000000-1234-1234-1234-123412341234}" type="slidenum">
              <a:rPr lang="en-US" sz="2400" b="0" i="0" u="none">
                <a:solidFill>
                  <a:schemeClr val="lt1"/>
                </a:solidFill>
                <a:latin typeface="Times New Roman"/>
                <a:ea typeface="Times New Roman"/>
                <a:cs typeface="Times New Roman"/>
                <a:sym typeface="Times New Roman"/>
              </a:rPr>
              <a:t>‹#›</a:t>
            </a:fld>
            <a:endParaRPr lang="en-US" sz="2400" b="0" i="0" u="none">
              <a:solidFill>
                <a:schemeClr val="lt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pic>
        <p:nvPicPr>
          <p:cNvPr id="89" name="Shape 89" descr="C:\WINDOWS\Desktop\Elmasri and Navathe ppt\sent_to_author_for_approvel\bar2.Jpg"/>
          <p:cNvPicPr preferRelativeResize="0"/>
          <p:nvPr/>
        </p:nvPicPr>
        <p:blipFill rotWithShape="1">
          <a:blip r:embed="rId3">
            <a:alphaModFix/>
          </a:blip>
          <a:srcRect/>
          <a:stretch/>
        </p:blipFill>
        <p:spPr>
          <a:xfrm>
            <a:off x="-3175" y="0"/>
            <a:ext cx="307974" cy="6900861"/>
          </a:xfrm>
          <a:prstGeom prst="rect">
            <a:avLst/>
          </a:prstGeom>
          <a:noFill/>
          <a:ln>
            <a:noFill/>
          </a:ln>
        </p:spPr>
      </p:pic>
      <p:sp>
        <p:nvSpPr>
          <p:cNvPr id="90" name="Shape 90"/>
          <p:cNvSpPr txBox="1">
            <a:spLocks noGrp="1"/>
          </p:cNvSpPr>
          <p:nvPr>
            <p:ph type="title"/>
          </p:nvPr>
        </p:nvSpPr>
        <p:spPr>
          <a:xfrm>
            <a:off x="685800" y="258762"/>
            <a:ext cx="7772400" cy="91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600" b="0" i="0" u="none" strike="noStrike" cap="none">
                <a:solidFill>
                  <a:srgbClr val="333399"/>
                </a:solidFill>
                <a:latin typeface="Arial"/>
                <a:ea typeface="Arial"/>
                <a:cs typeface="Arial"/>
                <a:sym typeface="Arial"/>
              </a:defRPr>
            </a:lvl1pPr>
            <a:lvl2pPr marL="0" marR="0" lvl="1" indent="0" algn="ctr" rtl="0">
              <a:spcBef>
                <a:spcPts val="0"/>
              </a:spcBef>
              <a:spcAft>
                <a:spcPts val="0"/>
              </a:spcAft>
              <a:buNone/>
              <a:defRPr sz="3600" b="0" i="0" u="none" strike="noStrike" cap="none">
                <a:solidFill>
                  <a:srgbClr val="333399"/>
                </a:solidFill>
                <a:latin typeface="Arial"/>
                <a:ea typeface="Arial"/>
                <a:cs typeface="Arial"/>
                <a:sym typeface="Arial"/>
              </a:defRPr>
            </a:lvl2pPr>
            <a:lvl3pPr marL="0" marR="0" lvl="2" indent="0" algn="ctr" rtl="0">
              <a:spcBef>
                <a:spcPts val="0"/>
              </a:spcBef>
              <a:spcAft>
                <a:spcPts val="0"/>
              </a:spcAft>
              <a:buNone/>
              <a:defRPr sz="3600" b="0" i="0" u="none" strike="noStrike" cap="none">
                <a:solidFill>
                  <a:srgbClr val="333399"/>
                </a:solidFill>
                <a:latin typeface="Arial"/>
                <a:ea typeface="Arial"/>
                <a:cs typeface="Arial"/>
                <a:sym typeface="Arial"/>
              </a:defRPr>
            </a:lvl3pPr>
            <a:lvl4pPr marL="0" marR="0" lvl="3" indent="0" algn="ctr" rtl="0">
              <a:spcBef>
                <a:spcPts val="0"/>
              </a:spcBef>
              <a:spcAft>
                <a:spcPts val="0"/>
              </a:spcAft>
              <a:buNone/>
              <a:defRPr sz="3600" b="0" i="0" u="none" strike="noStrike" cap="none">
                <a:solidFill>
                  <a:srgbClr val="333399"/>
                </a:solidFill>
                <a:latin typeface="Arial"/>
                <a:ea typeface="Arial"/>
                <a:cs typeface="Arial"/>
                <a:sym typeface="Arial"/>
              </a:defRPr>
            </a:lvl4pPr>
            <a:lvl5pPr marL="0" marR="0" lvl="4" indent="0" algn="ctr" rtl="0">
              <a:spcBef>
                <a:spcPts val="0"/>
              </a:spcBef>
              <a:spcAft>
                <a:spcPts val="0"/>
              </a:spcAft>
              <a:buNone/>
              <a:defRPr sz="3600" b="0" i="0" u="none" strike="noStrike" cap="none">
                <a:solidFill>
                  <a:srgbClr val="333399"/>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rgbClr val="333399"/>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rgbClr val="333399"/>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rgbClr val="333399"/>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rgbClr val="333399"/>
                </a:solidFill>
                <a:latin typeface="Arial"/>
                <a:ea typeface="Arial"/>
                <a:cs typeface="Arial"/>
                <a:sym typeface="Arial"/>
              </a:defRPr>
            </a:lvl9pPr>
          </a:lstStyle>
          <a:p>
            <a:endParaRPr/>
          </a:p>
        </p:txBody>
      </p:sp>
      <p:sp>
        <p:nvSpPr>
          <p:cNvPr id="91" name="Shape 91"/>
          <p:cNvSpPr txBox="1">
            <a:spLocks noGrp="1"/>
          </p:cNvSpPr>
          <p:nvPr>
            <p:ph type="body" idx="1"/>
          </p:nvPr>
        </p:nvSpPr>
        <p:spPr>
          <a:xfrm>
            <a:off x="715962" y="1474787"/>
            <a:ext cx="7772400" cy="4689475"/>
          </a:xfrm>
          <a:prstGeom prst="rect">
            <a:avLst/>
          </a:prstGeom>
          <a:noFill/>
          <a:ln>
            <a:noFill/>
          </a:ln>
        </p:spPr>
        <p:txBody>
          <a:bodyPr lIns="91425" tIns="91425" rIns="91425" bIns="91425" anchor="t" anchorCtr="0"/>
          <a:lstStyle>
            <a:lvl1pPr marL="342900" marR="0" lvl="0" indent="-152400" algn="l" rtl="0">
              <a:spcBef>
                <a:spcPts val="600"/>
              </a:spcBef>
              <a:spcAft>
                <a:spcPts val="0"/>
              </a:spcAft>
              <a:buClr>
                <a:srgbClr val="FF0000"/>
              </a:buClr>
              <a:buSzPct val="100000"/>
              <a:buFont typeface="Noto Sans Symbols"/>
              <a:buChar char="●"/>
              <a:defRPr sz="3000" b="0" i="0" u="none" strike="noStrike" cap="none">
                <a:solidFill>
                  <a:schemeClr val="dk1"/>
                </a:solidFill>
                <a:latin typeface="Times New Roman"/>
                <a:ea typeface="Times New Roman"/>
                <a:cs typeface="Times New Roman"/>
                <a:sym typeface="Times New Roman"/>
              </a:defRPr>
            </a:lvl1pPr>
            <a:lvl2pPr marL="742950" marR="0" lvl="1" indent="-107950" algn="l" rtl="0">
              <a:spcBef>
                <a:spcPts val="560"/>
              </a:spcBef>
              <a:spcAft>
                <a:spcPts val="0"/>
              </a:spcAft>
              <a:buClr>
                <a:srgbClr val="FF0000"/>
              </a:buClr>
              <a:buSzPct val="1000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143000" marR="0" lvl="2" indent="-76200" algn="l" rtl="0">
              <a:spcBef>
                <a:spcPts val="480"/>
              </a:spcBef>
              <a:spcAft>
                <a:spcPts val="0"/>
              </a:spcAft>
              <a:buClr>
                <a:srgbClr val="FF0000"/>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600200" marR="0" lvl="3"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057400" marR="0" lvl="4"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514600" marR="0" lvl="5"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2" name="Shape 92"/>
          <p:cNvSpPr txBox="1">
            <a:spLocks noGrp="1"/>
          </p:cNvSpPr>
          <p:nvPr>
            <p:ph type="sldNum" idx="12"/>
          </p:nvPr>
        </p:nvSpPr>
        <p:spPr>
          <a:xfrm>
            <a:off x="7377111" y="6454775"/>
            <a:ext cx="1681161" cy="319087"/>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Times New Roman"/>
              <a:buNone/>
            </a:pPr>
            <a:r>
              <a:rPr lang="en-US" sz="2400" b="0" i="0" u="none">
                <a:solidFill>
                  <a:schemeClr val="lt1"/>
                </a:solidFill>
                <a:latin typeface="Times New Roman"/>
                <a:ea typeface="Times New Roman"/>
                <a:cs typeface="Times New Roman"/>
                <a:sym typeface="Times New Roman"/>
              </a:rPr>
              <a:t>Slide 1-</a:t>
            </a:r>
            <a:fld id="{00000000-1234-1234-1234-123412341234}" type="slidenum">
              <a:rPr lang="en-US" sz="2400" b="0" i="0" u="none">
                <a:solidFill>
                  <a:schemeClr val="lt1"/>
                </a:solidFill>
                <a:latin typeface="Times New Roman"/>
                <a:ea typeface="Times New Roman"/>
                <a:cs typeface="Times New Roman"/>
                <a:sym typeface="Times New Roman"/>
              </a:rPr>
              <a:t>‹#›</a:t>
            </a:fld>
            <a:endParaRPr lang="en-US" sz="2400" b="0" i="0" u="none">
              <a:solidFill>
                <a:schemeClr val="lt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oracle.com/database/technologies/databaseappdev-vm.html" TargetMode="External"/><Relationship Id="rId2" Type="http://schemas.openxmlformats.org/officeDocument/2006/relationships/hyperlink" Target="https://apex.oracle.com/en/" TargetMode="External"/><Relationship Id="rId1" Type="http://schemas.openxmlformats.org/officeDocument/2006/relationships/slideLayout" Target="../slideLayouts/slideLayout2.xml"/><Relationship Id="rId4" Type="http://schemas.openxmlformats.org/officeDocument/2006/relationships/hyperlink" Target="https://www.oracle.com/database/technologies/appdev/datamodeler.html"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ctrTitle"/>
          </p:nvPr>
        </p:nvSpPr>
        <p:spPr>
          <a:xfrm>
            <a:off x="685800" y="762000"/>
            <a:ext cx="7772400" cy="1143000"/>
          </a:xfrm>
          <a:prstGeom prst="rect">
            <a:avLst/>
          </a:prstGeom>
          <a:noFill/>
          <a:ln>
            <a:noFill/>
          </a:ln>
        </p:spPr>
        <p:txBody>
          <a:bodyPr lIns="92075" tIns="46025" rIns="92075" bIns="46025" anchor="b"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5400" b="1" i="0" u="none" strike="noStrike" cap="none" dirty="0">
                <a:solidFill>
                  <a:srgbClr val="333399"/>
                </a:solidFill>
                <a:latin typeface="Arial"/>
                <a:ea typeface="Arial"/>
                <a:cs typeface="Arial"/>
                <a:sym typeface="Arial"/>
              </a:rPr>
              <a:t>Intro. </a:t>
            </a:r>
            <a:r>
              <a:rPr lang="en-US" sz="5400" b="1" i="0" u="none" strike="noStrike" cap="none">
                <a:solidFill>
                  <a:srgbClr val="333399"/>
                </a:solidFill>
                <a:latin typeface="Arial"/>
                <a:ea typeface="Arial"/>
                <a:cs typeface="Arial"/>
                <a:sym typeface="Arial"/>
              </a:rPr>
              <a:t>To Databases</a:t>
            </a:r>
            <a:endParaRPr lang="en-US" sz="5400" b="1" i="0" u="none" strike="noStrike" cap="none" dirty="0">
              <a:solidFill>
                <a:srgbClr val="333399"/>
              </a:solidFill>
              <a:latin typeface="Arial"/>
              <a:ea typeface="Arial"/>
              <a:cs typeface="Arial"/>
              <a:sym typeface="Arial"/>
            </a:endParaRPr>
          </a:p>
        </p:txBody>
      </p:sp>
      <p:sp>
        <p:nvSpPr>
          <p:cNvPr id="111" name="Shape 111"/>
          <p:cNvSpPr txBox="1">
            <a:spLocks noGrp="1"/>
          </p:cNvSpPr>
          <p:nvPr>
            <p:ph type="subTitle" idx="1"/>
          </p:nvPr>
        </p:nvSpPr>
        <p:spPr>
          <a:xfrm>
            <a:off x="1238250" y="2420936"/>
            <a:ext cx="6400799" cy="1752600"/>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FF0000"/>
              </a:buClr>
              <a:buSzPct val="25000"/>
              <a:buFont typeface="Noto Sans Symbols"/>
              <a:buNone/>
            </a:pPr>
            <a:r>
              <a:rPr lang="en-US" sz="4000" b="1" i="0" u="none" strike="noStrike" cap="none" dirty="0">
                <a:solidFill>
                  <a:srgbClr val="333399"/>
                </a:solidFill>
                <a:latin typeface="Arial"/>
                <a:ea typeface="Arial"/>
                <a:cs typeface="Arial"/>
                <a:sym typeface="Arial"/>
              </a:rPr>
              <a:t>Dr. Shaheen Khatoon</a:t>
            </a:r>
          </a:p>
          <a:p>
            <a:pPr marL="0" marR="0" lvl="0" indent="0" algn="ctr" rtl="0">
              <a:lnSpc>
                <a:spcPct val="100000"/>
              </a:lnSpc>
              <a:spcBef>
                <a:spcPts val="800"/>
              </a:spcBef>
              <a:spcAft>
                <a:spcPts val="0"/>
              </a:spcAft>
              <a:buClr>
                <a:srgbClr val="FF0000"/>
              </a:buClr>
              <a:buSzPct val="25000"/>
              <a:buFont typeface="Noto Sans Symbols"/>
              <a:buNone/>
            </a:pPr>
            <a:r>
              <a:rPr lang="en-US" sz="4000" b="1" i="1" u="none" strike="noStrike" cap="none" dirty="0">
                <a:solidFill>
                  <a:srgbClr val="333399"/>
                </a:solidFill>
                <a:latin typeface="Calibri"/>
                <a:ea typeface="Calibri"/>
                <a:cs typeface="Calibri"/>
                <a:sym typeface="Calibri"/>
              </a:rPr>
              <a:t>Shaheen.Khatoon@xjtlu.edu.cn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665B-08AC-453E-A6E9-B872A00CDFB8}"/>
              </a:ext>
            </a:extLst>
          </p:cNvPr>
          <p:cNvSpPr>
            <a:spLocks noGrp="1"/>
          </p:cNvSpPr>
          <p:nvPr>
            <p:ph type="title"/>
          </p:nvPr>
        </p:nvSpPr>
        <p:spPr>
          <a:xfrm>
            <a:off x="675447" y="330743"/>
            <a:ext cx="8103819" cy="720090"/>
          </a:xfrm>
        </p:spPr>
        <p:txBody>
          <a:bodyPr/>
          <a:lstStyle/>
          <a:p>
            <a:r>
              <a:rPr lang="en-US" dirty="0"/>
              <a:t>File Processing System</a:t>
            </a:r>
            <a:br>
              <a:rPr lang="en-US" dirty="0">
                <a:solidFill>
                  <a:schemeClr val="dk1"/>
                </a:solidFill>
                <a:latin typeface="Times New Roman"/>
                <a:cs typeface="Times New Roman"/>
              </a:rPr>
            </a:br>
            <a:r>
              <a:rPr lang="en-US" dirty="0"/>
              <a:t>(FPS)</a:t>
            </a:r>
          </a:p>
        </p:txBody>
      </p:sp>
      <p:sp>
        <p:nvSpPr>
          <p:cNvPr id="3" name="Content Placeholder 2">
            <a:extLst>
              <a:ext uri="{FF2B5EF4-FFF2-40B4-BE49-F238E27FC236}">
                <a16:creationId xmlns:a16="http://schemas.microsoft.com/office/drawing/2014/main" id="{32CC55D0-92E6-4A29-83C9-102FC8DCA6FB}"/>
              </a:ext>
            </a:extLst>
          </p:cNvPr>
          <p:cNvSpPr>
            <a:spLocks noGrp="1"/>
          </p:cNvSpPr>
          <p:nvPr>
            <p:ph idx="1"/>
          </p:nvPr>
        </p:nvSpPr>
        <p:spPr>
          <a:xfrm>
            <a:off x="745204" y="1163708"/>
            <a:ext cx="7901248" cy="3226376"/>
          </a:xfrm>
        </p:spPr>
        <p:txBody>
          <a:bodyPr/>
          <a:lstStyle/>
          <a:p>
            <a:r>
              <a:rPr lang="en-US" sz="2000" dirty="0"/>
              <a:t>FPS introduces </a:t>
            </a:r>
            <a:r>
              <a:rPr lang="en-US" sz="2000" b="1" i="1" dirty="0"/>
              <a:t>flat files to store data</a:t>
            </a:r>
          </a:p>
          <a:p>
            <a:pPr lvl="1"/>
            <a:r>
              <a:rPr lang="en-US" sz="1800" dirty="0"/>
              <a:t>Type of database that store data in single file</a:t>
            </a:r>
          </a:p>
          <a:p>
            <a:pPr lvl="1"/>
            <a:r>
              <a:rPr lang="en-US" sz="1800" dirty="0"/>
              <a:t>Flat files are generally in plain text form, where each line hold only one record</a:t>
            </a:r>
          </a:p>
          <a:p>
            <a:endParaRPr lang="en-US" dirty="0"/>
          </a:p>
        </p:txBody>
      </p:sp>
      <p:sp>
        <p:nvSpPr>
          <p:cNvPr id="5" name="Content Placeholder 2">
            <a:extLst>
              <a:ext uri="{FF2B5EF4-FFF2-40B4-BE49-F238E27FC236}">
                <a16:creationId xmlns:a16="http://schemas.microsoft.com/office/drawing/2014/main" id="{EA0E29CF-9057-4C0E-9109-F92531A922EA}"/>
              </a:ext>
            </a:extLst>
          </p:cNvPr>
          <p:cNvSpPr txBox="1">
            <a:spLocks/>
          </p:cNvSpPr>
          <p:nvPr/>
        </p:nvSpPr>
        <p:spPr bwMode="auto">
          <a:xfrm>
            <a:off x="125031" y="2776896"/>
            <a:ext cx="4118495" cy="3226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107950">
              <a:spcBef>
                <a:spcPts val="560"/>
              </a:spcBef>
              <a:spcAft>
                <a:spcPts val="0"/>
              </a:spcAft>
              <a:buClr>
                <a:srgbClr val="FF0000"/>
              </a:buClr>
              <a:buSzPct val="100000"/>
              <a:buFont typeface="Times New Roman"/>
              <a:buChar char="–"/>
            </a:pPr>
            <a:r>
              <a:rPr lang="en-US" sz="1800" dirty="0">
                <a:solidFill>
                  <a:schemeClr val="dk1"/>
                </a:solidFill>
                <a:latin typeface="Times New Roman"/>
                <a:cs typeface="Times New Roman"/>
                <a:sym typeface="Times New Roman"/>
              </a:rPr>
              <a:t>The flat file design puts all database information in one table, or list, with fields to represent all parameters. </a:t>
            </a:r>
          </a:p>
          <a:p>
            <a:pPr lvl="1" indent="-107950">
              <a:spcBef>
                <a:spcPts val="560"/>
              </a:spcBef>
              <a:spcAft>
                <a:spcPts val="0"/>
              </a:spcAft>
              <a:buClr>
                <a:srgbClr val="FF0000"/>
              </a:buClr>
              <a:buSzPct val="100000"/>
              <a:buFont typeface="Times New Roman"/>
              <a:buChar char="–"/>
            </a:pPr>
            <a:r>
              <a:rPr lang="en-US" sz="1800" dirty="0">
                <a:solidFill>
                  <a:schemeClr val="dk1"/>
                </a:solidFill>
                <a:latin typeface="Times New Roman"/>
                <a:cs typeface="Times New Roman"/>
                <a:sym typeface="Times New Roman"/>
              </a:rPr>
              <a:t>Example shows how the details of books and authors are stored in a single table. </a:t>
            </a:r>
          </a:p>
          <a:p>
            <a:pPr lvl="1" indent="-107950">
              <a:spcBef>
                <a:spcPts val="560"/>
              </a:spcBef>
              <a:spcAft>
                <a:spcPts val="0"/>
              </a:spcAft>
              <a:buClr>
                <a:srgbClr val="FF0000"/>
              </a:buClr>
              <a:buSzPct val="100000"/>
              <a:buFont typeface="Times New Roman"/>
              <a:buChar char="–"/>
            </a:pPr>
            <a:r>
              <a:rPr lang="en-US" sz="1800" dirty="0">
                <a:solidFill>
                  <a:schemeClr val="dk1"/>
                </a:solidFill>
                <a:latin typeface="Times New Roman"/>
                <a:cs typeface="Times New Roman"/>
                <a:sym typeface="Times New Roman"/>
              </a:rPr>
              <a:t>Notice that both the details for the books and authors are stored in this single table, and there is a repetition of values</a:t>
            </a:r>
          </a:p>
        </p:txBody>
      </p:sp>
      <p:pic>
        <p:nvPicPr>
          <p:cNvPr id="6" name="Picture 5">
            <a:extLst>
              <a:ext uri="{FF2B5EF4-FFF2-40B4-BE49-F238E27FC236}">
                <a16:creationId xmlns:a16="http://schemas.microsoft.com/office/drawing/2014/main" id="{33AB9FE7-98C0-424B-90A2-1CAD685D880F}"/>
              </a:ext>
            </a:extLst>
          </p:cNvPr>
          <p:cNvPicPr>
            <a:picLocks noChangeAspect="1"/>
          </p:cNvPicPr>
          <p:nvPr/>
        </p:nvPicPr>
        <p:blipFill>
          <a:blip r:embed="rId2"/>
          <a:stretch>
            <a:fillRect/>
          </a:stretch>
        </p:blipFill>
        <p:spPr>
          <a:xfrm>
            <a:off x="4322675" y="2889771"/>
            <a:ext cx="4528362" cy="2800000"/>
          </a:xfrm>
          <a:prstGeom prst="rect">
            <a:avLst/>
          </a:prstGeom>
        </p:spPr>
      </p:pic>
    </p:spTree>
    <p:extLst>
      <p:ext uri="{BB962C8B-B14F-4D97-AF65-F5344CB8AC3E}">
        <p14:creationId xmlns:p14="http://schemas.microsoft.com/office/powerpoint/2010/main" val="1732923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589352" y="153864"/>
            <a:ext cx="8259226" cy="688975"/>
          </a:xfrm>
          <a:prstGeom prst="rect">
            <a:avLst/>
          </a:prstGeom>
          <a:noFill/>
          <a:ln>
            <a:noFill/>
          </a:ln>
        </p:spPr>
        <p:txBody>
          <a:bodyPr lIns="92075" tIns="46025" rIns="92075" bIns="46025" anchor="ctr" anchorCtr="0">
            <a:noAutofit/>
          </a:bodyPr>
          <a:lstStyle/>
          <a:p>
            <a:pPr>
              <a:buClr>
                <a:srgbClr val="333399"/>
              </a:buClr>
              <a:buSzPct val="25000"/>
            </a:pPr>
            <a:r>
              <a:rPr lang="en-US" dirty="0"/>
              <a:t>File Processing System</a:t>
            </a:r>
            <a:br>
              <a:rPr lang="en-US" dirty="0">
                <a:solidFill>
                  <a:schemeClr val="dk1"/>
                </a:solidFill>
                <a:latin typeface="Times New Roman"/>
                <a:cs typeface="Times New Roman"/>
              </a:rPr>
            </a:br>
            <a:r>
              <a:rPr lang="en-US" sz="3600" b="0" i="0" u="none" strike="noStrike" cap="none" dirty="0">
                <a:solidFill>
                  <a:srgbClr val="333399"/>
                </a:solidFill>
                <a:latin typeface="Arial"/>
                <a:ea typeface="Arial"/>
                <a:cs typeface="Arial"/>
                <a:sym typeface="Arial"/>
              </a:rPr>
              <a:t>(FPS)</a:t>
            </a:r>
          </a:p>
        </p:txBody>
      </p:sp>
      <p:sp>
        <p:nvSpPr>
          <p:cNvPr id="237" name="Shape 237"/>
          <p:cNvSpPr txBox="1">
            <a:spLocks noGrp="1"/>
          </p:cNvSpPr>
          <p:nvPr>
            <p:ph type="body" idx="1"/>
          </p:nvPr>
        </p:nvSpPr>
        <p:spPr>
          <a:xfrm>
            <a:off x="148735" y="1186740"/>
            <a:ext cx="8699843" cy="5570806"/>
          </a:xfrm>
          <a:prstGeom prst="rect">
            <a:avLst/>
          </a:prstGeom>
          <a:noFill/>
          <a:ln>
            <a:noFill/>
          </a:ln>
        </p:spPr>
        <p:txBody>
          <a:bodyPr lIns="91425" tIns="45700" rIns="91425" bIns="45700" anchor="t" anchorCtr="0">
            <a:noAutofit/>
          </a:bodyPr>
          <a:lstStyle/>
          <a:p>
            <a:pPr lvl="1" indent="-285750"/>
            <a:r>
              <a:rPr lang="en-US" dirty="0"/>
              <a:t>Each user defines and implements the files needed for a specific software application </a:t>
            </a:r>
          </a:p>
          <a:p>
            <a:pPr marL="742950" marR="0" lvl="1" indent="-285750" algn="l" rtl="0">
              <a:lnSpc>
                <a:spcPct val="100000"/>
              </a:lnSpc>
              <a:spcBef>
                <a:spcPts val="480"/>
              </a:spcBef>
              <a:spcAft>
                <a:spcPts val="0"/>
              </a:spcAft>
              <a:buClr>
                <a:srgbClr val="FF0000"/>
              </a:buClr>
              <a:buSzPct val="100000"/>
              <a:buFont typeface="Times New Roman"/>
              <a:buChar char="–"/>
            </a:pPr>
            <a:r>
              <a:rPr lang="en-US" sz="2400" b="0" i="0" u="none" strike="noStrike" cap="none" dirty="0">
                <a:solidFill>
                  <a:schemeClr val="dk1"/>
                </a:solidFill>
                <a:latin typeface="Times New Roman"/>
                <a:ea typeface="Times New Roman"/>
                <a:cs typeface="Times New Roman"/>
                <a:sym typeface="Times New Roman"/>
              </a:rPr>
              <a:t>The application which involve </a:t>
            </a:r>
            <a:r>
              <a:rPr lang="en-US" sz="2400" b="1" i="0" u="none" strike="noStrike" cap="none" dirty="0">
                <a:solidFill>
                  <a:schemeClr val="dk1"/>
                </a:solidFill>
                <a:latin typeface="Times New Roman"/>
                <a:ea typeface="Times New Roman"/>
                <a:cs typeface="Times New Roman"/>
                <a:sym typeface="Times New Roman"/>
              </a:rPr>
              <a:t>data processing </a:t>
            </a:r>
            <a:r>
              <a:rPr lang="en-US" sz="2400" b="0" i="0" u="none" strike="noStrike" cap="none" dirty="0">
                <a:solidFill>
                  <a:schemeClr val="dk1"/>
                </a:solidFill>
                <a:latin typeface="Times New Roman"/>
                <a:ea typeface="Times New Roman"/>
                <a:cs typeface="Times New Roman"/>
                <a:sym typeface="Times New Roman"/>
              </a:rPr>
              <a:t>as a basic activity rather than computation</a:t>
            </a:r>
          </a:p>
          <a:p>
            <a:pPr marL="742950" marR="0" lvl="1" indent="-285750" algn="l" rtl="0">
              <a:lnSpc>
                <a:spcPct val="100000"/>
              </a:lnSpc>
              <a:spcBef>
                <a:spcPts val="480"/>
              </a:spcBef>
              <a:spcAft>
                <a:spcPts val="0"/>
              </a:spcAft>
              <a:buClr>
                <a:srgbClr val="FF0000"/>
              </a:buClr>
              <a:buSzPct val="100000"/>
              <a:buFont typeface="Times New Roman"/>
              <a:buChar char="–"/>
            </a:pPr>
            <a:r>
              <a:rPr lang="en-US" sz="2400" b="0" i="0" u="none" strike="noStrike" cap="none" dirty="0">
                <a:solidFill>
                  <a:schemeClr val="dk1"/>
                </a:solidFill>
                <a:latin typeface="Times New Roman"/>
                <a:ea typeface="Times New Roman"/>
                <a:cs typeface="Times New Roman"/>
                <a:sym typeface="Times New Roman"/>
              </a:rPr>
              <a:t>FPS is a collection of programs that perform services for the end users such as </a:t>
            </a:r>
            <a:r>
              <a:rPr lang="en-US" sz="2400" b="1" i="0" u="none" strike="noStrike" cap="none" dirty="0">
                <a:solidFill>
                  <a:schemeClr val="dk1"/>
                </a:solidFill>
                <a:latin typeface="Times New Roman"/>
                <a:ea typeface="Times New Roman"/>
                <a:cs typeface="Times New Roman"/>
                <a:sym typeface="Times New Roman"/>
              </a:rPr>
              <a:t>production of reports </a:t>
            </a:r>
          </a:p>
          <a:p>
            <a:pPr marL="742950" marR="0" lvl="1" indent="-285750" algn="just" rtl="0">
              <a:lnSpc>
                <a:spcPct val="100000"/>
              </a:lnSpc>
              <a:spcBef>
                <a:spcPts val="480"/>
              </a:spcBef>
              <a:spcAft>
                <a:spcPts val="0"/>
              </a:spcAft>
              <a:buClr>
                <a:srgbClr val="FF0000"/>
              </a:buClr>
              <a:buSzPct val="100000"/>
              <a:buFont typeface="Times New Roman"/>
              <a:buChar char="–"/>
            </a:pPr>
            <a:r>
              <a:rPr lang="en-US" sz="2400" b="0" i="0" u="none" strike="noStrike" cap="none" dirty="0">
                <a:solidFill>
                  <a:schemeClr val="dk1"/>
                </a:solidFill>
                <a:latin typeface="Times New Roman"/>
                <a:ea typeface="Times New Roman"/>
                <a:cs typeface="Times New Roman"/>
                <a:sym typeface="Times New Roman"/>
              </a:rPr>
              <a:t>This </a:t>
            </a:r>
            <a:r>
              <a:rPr lang="en-US" sz="2400" b="1" i="0" u="none" strike="noStrike" cap="none" dirty="0">
                <a:solidFill>
                  <a:srgbClr val="FF0000"/>
                </a:solidFill>
                <a:latin typeface="Times New Roman"/>
                <a:ea typeface="Times New Roman"/>
                <a:cs typeface="Times New Roman"/>
                <a:sym typeface="Times New Roman"/>
              </a:rPr>
              <a:t>redundancy</a:t>
            </a:r>
            <a:r>
              <a:rPr lang="en-US" sz="2400" b="0" i="0" u="none" strike="noStrike" cap="none" dirty="0">
                <a:solidFill>
                  <a:schemeClr val="dk1"/>
                </a:solidFill>
                <a:latin typeface="Times New Roman"/>
                <a:ea typeface="Times New Roman"/>
                <a:cs typeface="Times New Roman"/>
                <a:sym typeface="Times New Roman"/>
              </a:rPr>
              <a:t> in defining and storing data results in wasted </a:t>
            </a:r>
            <a:r>
              <a:rPr lang="en-US" sz="2400" b="1" i="0" u="none" strike="noStrike" cap="none" dirty="0">
                <a:solidFill>
                  <a:srgbClr val="FF0000"/>
                </a:solidFill>
                <a:latin typeface="Times New Roman"/>
                <a:ea typeface="Times New Roman"/>
                <a:cs typeface="Times New Roman"/>
                <a:sym typeface="Times New Roman"/>
              </a:rPr>
              <a:t>storage space </a:t>
            </a:r>
            <a:r>
              <a:rPr lang="en-US" sz="2400" b="0" i="0" u="none" strike="noStrike" cap="none" dirty="0">
                <a:solidFill>
                  <a:schemeClr val="dk1"/>
                </a:solidFill>
                <a:latin typeface="Times New Roman"/>
                <a:ea typeface="Times New Roman"/>
                <a:cs typeface="Times New Roman"/>
                <a:sym typeface="Times New Roman"/>
              </a:rPr>
              <a:t>and </a:t>
            </a:r>
            <a:r>
              <a:rPr lang="en-US" sz="2400" b="1" i="0" u="none" strike="noStrike" cap="none" dirty="0">
                <a:solidFill>
                  <a:schemeClr val="dk1"/>
                </a:solidFill>
                <a:latin typeface="Times New Roman"/>
                <a:ea typeface="Times New Roman"/>
                <a:cs typeface="Times New Roman"/>
                <a:sym typeface="Times New Roman"/>
              </a:rPr>
              <a:t>redundant efforts </a:t>
            </a:r>
            <a:r>
              <a:rPr lang="en-US" sz="2400" b="0" i="0" u="none" strike="noStrike" cap="none" dirty="0">
                <a:solidFill>
                  <a:schemeClr val="dk1"/>
                </a:solidFill>
                <a:latin typeface="Times New Roman"/>
                <a:ea typeface="Times New Roman"/>
                <a:cs typeface="Times New Roman"/>
                <a:sym typeface="Times New Roman"/>
              </a:rPr>
              <a:t>to maintain common up-to-date on data.</a:t>
            </a:r>
          </a:p>
          <a:p>
            <a:pPr marL="742950" marR="0" lvl="1" indent="-285750" algn="l" rtl="0">
              <a:lnSpc>
                <a:spcPct val="100000"/>
              </a:lnSpc>
              <a:spcBef>
                <a:spcPts val="480"/>
              </a:spcBef>
              <a:spcAft>
                <a:spcPts val="0"/>
              </a:spcAft>
              <a:buClr>
                <a:srgbClr val="FF0000"/>
              </a:buClr>
              <a:buSzPct val="100000"/>
              <a:buFont typeface="Times New Roman"/>
              <a:buNone/>
            </a:pPr>
            <a:endParaRPr sz="2400" b="0" i="0" u="none" strike="noStrike" cap="none" dirty="0">
              <a:solidFill>
                <a:schemeClr val="dk1"/>
              </a:solidFill>
              <a:latin typeface="Times New Roman"/>
              <a:ea typeface="Times New Roman"/>
              <a:cs typeface="Times New Roman"/>
              <a:sym typeface="Times New Roman"/>
            </a:endParaRPr>
          </a:p>
          <a:p>
            <a:pPr marL="342900" marR="0" lvl="0" indent="-342900" algn="l" rtl="0">
              <a:spcBef>
                <a:spcPts val="480"/>
              </a:spcBef>
              <a:spcAft>
                <a:spcPts val="0"/>
              </a:spcAft>
              <a:buClr>
                <a:srgbClr val="FF0000"/>
              </a:buClr>
              <a:buSzPct val="100000"/>
              <a:buFont typeface="Noto Sans Symbols"/>
              <a:buNone/>
            </a:pPr>
            <a:endParaRPr sz="2400" b="0"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1848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342900" marR="0" lvl="0" indent="-342900" algn="ctr" rtl="0">
              <a:lnSpc>
                <a:spcPct val="100000"/>
              </a:lnSpc>
              <a:spcBef>
                <a:spcPts val="0"/>
              </a:spcBef>
              <a:spcAft>
                <a:spcPts val="0"/>
              </a:spcAft>
              <a:buClr>
                <a:srgbClr val="333399"/>
              </a:buClr>
              <a:buSzPct val="25000"/>
              <a:buFont typeface="Arial"/>
              <a:buNone/>
            </a:pPr>
            <a:r>
              <a:rPr lang="en-US" i="1" dirty="0"/>
              <a:t>File Processing (FPS)</a:t>
            </a:r>
          </a:p>
        </p:txBody>
      </p:sp>
      <p:sp>
        <p:nvSpPr>
          <p:cNvPr id="243" name="Shape 243"/>
          <p:cNvSpPr/>
          <p:nvPr/>
        </p:nvSpPr>
        <p:spPr>
          <a:xfrm>
            <a:off x="1104900" y="4267200"/>
            <a:ext cx="1790700" cy="1676400"/>
          </a:xfrm>
          <a:prstGeom prst="flowChartMagneticDisk">
            <a:avLst/>
          </a:prstGeom>
          <a:solidFill>
            <a:schemeClr val="accent1"/>
          </a:solidFill>
          <a:ln w="25400" cap="flat" cmpd="sng">
            <a:solidFill>
              <a:srgbClr val="00BCBC"/>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2400" b="0" i="0" u="none" strike="noStrike" cap="none">
                <a:solidFill>
                  <a:schemeClr val="dk1"/>
                </a:solidFill>
                <a:latin typeface="Times New Roman"/>
                <a:ea typeface="Times New Roman"/>
                <a:cs typeface="Times New Roman"/>
                <a:sym typeface="Times New Roman"/>
              </a:rPr>
              <a:t>Registration  data File</a:t>
            </a:r>
          </a:p>
        </p:txBody>
      </p:sp>
      <p:sp>
        <p:nvSpPr>
          <p:cNvPr id="244" name="Shape 244"/>
          <p:cNvSpPr/>
          <p:nvPr/>
        </p:nvSpPr>
        <p:spPr>
          <a:xfrm>
            <a:off x="4154487" y="4191000"/>
            <a:ext cx="1524000" cy="1752600"/>
          </a:xfrm>
          <a:prstGeom prst="flowChartMagneticDisk">
            <a:avLst/>
          </a:prstGeom>
          <a:solidFill>
            <a:schemeClr val="accent1"/>
          </a:solidFill>
          <a:ln w="25400" cap="flat" cmpd="sng">
            <a:solidFill>
              <a:srgbClr val="00BCBC"/>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2400" b="0" i="0" u="none" strike="noStrike" cap="none">
                <a:solidFill>
                  <a:schemeClr val="dk1"/>
                </a:solidFill>
                <a:latin typeface="Times New Roman"/>
                <a:ea typeface="Times New Roman"/>
                <a:cs typeface="Times New Roman"/>
                <a:sym typeface="Times New Roman"/>
              </a:rPr>
              <a:t>Library data File</a:t>
            </a:r>
          </a:p>
        </p:txBody>
      </p:sp>
      <p:sp>
        <p:nvSpPr>
          <p:cNvPr id="245" name="Shape 245"/>
          <p:cNvSpPr txBox="1"/>
          <p:nvPr/>
        </p:nvSpPr>
        <p:spPr>
          <a:xfrm>
            <a:off x="3697287" y="1295400"/>
            <a:ext cx="2133599" cy="990599"/>
          </a:xfrm>
          <a:prstGeom prst="rect">
            <a:avLst/>
          </a:prstGeom>
          <a:solidFill>
            <a:schemeClr val="accent1"/>
          </a:solidFill>
          <a:ln w="25400" cap="flat" cmpd="sng">
            <a:solidFill>
              <a:srgbClr val="00BCBC"/>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2400" b="0" i="0" u="none" strike="noStrike" cap="none">
                <a:solidFill>
                  <a:schemeClr val="dk1"/>
                </a:solidFill>
                <a:latin typeface="Times New Roman"/>
                <a:ea typeface="Times New Roman"/>
                <a:cs typeface="Times New Roman"/>
                <a:sym typeface="Times New Roman"/>
              </a:rPr>
              <a:t>Library System</a:t>
            </a:r>
          </a:p>
        </p:txBody>
      </p:sp>
      <p:sp>
        <p:nvSpPr>
          <p:cNvPr id="246" name="Shape 246"/>
          <p:cNvSpPr txBox="1"/>
          <p:nvPr/>
        </p:nvSpPr>
        <p:spPr>
          <a:xfrm>
            <a:off x="1104900" y="1295400"/>
            <a:ext cx="2057400" cy="914400"/>
          </a:xfrm>
          <a:prstGeom prst="rect">
            <a:avLst/>
          </a:prstGeom>
          <a:solidFill>
            <a:schemeClr val="accent1"/>
          </a:solidFill>
          <a:ln w="25400" cap="flat" cmpd="sng">
            <a:solidFill>
              <a:srgbClr val="00BCBC"/>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2400" b="0" i="0" u="none" strike="noStrike" cap="none">
                <a:solidFill>
                  <a:schemeClr val="dk1"/>
                </a:solidFill>
                <a:latin typeface="Times New Roman"/>
                <a:ea typeface="Times New Roman"/>
                <a:cs typeface="Times New Roman"/>
                <a:sym typeface="Times New Roman"/>
              </a:rPr>
              <a:t>Registration System</a:t>
            </a:r>
          </a:p>
        </p:txBody>
      </p:sp>
      <p:sp>
        <p:nvSpPr>
          <p:cNvPr id="247" name="Shape 247"/>
          <p:cNvSpPr/>
          <p:nvPr/>
        </p:nvSpPr>
        <p:spPr>
          <a:xfrm>
            <a:off x="1981200" y="3657600"/>
            <a:ext cx="152399" cy="609599"/>
          </a:xfrm>
          <a:prstGeom prst="upDownArrow">
            <a:avLst>
              <a:gd name="adj1" fmla="val 50000"/>
              <a:gd name="adj2" fmla="val 2700"/>
            </a:avLst>
          </a:prstGeom>
          <a:solidFill>
            <a:schemeClr val="accent1"/>
          </a:solidFill>
          <a:ln w="25400" cap="flat" cmpd="sng">
            <a:solidFill>
              <a:srgbClr val="00BCB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248" name="Shape 248"/>
          <p:cNvSpPr/>
          <p:nvPr/>
        </p:nvSpPr>
        <p:spPr>
          <a:xfrm>
            <a:off x="4681537" y="3649662"/>
            <a:ext cx="152399" cy="609599"/>
          </a:xfrm>
          <a:prstGeom prst="upDownArrow">
            <a:avLst>
              <a:gd name="adj1" fmla="val 50000"/>
              <a:gd name="adj2" fmla="val 2700"/>
            </a:avLst>
          </a:prstGeom>
          <a:solidFill>
            <a:schemeClr val="accent1"/>
          </a:solidFill>
          <a:ln w="25400" cap="flat" cmpd="sng">
            <a:solidFill>
              <a:srgbClr val="00BCB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249" name="Shape 249"/>
          <p:cNvSpPr txBox="1"/>
          <p:nvPr/>
        </p:nvSpPr>
        <p:spPr>
          <a:xfrm>
            <a:off x="1104900" y="2628900"/>
            <a:ext cx="2057400" cy="914400"/>
          </a:xfrm>
          <a:prstGeom prst="rect">
            <a:avLst/>
          </a:prstGeom>
          <a:solidFill>
            <a:srgbClr val="85A3E0"/>
          </a:solidFill>
          <a:ln w="25400" cap="flat" cmpd="sng">
            <a:solidFill>
              <a:srgbClr val="ADC2EB"/>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2400" b="0" i="0" u="none">
                <a:solidFill>
                  <a:schemeClr val="dk1"/>
                </a:solidFill>
                <a:latin typeface="Times New Roman"/>
                <a:ea typeface="Times New Roman"/>
                <a:cs typeface="Times New Roman"/>
                <a:sym typeface="Times New Roman"/>
              </a:rPr>
              <a:t>Registration Application</a:t>
            </a:r>
          </a:p>
        </p:txBody>
      </p:sp>
      <p:sp>
        <p:nvSpPr>
          <p:cNvPr id="250" name="Shape 250"/>
          <p:cNvSpPr txBox="1"/>
          <p:nvPr/>
        </p:nvSpPr>
        <p:spPr>
          <a:xfrm>
            <a:off x="3773487" y="2667000"/>
            <a:ext cx="2057400" cy="914400"/>
          </a:xfrm>
          <a:prstGeom prst="rect">
            <a:avLst/>
          </a:prstGeom>
          <a:solidFill>
            <a:srgbClr val="85A3E0"/>
          </a:solidFill>
          <a:ln w="25400" cap="flat" cmpd="sng">
            <a:solidFill>
              <a:srgbClr val="ADC2EB"/>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2400" b="0" i="0" u="none">
                <a:solidFill>
                  <a:schemeClr val="dk1"/>
                </a:solidFill>
                <a:latin typeface="Times New Roman"/>
                <a:ea typeface="Times New Roman"/>
                <a:cs typeface="Times New Roman"/>
                <a:sym typeface="Times New Roman"/>
              </a:rPr>
              <a:t>Library Application</a:t>
            </a:r>
          </a:p>
        </p:txBody>
      </p:sp>
      <p:sp>
        <p:nvSpPr>
          <p:cNvPr id="251" name="Shape 251"/>
          <p:cNvSpPr txBox="1"/>
          <p:nvPr/>
        </p:nvSpPr>
        <p:spPr>
          <a:xfrm>
            <a:off x="6176962" y="1257300"/>
            <a:ext cx="2133599" cy="990599"/>
          </a:xfrm>
          <a:prstGeom prst="rect">
            <a:avLst/>
          </a:prstGeom>
          <a:solidFill>
            <a:schemeClr val="accent1"/>
          </a:solidFill>
          <a:ln w="25400" cap="flat" cmpd="sng">
            <a:solidFill>
              <a:srgbClr val="00BCBC"/>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2400" b="0" i="0" u="none">
                <a:solidFill>
                  <a:schemeClr val="dk1"/>
                </a:solidFill>
                <a:latin typeface="Times New Roman"/>
                <a:ea typeface="Times New Roman"/>
                <a:cs typeface="Times New Roman"/>
                <a:sym typeface="Times New Roman"/>
              </a:rPr>
              <a:t>Examination</a:t>
            </a:r>
          </a:p>
        </p:txBody>
      </p:sp>
      <p:sp>
        <p:nvSpPr>
          <p:cNvPr id="252" name="Shape 252"/>
          <p:cNvSpPr txBox="1"/>
          <p:nvPr/>
        </p:nvSpPr>
        <p:spPr>
          <a:xfrm>
            <a:off x="6253162" y="2679700"/>
            <a:ext cx="2057400" cy="914400"/>
          </a:xfrm>
          <a:prstGeom prst="rect">
            <a:avLst/>
          </a:prstGeom>
          <a:solidFill>
            <a:srgbClr val="85A3E0"/>
          </a:solidFill>
          <a:ln w="25400" cap="flat" cmpd="sng">
            <a:solidFill>
              <a:srgbClr val="ADC2EB"/>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2400" b="0" i="0" u="none">
                <a:solidFill>
                  <a:schemeClr val="dk1"/>
                </a:solidFill>
                <a:latin typeface="Times New Roman"/>
                <a:ea typeface="Times New Roman"/>
                <a:cs typeface="Times New Roman"/>
                <a:sym typeface="Times New Roman"/>
              </a:rPr>
              <a:t>Examination Application</a:t>
            </a:r>
          </a:p>
        </p:txBody>
      </p:sp>
      <p:sp>
        <p:nvSpPr>
          <p:cNvPr id="253" name="Shape 253"/>
          <p:cNvSpPr/>
          <p:nvPr/>
        </p:nvSpPr>
        <p:spPr>
          <a:xfrm>
            <a:off x="6634161" y="4159250"/>
            <a:ext cx="1524000" cy="1752600"/>
          </a:xfrm>
          <a:prstGeom prst="flowChartMagneticDisk">
            <a:avLst/>
          </a:prstGeom>
          <a:solidFill>
            <a:schemeClr val="accent1"/>
          </a:solidFill>
          <a:ln w="25400" cap="flat" cmpd="sng">
            <a:solidFill>
              <a:srgbClr val="00BCBC"/>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2400" b="0" i="0" u="none">
                <a:solidFill>
                  <a:schemeClr val="dk1"/>
                </a:solidFill>
                <a:latin typeface="Times New Roman"/>
                <a:ea typeface="Times New Roman"/>
                <a:cs typeface="Times New Roman"/>
                <a:sym typeface="Times New Roman"/>
              </a:rPr>
              <a:t>Examination data File</a:t>
            </a:r>
          </a:p>
        </p:txBody>
      </p:sp>
      <p:sp>
        <p:nvSpPr>
          <p:cNvPr id="254" name="Shape 254"/>
          <p:cNvSpPr/>
          <p:nvPr/>
        </p:nvSpPr>
        <p:spPr>
          <a:xfrm>
            <a:off x="7245350" y="3581400"/>
            <a:ext cx="152399" cy="609599"/>
          </a:xfrm>
          <a:prstGeom prst="upDownArrow">
            <a:avLst>
              <a:gd name="adj1" fmla="val 50000"/>
              <a:gd name="adj2" fmla="val 2700"/>
            </a:avLst>
          </a:prstGeom>
          <a:solidFill>
            <a:schemeClr val="accent1"/>
          </a:solidFill>
          <a:ln w="25400" cap="flat" cmpd="sng">
            <a:solidFill>
              <a:srgbClr val="00BCB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255" name="Shape 255"/>
          <p:cNvSpPr/>
          <p:nvPr/>
        </p:nvSpPr>
        <p:spPr>
          <a:xfrm>
            <a:off x="2057400" y="2247900"/>
            <a:ext cx="76199" cy="381000"/>
          </a:xfrm>
          <a:prstGeom prst="upDownArrow">
            <a:avLst>
              <a:gd name="adj1" fmla="val 50000"/>
              <a:gd name="adj2" fmla="val 2160"/>
            </a:avLst>
          </a:prstGeom>
          <a:solidFill>
            <a:schemeClr val="accent1"/>
          </a:solidFill>
          <a:ln w="25400" cap="flat" cmpd="sng">
            <a:solidFill>
              <a:srgbClr val="00BCB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256" name="Shape 256"/>
          <p:cNvSpPr/>
          <p:nvPr/>
        </p:nvSpPr>
        <p:spPr>
          <a:xfrm>
            <a:off x="7235825" y="2247900"/>
            <a:ext cx="46036" cy="431799"/>
          </a:xfrm>
          <a:prstGeom prst="upDownArrow">
            <a:avLst>
              <a:gd name="adj1" fmla="val 50000"/>
              <a:gd name="adj2" fmla="val 1151"/>
            </a:avLst>
          </a:prstGeom>
          <a:solidFill>
            <a:schemeClr val="accent1"/>
          </a:solidFill>
          <a:ln w="25400" cap="flat" cmpd="sng">
            <a:solidFill>
              <a:srgbClr val="00BCB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257" name="Shape 257"/>
          <p:cNvSpPr/>
          <p:nvPr/>
        </p:nvSpPr>
        <p:spPr>
          <a:xfrm>
            <a:off x="4764087" y="2273300"/>
            <a:ext cx="182561" cy="393700"/>
          </a:xfrm>
          <a:prstGeom prst="upDownArrow">
            <a:avLst>
              <a:gd name="adj1" fmla="val 50000"/>
              <a:gd name="adj2" fmla="val 5008"/>
            </a:avLst>
          </a:prstGeom>
          <a:solidFill>
            <a:schemeClr val="accent1"/>
          </a:solidFill>
          <a:ln w="25400" cap="flat" cmpd="sng">
            <a:solidFill>
              <a:srgbClr val="00BCB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258" name="Shape 258"/>
          <p:cNvSpPr txBox="1"/>
          <p:nvPr/>
        </p:nvSpPr>
        <p:spPr>
          <a:xfrm>
            <a:off x="1030287" y="6100762"/>
            <a:ext cx="7772400" cy="636586"/>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FF0000"/>
              </a:buClr>
              <a:buSzPct val="100000"/>
              <a:buFont typeface="Noto Sans Symbols"/>
              <a:buChar char="●"/>
            </a:pPr>
            <a:r>
              <a:rPr lang="en-US" sz="3000" b="0" i="0" u="none">
                <a:solidFill>
                  <a:schemeClr val="dk1"/>
                </a:solidFill>
                <a:latin typeface="Times New Roman"/>
                <a:ea typeface="Times New Roman"/>
                <a:cs typeface="Times New Roman"/>
                <a:sym typeface="Times New Roman"/>
              </a:rPr>
              <a:t>Program data dependence</a:t>
            </a:r>
          </a:p>
        </p:txBody>
      </p:sp>
    </p:spTree>
    <p:extLst>
      <p:ext uri="{BB962C8B-B14F-4D97-AF65-F5344CB8AC3E}">
        <p14:creationId xmlns:p14="http://schemas.microsoft.com/office/powerpoint/2010/main" val="3813332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1" u="none" strike="noStrike" cap="none" dirty="0">
                <a:solidFill>
                  <a:srgbClr val="333399"/>
                </a:solidFill>
                <a:latin typeface="Arial"/>
                <a:ea typeface="Arial"/>
                <a:cs typeface="Arial"/>
                <a:sym typeface="Arial"/>
              </a:rPr>
              <a:t>File Processing (FPS)</a:t>
            </a:r>
          </a:p>
        </p:txBody>
      </p:sp>
      <p:graphicFrame>
        <p:nvGraphicFramePr>
          <p:cNvPr id="265" name="Shape 265"/>
          <p:cNvGraphicFramePr/>
          <p:nvPr/>
        </p:nvGraphicFramePr>
        <p:xfrm>
          <a:off x="1058862" y="1193800"/>
          <a:ext cx="1571625" cy="3509950"/>
        </p:xfrm>
        <a:graphic>
          <a:graphicData uri="http://schemas.openxmlformats.org/drawingml/2006/table">
            <a:tbl>
              <a:tblPr>
                <a:noFill/>
                <a:tableStyleId>{CBCA28D5-45E5-4678-AE10-2AB417173C7C}</a:tableStyleId>
              </a:tblPr>
              <a:tblGrid>
                <a:gridCol w="1571625">
                  <a:extLst>
                    <a:ext uri="{9D8B030D-6E8A-4147-A177-3AD203B41FA5}">
                      <a16:colId xmlns:a16="http://schemas.microsoft.com/office/drawing/2014/main" val="20000"/>
                    </a:ext>
                  </a:extLst>
                </a:gridCol>
              </a:tblGrid>
              <a:tr h="501650">
                <a:tc>
                  <a:txBody>
                    <a:bodyPr/>
                    <a:lstStyle/>
                    <a:p>
                      <a:pPr marL="0" marR="0" lvl="0" indent="0" algn="l" rtl="0">
                        <a:lnSpc>
                          <a:spcPct val="100000"/>
                        </a:lnSpc>
                        <a:spcBef>
                          <a:spcPts val="0"/>
                        </a:spcBef>
                        <a:spcAft>
                          <a:spcPts val="0"/>
                        </a:spcAft>
                        <a:buClr>
                          <a:srgbClr val="264D99"/>
                        </a:buClr>
                        <a:buSzPct val="25000"/>
                        <a:buFont typeface="Times New Roman"/>
                        <a:buNone/>
                      </a:pPr>
                      <a:r>
                        <a:rPr lang="en-US" sz="2000" b="1" i="0" u="none" strike="noStrike" cap="none" dirty="0">
                          <a:solidFill>
                            <a:srgbClr val="264D99"/>
                          </a:solidFill>
                          <a:latin typeface="Times New Roman"/>
                          <a:ea typeface="Times New Roman"/>
                          <a:cs typeface="Times New Roman"/>
                          <a:sym typeface="Times New Roman"/>
                        </a:rPr>
                        <a:t>Registration</a:t>
                      </a:r>
                    </a:p>
                  </a:txBody>
                  <a:tcPr marL="91400" marR="9140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38100" cap="flat" cmpd="sng">
                      <a:solidFill>
                        <a:schemeClr val="l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501650">
                <a:tc>
                  <a:txBody>
                    <a:bodyPr/>
                    <a:lstStyle/>
                    <a:p>
                      <a:pPr marL="0" marR="0" lvl="0" indent="0" algn="l" rtl="0">
                        <a:lnSpc>
                          <a:spcPct val="100000"/>
                        </a:lnSpc>
                        <a:spcBef>
                          <a:spcPts val="0"/>
                        </a:spcBef>
                        <a:spcAft>
                          <a:spcPts val="0"/>
                        </a:spcAft>
                        <a:buClr>
                          <a:srgbClr val="000000"/>
                        </a:buClr>
                        <a:buSzPct val="25000"/>
                        <a:buFont typeface="Times New Roman"/>
                        <a:buNone/>
                      </a:pPr>
                      <a:r>
                        <a:rPr lang="en-US" sz="1800" b="1" i="0" u="none" strike="noStrike" cap="none" dirty="0">
                          <a:solidFill>
                            <a:srgbClr val="000000"/>
                          </a:solidFill>
                          <a:latin typeface="Times New Roman"/>
                          <a:ea typeface="Times New Roman"/>
                          <a:cs typeface="Times New Roman"/>
                          <a:sym typeface="Times New Roman"/>
                        </a:rPr>
                        <a:t>Reg. No</a:t>
                      </a:r>
                    </a:p>
                  </a:txBody>
                  <a:tcPr marL="91400" marR="9140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381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CBFFFF"/>
                    </a:solidFill>
                  </a:tcPr>
                </a:tc>
                <a:extLst>
                  <a:ext uri="{0D108BD9-81ED-4DB2-BD59-A6C34878D82A}">
                    <a16:rowId xmlns:a16="http://schemas.microsoft.com/office/drawing/2014/main" val="10001"/>
                  </a:ext>
                </a:extLst>
              </a:tr>
              <a:tr h="501650">
                <a:tc>
                  <a:txBody>
                    <a:bodyPr/>
                    <a:lstStyle/>
                    <a:p>
                      <a:pPr marL="0" marR="0" lvl="0" indent="0" algn="l" rtl="0">
                        <a:lnSpc>
                          <a:spcPct val="100000"/>
                        </a:lnSpc>
                        <a:spcBef>
                          <a:spcPts val="0"/>
                        </a:spcBef>
                        <a:spcAft>
                          <a:spcPts val="0"/>
                        </a:spcAft>
                        <a:buClr>
                          <a:srgbClr val="000000"/>
                        </a:buClr>
                        <a:buSzPct val="25000"/>
                        <a:buFont typeface="Times New Roman"/>
                        <a:buNone/>
                      </a:pPr>
                      <a:r>
                        <a:rPr lang="en-US" sz="1800" b="1" i="0" u="none" strike="noStrike" cap="none">
                          <a:solidFill>
                            <a:srgbClr val="000000"/>
                          </a:solidFill>
                          <a:latin typeface="Times New Roman"/>
                          <a:ea typeface="Times New Roman"/>
                          <a:cs typeface="Times New Roman"/>
                          <a:sym typeface="Times New Roman"/>
                        </a:rPr>
                        <a:t>Name</a:t>
                      </a:r>
                    </a:p>
                  </a:txBody>
                  <a:tcPr marL="91400" marR="9140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7FFFF"/>
                    </a:solidFill>
                  </a:tcPr>
                </a:tc>
                <a:extLst>
                  <a:ext uri="{0D108BD9-81ED-4DB2-BD59-A6C34878D82A}">
                    <a16:rowId xmlns:a16="http://schemas.microsoft.com/office/drawing/2014/main" val="10002"/>
                  </a:ext>
                </a:extLst>
              </a:tr>
              <a:tr h="500050">
                <a:tc>
                  <a:txBody>
                    <a:bodyPr/>
                    <a:lstStyle/>
                    <a:p>
                      <a:pPr marL="0" marR="0" lvl="0" indent="0" algn="l" rtl="0">
                        <a:lnSpc>
                          <a:spcPct val="100000"/>
                        </a:lnSpc>
                        <a:spcBef>
                          <a:spcPts val="0"/>
                        </a:spcBef>
                        <a:spcAft>
                          <a:spcPts val="0"/>
                        </a:spcAft>
                        <a:buClr>
                          <a:srgbClr val="000000"/>
                        </a:buClr>
                        <a:buSzPct val="25000"/>
                        <a:buFont typeface="Times New Roman"/>
                        <a:buNone/>
                      </a:pPr>
                      <a:r>
                        <a:rPr lang="en-US" sz="1800" b="1" i="0" u="none" strike="noStrike" cap="none" dirty="0">
                          <a:solidFill>
                            <a:srgbClr val="000000"/>
                          </a:solidFill>
                          <a:latin typeface="Times New Roman"/>
                          <a:ea typeface="Times New Roman"/>
                          <a:cs typeface="Times New Roman"/>
                          <a:sym typeface="Times New Roman"/>
                        </a:rPr>
                        <a:t>Father Name</a:t>
                      </a:r>
                    </a:p>
                  </a:txBody>
                  <a:tcPr marL="91400" marR="9140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CBFFFF"/>
                    </a:solidFill>
                  </a:tcPr>
                </a:tc>
                <a:extLst>
                  <a:ext uri="{0D108BD9-81ED-4DB2-BD59-A6C34878D82A}">
                    <a16:rowId xmlns:a16="http://schemas.microsoft.com/office/drawing/2014/main" val="10003"/>
                  </a:ext>
                </a:extLst>
              </a:tr>
              <a:tr h="501650">
                <a:tc>
                  <a:txBody>
                    <a:bodyPr/>
                    <a:lstStyle/>
                    <a:p>
                      <a:pPr marL="0" marR="0" lvl="0" indent="0" algn="l" rtl="0">
                        <a:lnSpc>
                          <a:spcPct val="100000"/>
                        </a:lnSpc>
                        <a:spcBef>
                          <a:spcPts val="0"/>
                        </a:spcBef>
                        <a:spcAft>
                          <a:spcPts val="0"/>
                        </a:spcAft>
                        <a:buClr>
                          <a:srgbClr val="000000"/>
                        </a:buClr>
                        <a:buSzPct val="25000"/>
                        <a:buFont typeface="Times New Roman"/>
                        <a:buNone/>
                      </a:pPr>
                      <a:r>
                        <a:rPr lang="en-US" sz="1800" b="1" i="0" u="none" strike="noStrike" cap="none">
                          <a:solidFill>
                            <a:srgbClr val="000000"/>
                          </a:solidFill>
                          <a:latin typeface="Times New Roman"/>
                          <a:ea typeface="Times New Roman"/>
                          <a:cs typeface="Times New Roman"/>
                          <a:sym typeface="Times New Roman"/>
                        </a:rPr>
                        <a:t>Phone</a:t>
                      </a:r>
                    </a:p>
                  </a:txBody>
                  <a:tcPr marL="91400" marR="9140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7FFFF"/>
                    </a:solidFill>
                  </a:tcPr>
                </a:tc>
                <a:extLst>
                  <a:ext uri="{0D108BD9-81ED-4DB2-BD59-A6C34878D82A}">
                    <a16:rowId xmlns:a16="http://schemas.microsoft.com/office/drawing/2014/main" val="10004"/>
                  </a:ext>
                </a:extLst>
              </a:tr>
              <a:tr h="501650">
                <a:tc>
                  <a:txBody>
                    <a:bodyPr/>
                    <a:lstStyle/>
                    <a:p>
                      <a:pPr marL="0" marR="0" lvl="0" indent="0" algn="l" rtl="0">
                        <a:lnSpc>
                          <a:spcPct val="100000"/>
                        </a:lnSpc>
                        <a:spcBef>
                          <a:spcPts val="0"/>
                        </a:spcBef>
                        <a:spcAft>
                          <a:spcPts val="0"/>
                        </a:spcAft>
                        <a:buClr>
                          <a:srgbClr val="000000"/>
                        </a:buClr>
                        <a:buSzPct val="25000"/>
                        <a:buFont typeface="Times New Roman"/>
                        <a:buNone/>
                      </a:pPr>
                      <a:r>
                        <a:rPr lang="en-US" sz="1800" b="1" i="0" u="none" strike="noStrike" cap="none">
                          <a:solidFill>
                            <a:srgbClr val="000000"/>
                          </a:solidFill>
                          <a:latin typeface="Times New Roman"/>
                          <a:ea typeface="Times New Roman"/>
                          <a:cs typeface="Times New Roman"/>
                          <a:sym typeface="Times New Roman"/>
                        </a:rPr>
                        <a:t>Address</a:t>
                      </a:r>
                    </a:p>
                  </a:txBody>
                  <a:tcPr marL="91400" marR="9140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CBFFFF"/>
                    </a:solidFill>
                  </a:tcPr>
                </a:tc>
                <a:extLst>
                  <a:ext uri="{0D108BD9-81ED-4DB2-BD59-A6C34878D82A}">
                    <a16:rowId xmlns:a16="http://schemas.microsoft.com/office/drawing/2014/main" val="10005"/>
                  </a:ext>
                </a:extLst>
              </a:tr>
              <a:tr h="501650">
                <a:tc>
                  <a:txBody>
                    <a:bodyPr/>
                    <a:lstStyle/>
                    <a:p>
                      <a:pPr marL="0" marR="0" lvl="0" indent="0" algn="l" rtl="0">
                        <a:lnSpc>
                          <a:spcPct val="100000"/>
                        </a:lnSpc>
                        <a:spcBef>
                          <a:spcPts val="0"/>
                        </a:spcBef>
                        <a:spcAft>
                          <a:spcPts val="0"/>
                        </a:spcAft>
                        <a:buClr>
                          <a:srgbClr val="000000"/>
                        </a:buClr>
                        <a:buSzPct val="25000"/>
                        <a:buFont typeface="Times New Roman"/>
                        <a:buNone/>
                      </a:pPr>
                      <a:r>
                        <a:rPr lang="en-US" sz="1800" b="1" i="0" u="none" strike="noStrike" cap="none" dirty="0">
                          <a:solidFill>
                            <a:srgbClr val="000000"/>
                          </a:solidFill>
                          <a:latin typeface="Times New Roman"/>
                          <a:ea typeface="Times New Roman"/>
                          <a:cs typeface="Times New Roman"/>
                          <a:sym typeface="Times New Roman"/>
                        </a:rPr>
                        <a:t>Class</a:t>
                      </a:r>
                    </a:p>
                  </a:txBody>
                  <a:tcPr marL="91400" marR="9140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7FFFF"/>
                    </a:solidFill>
                  </a:tcPr>
                </a:tc>
                <a:extLst>
                  <a:ext uri="{0D108BD9-81ED-4DB2-BD59-A6C34878D82A}">
                    <a16:rowId xmlns:a16="http://schemas.microsoft.com/office/drawing/2014/main" val="10006"/>
                  </a:ext>
                </a:extLst>
              </a:tr>
            </a:tbl>
          </a:graphicData>
        </a:graphic>
      </p:graphicFrame>
      <p:graphicFrame>
        <p:nvGraphicFramePr>
          <p:cNvPr id="266" name="Shape 266"/>
          <p:cNvGraphicFramePr/>
          <p:nvPr/>
        </p:nvGraphicFramePr>
        <p:xfrm>
          <a:off x="2976561" y="1255712"/>
          <a:ext cx="1571625" cy="3194000"/>
        </p:xfrm>
        <a:graphic>
          <a:graphicData uri="http://schemas.openxmlformats.org/drawingml/2006/table">
            <a:tbl>
              <a:tblPr>
                <a:noFill/>
                <a:tableStyleId>{CBCA28D5-45E5-4678-AE10-2AB417173C7C}</a:tableStyleId>
              </a:tblPr>
              <a:tblGrid>
                <a:gridCol w="1571625">
                  <a:extLst>
                    <a:ext uri="{9D8B030D-6E8A-4147-A177-3AD203B41FA5}">
                      <a16:colId xmlns:a16="http://schemas.microsoft.com/office/drawing/2014/main" val="20000"/>
                    </a:ext>
                  </a:extLst>
                </a:gridCol>
              </a:tblGrid>
              <a:tr h="531800">
                <a:tc>
                  <a:txBody>
                    <a:bodyPr/>
                    <a:lstStyle/>
                    <a:p>
                      <a:pPr marL="0" marR="0" lvl="0" indent="0" algn="l" rtl="0">
                        <a:lnSpc>
                          <a:spcPct val="100000"/>
                        </a:lnSpc>
                        <a:spcBef>
                          <a:spcPts val="0"/>
                        </a:spcBef>
                        <a:spcAft>
                          <a:spcPts val="0"/>
                        </a:spcAft>
                        <a:buClr>
                          <a:srgbClr val="264D99"/>
                        </a:buClr>
                        <a:buSzPct val="25000"/>
                        <a:buFont typeface="Times New Roman"/>
                        <a:buNone/>
                      </a:pPr>
                      <a:r>
                        <a:rPr lang="en-US" sz="2000" b="1" i="0" u="none" strike="noStrike" cap="none">
                          <a:solidFill>
                            <a:srgbClr val="264D99"/>
                          </a:solidFill>
                          <a:latin typeface="Times New Roman"/>
                          <a:ea typeface="Times New Roman"/>
                          <a:cs typeface="Times New Roman"/>
                          <a:sym typeface="Times New Roman"/>
                        </a:rPr>
                        <a:t>Library</a:t>
                      </a:r>
                    </a:p>
                  </a:txBody>
                  <a:tcPr marL="91400" marR="91400" marT="45700" marB="4570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38100" cap="flat" cmpd="sng">
                      <a:solidFill>
                        <a:schemeClr val="l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533400">
                <a:tc>
                  <a:txBody>
                    <a:bodyPr/>
                    <a:lstStyle/>
                    <a:p>
                      <a:pPr marL="0" marR="0" lvl="0" indent="0" algn="l" rtl="0">
                        <a:lnSpc>
                          <a:spcPct val="100000"/>
                        </a:lnSpc>
                        <a:spcBef>
                          <a:spcPts val="0"/>
                        </a:spcBef>
                        <a:spcAft>
                          <a:spcPts val="0"/>
                        </a:spcAft>
                        <a:buClr>
                          <a:srgbClr val="000000"/>
                        </a:buClr>
                        <a:buSzPct val="25000"/>
                        <a:buFont typeface="Times New Roman"/>
                        <a:buNone/>
                      </a:pPr>
                      <a:r>
                        <a:rPr lang="en-US" sz="1800" b="1" i="0" u="none" strike="noStrike" cap="none" dirty="0">
                          <a:solidFill>
                            <a:srgbClr val="000000"/>
                          </a:solidFill>
                          <a:latin typeface="Times New Roman"/>
                          <a:ea typeface="Times New Roman"/>
                          <a:cs typeface="Times New Roman"/>
                          <a:sym typeface="Times New Roman"/>
                        </a:rPr>
                        <a:t>Reg. No</a:t>
                      </a:r>
                    </a:p>
                  </a:txBody>
                  <a:tcPr marL="91400" marR="91400" marT="45700" marB="4570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381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CBFFFF"/>
                    </a:solidFill>
                  </a:tcPr>
                </a:tc>
                <a:extLst>
                  <a:ext uri="{0D108BD9-81ED-4DB2-BD59-A6C34878D82A}">
                    <a16:rowId xmlns:a16="http://schemas.microsoft.com/office/drawing/2014/main" val="10001"/>
                  </a:ext>
                </a:extLst>
              </a:tr>
              <a:tr h="531800">
                <a:tc>
                  <a:txBody>
                    <a:bodyPr/>
                    <a:lstStyle/>
                    <a:p>
                      <a:pPr marL="0" marR="0" lvl="0" indent="0" algn="l" rtl="0">
                        <a:lnSpc>
                          <a:spcPct val="100000"/>
                        </a:lnSpc>
                        <a:spcBef>
                          <a:spcPts val="0"/>
                        </a:spcBef>
                        <a:spcAft>
                          <a:spcPts val="0"/>
                        </a:spcAft>
                        <a:buClr>
                          <a:srgbClr val="000000"/>
                        </a:buClr>
                        <a:buSzPct val="25000"/>
                        <a:buFont typeface="Times New Roman"/>
                        <a:buNone/>
                      </a:pPr>
                      <a:r>
                        <a:rPr lang="en-US" sz="1800" b="1" i="0" u="none" strike="noStrike" cap="none" dirty="0">
                          <a:solidFill>
                            <a:srgbClr val="000000"/>
                          </a:solidFill>
                          <a:latin typeface="Times New Roman"/>
                          <a:ea typeface="Times New Roman"/>
                          <a:cs typeface="Times New Roman"/>
                          <a:sym typeface="Times New Roman"/>
                        </a:rPr>
                        <a:t>Name</a:t>
                      </a:r>
                    </a:p>
                  </a:txBody>
                  <a:tcPr marL="91400" marR="91400" marT="45700" marB="4570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7FFFF"/>
                    </a:solidFill>
                  </a:tcPr>
                </a:tc>
                <a:extLst>
                  <a:ext uri="{0D108BD9-81ED-4DB2-BD59-A6C34878D82A}">
                    <a16:rowId xmlns:a16="http://schemas.microsoft.com/office/drawing/2014/main" val="10002"/>
                  </a:ext>
                </a:extLst>
              </a:tr>
              <a:tr h="531800">
                <a:tc>
                  <a:txBody>
                    <a:bodyPr/>
                    <a:lstStyle/>
                    <a:p>
                      <a:pPr marL="0" marR="0" lvl="0" indent="0" algn="l" rtl="0">
                        <a:lnSpc>
                          <a:spcPct val="100000"/>
                        </a:lnSpc>
                        <a:spcBef>
                          <a:spcPts val="0"/>
                        </a:spcBef>
                        <a:spcAft>
                          <a:spcPts val="0"/>
                        </a:spcAft>
                        <a:buClr>
                          <a:srgbClr val="000000"/>
                        </a:buClr>
                        <a:buSzPct val="25000"/>
                        <a:buFont typeface="Times New Roman"/>
                        <a:buNone/>
                      </a:pPr>
                      <a:r>
                        <a:rPr lang="en-US" sz="1800" b="1" i="0" u="none" strike="noStrike" cap="none" dirty="0">
                          <a:solidFill>
                            <a:srgbClr val="000000"/>
                          </a:solidFill>
                          <a:latin typeface="Times New Roman"/>
                          <a:ea typeface="Times New Roman"/>
                          <a:cs typeface="Times New Roman"/>
                          <a:sym typeface="Times New Roman"/>
                        </a:rPr>
                        <a:t>Father Name</a:t>
                      </a:r>
                    </a:p>
                  </a:txBody>
                  <a:tcPr marL="91400" marR="91400" marT="45700" marB="4570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CBFFFF"/>
                    </a:solidFill>
                  </a:tcPr>
                </a:tc>
                <a:extLst>
                  <a:ext uri="{0D108BD9-81ED-4DB2-BD59-A6C34878D82A}">
                    <a16:rowId xmlns:a16="http://schemas.microsoft.com/office/drawing/2014/main" val="10003"/>
                  </a:ext>
                </a:extLst>
              </a:tr>
              <a:tr h="533400">
                <a:tc>
                  <a:txBody>
                    <a:bodyPr/>
                    <a:lstStyle/>
                    <a:p>
                      <a:pPr marL="0" marR="0" lvl="0" indent="0" algn="l" rtl="0">
                        <a:lnSpc>
                          <a:spcPct val="100000"/>
                        </a:lnSpc>
                        <a:spcBef>
                          <a:spcPts val="0"/>
                        </a:spcBef>
                        <a:spcAft>
                          <a:spcPts val="0"/>
                        </a:spcAft>
                        <a:buClr>
                          <a:srgbClr val="000000"/>
                        </a:buClr>
                        <a:buSzPct val="25000"/>
                        <a:buFont typeface="Times New Roman"/>
                        <a:buNone/>
                      </a:pPr>
                      <a:r>
                        <a:rPr lang="en-US" sz="1800" b="1" i="0" u="none" strike="noStrike" cap="none" dirty="0">
                          <a:solidFill>
                            <a:srgbClr val="000000"/>
                          </a:solidFill>
                          <a:latin typeface="Times New Roman"/>
                          <a:ea typeface="Times New Roman"/>
                          <a:cs typeface="Times New Roman"/>
                          <a:sym typeface="Times New Roman"/>
                        </a:rPr>
                        <a:t>Book issued</a:t>
                      </a:r>
                    </a:p>
                  </a:txBody>
                  <a:tcPr marL="91400" marR="91400" marT="45700" marB="4570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7FFFF"/>
                    </a:solidFill>
                  </a:tcPr>
                </a:tc>
                <a:extLst>
                  <a:ext uri="{0D108BD9-81ED-4DB2-BD59-A6C34878D82A}">
                    <a16:rowId xmlns:a16="http://schemas.microsoft.com/office/drawing/2014/main" val="10004"/>
                  </a:ext>
                </a:extLst>
              </a:tr>
              <a:tr h="531800">
                <a:tc>
                  <a:txBody>
                    <a:bodyPr/>
                    <a:lstStyle/>
                    <a:p>
                      <a:pPr marL="0" marR="0" lvl="0" indent="0" algn="l" rtl="0">
                        <a:lnSpc>
                          <a:spcPct val="100000"/>
                        </a:lnSpc>
                        <a:spcBef>
                          <a:spcPts val="0"/>
                        </a:spcBef>
                        <a:spcAft>
                          <a:spcPts val="0"/>
                        </a:spcAft>
                        <a:buClr>
                          <a:srgbClr val="000000"/>
                        </a:buClr>
                        <a:buSzPct val="25000"/>
                        <a:buFont typeface="Times New Roman"/>
                        <a:buNone/>
                      </a:pPr>
                      <a:r>
                        <a:rPr lang="en-US" sz="1800" b="1" i="0" u="none" strike="noStrike" cap="none" dirty="0">
                          <a:solidFill>
                            <a:srgbClr val="000000"/>
                          </a:solidFill>
                          <a:latin typeface="Times New Roman"/>
                          <a:ea typeface="Times New Roman"/>
                          <a:cs typeface="Times New Roman"/>
                          <a:sym typeface="Times New Roman"/>
                        </a:rPr>
                        <a:t>Fine</a:t>
                      </a:r>
                    </a:p>
                  </a:txBody>
                  <a:tcPr marL="91400" marR="91400" marT="45700" marB="45700">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CBFFFF"/>
                    </a:solidFill>
                  </a:tcPr>
                </a:tc>
                <a:extLst>
                  <a:ext uri="{0D108BD9-81ED-4DB2-BD59-A6C34878D82A}">
                    <a16:rowId xmlns:a16="http://schemas.microsoft.com/office/drawing/2014/main" val="10005"/>
                  </a:ext>
                </a:extLst>
              </a:tr>
            </a:tbl>
          </a:graphicData>
        </a:graphic>
      </p:graphicFrame>
      <p:graphicFrame>
        <p:nvGraphicFramePr>
          <p:cNvPr id="267" name="Shape 267"/>
          <p:cNvGraphicFramePr/>
          <p:nvPr/>
        </p:nvGraphicFramePr>
        <p:xfrm>
          <a:off x="4908550" y="1255712"/>
          <a:ext cx="1893875" cy="3471825"/>
        </p:xfrm>
        <a:graphic>
          <a:graphicData uri="http://schemas.openxmlformats.org/drawingml/2006/table">
            <a:tbl>
              <a:tblPr>
                <a:noFill/>
                <a:tableStyleId>{CBCA28D5-45E5-4678-AE10-2AB417173C7C}</a:tableStyleId>
              </a:tblPr>
              <a:tblGrid>
                <a:gridCol w="1893875">
                  <a:extLst>
                    <a:ext uri="{9D8B030D-6E8A-4147-A177-3AD203B41FA5}">
                      <a16:colId xmlns:a16="http://schemas.microsoft.com/office/drawing/2014/main" val="20000"/>
                    </a:ext>
                  </a:extLst>
                </a:gridCol>
              </a:tblGrid>
              <a:tr h="495300">
                <a:tc>
                  <a:txBody>
                    <a:bodyPr/>
                    <a:lstStyle/>
                    <a:p>
                      <a:pPr marL="0" marR="0" lvl="0" indent="0" algn="l" rtl="0">
                        <a:lnSpc>
                          <a:spcPct val="100000"/>
                        </a:lnSpc>
                        <a:spcBef>
                          <a:spcPts val="0"/>
                        </a:spcBef>
                        <a:spcAft>
                          <a:spcPts val="0"/>
                        </a:spcAft>
                        <a:buClr>
                          <a:srgbClr val="264D99"/>
                        </a:buClr>
                        <a:buSzPct val="25000"/>
                        <a:buFont typeface="Times New Roman"/>
                        <a:buNone/>
                      </a:pPr>
                      <a:r>
                        <a:rPr lang="en-US" sz="2000" b="1" i="0" u="none" strike="noStrike" cap="none">
                          <a:solidFill>
                            <a:srgbClr val="264D99"/>
                          </a:solidFill>
                          <a:latin typeface="Times New Roman"/>
                          <a:ea typeface="Times New Roman"/>
                          <a:cs typeface="Times New Roman"/>
                          <a:sym typeface="Times New Roman"/>
                        </a:rPr>
                        <a:t>Examination</a:t>
                      </a:r>
                    </a:p>
                  </a:txBody>
                  <a:tcPr marL="91475" marR="91475"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38100" cap="flat" cmpd="sng">
                      <a:solidFill>
                        <a:schemeClr val="l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96875">
                <a:tc>
                  <a:txBody>
                    <a:bodyPr/>
                    <a:lstStyle/>
                    <a:p>
                      <a:pPr marL="0" marR="0" lvl="0" indent="0" algn="l" rtl="0">
                        <a:lnSpc>
                          <a:spcPct val="100000"/>
                        </a:lnSpc>
                        <a:spcBef>
                          <a:spcPts val="0"/>
                        </a:spcBef>
                        <a:spcAft>
                          <a:spcPts val="0"/>
                        </a:spcAft>
                        <a:buClr>
                          <a:srgbClr val="000000"/>
                        </a:buClr>
                        <a:buSzPct val="25000"/>
                        <a:buFont typeface="Times New Roman"/>
                        <a:buNone/>
                      </a:pPr>
                      <a:r>
                        <a:rPr lang="en-US" sz="1800" b="1" i="0" u="none" strike="noStrike" cap="none" dirty="0">
                          <a:solidFill>
                            <a:srgbClr val="000000"/>
                          </a:solidFill>
                          <a:latin typeface="Times New Roman"/>
                          <a:ea typeface="Times New Roman"/>
                          <a:cs typeface="Times New Roman"/>
                          <a:sym typeface="Times New Roman"/>
                        </a:rPr>
                        <a:t>Reg. No</a:t>
                      </a:r>
                    </a:p>
                  </a:txBody>
                  <a:tcPr marL="91475" marR="91475"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381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CBFFFF"/>
                    </a:solidFill>
                  </a:tcPr>
                </a:tc>
                <a:extLst>
                  <a:ext uri="{0D108BD9-81ED-4DB2-BD59-A6C34878D82A}">
                    <a16:rowId xmlns:a16="http://schemas.microsoft.com/office/drawing/2014/main" val="10001"/>
                  </a:ext>
                </a:extLst>
              </a:tr>
              <a:tr h="495300">
                <a:tc>
                  <a:txBody>
                    <a:bodyPr/>
                    <a:lstStyle/>
                    <a:p>
                      <a:pPr marL="0" marR="0" lvl="0" indent="0" algn="l" rtl="0">
                        <a:lnSpc>
                          <a:spcPct val="100000"/>
                        </a:lnSpc>
                        <a:spcBef>
                          <a:spcPts val="0"/>
                        </a:spcBef>
                        <a:spcAft>
                          <a:spcPts val="0"/>
                        </a:spcAft>
                        <a:buClr>
                          <a:srgbClr val="000000"/>
                        </a:buClr>
                        <a:buSzPct val="25000"/>
                        <a:buFont typeface="Times New Roman"/>
                        <a:buNone/>
                      </a:pPr>
                      <a:r>
                        <a:rPr lang="en-US" sz="1800" b="1" i="0" u="none" strike="noStrike" cap="none">
                          <a:solidFill>
                            <a:srgbClr val="000000"/>
                          </a:solidFill>
                          <a:latin typeface="Times New Roman"/>
                          <a:ea typeface="Times New Roman"/>
                          <a:cs typeface="Times New Roman"/>
                          <a:sym typeface="Times New Roman"/>
                        </a:rPr>
                        <a:t>Name</a:t>
                      </a:r>
                    </a:p>
                  </a:txBody>
                  <a:tcPr marL="91475" marR="91475"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7FFFF"/>
                    </a:solidFill>
                  </a:tcPr>
                </a:tc>
                <a:extLst>
                  <a:ext uri="{0D108BD9-81ED-4DB2-BD59-A6C34878D82A}">
                    <a16:rowId xmlns:a16="http://schemas.microsoft.com/office/drawing/2014/main" val="10002"/>
                  </a:ext>
                </a:extLst>
              </a:tr>
              <a:tr h="496875">
                <a:tc>
                  <a:txBody>
                    <a:bodyPr/>
                    <a:lstStyle/>
                    <a:p>
                      <a:pPr marL="0" marR="0" lvl="0" indent="0" algn="l" rtl="0">
                        <a:lnSpc>
                          <a:spcPct val="100000"/>
                        </a:lnSpc>
                        <a:spcBef>
                          <a:spcPts val="0"/>
                        </a:spcBef>
                        <a:spcAft>
                          <a:spcPts val="0"/>
                        </a:spcAft>
                        <a:buClr>
                          <a:srgbClr val="000000"/>
                        </a:buClr>
                        <a:buSzPct val="25000"/>
                        <a:buFont typeface="Times New Roman"/>
                        <a:buNone/>
                      </a:pPr>
                      <a:r>
                        <a:rPr lang="en-US" sz="1800" b="1" i="0" u="none" strike="noStrike" cap="none">
                          <a:solidFill>
                            <a:srgbClr val="000000"/>
                          </a:solidFill>
                          <a:latin typeface="Times New Roman"/>
                          <a:ea typeface="Times New Roman"/>
                          <a:cs typeface="Times New Roman"/>
                          <a:sym typeface="Times New Roman"/>
                        </a:rPr>
                        <a:t>Address</a:t>
                      </a:r>
                    </a:p>
                  </a:txBody>
                  <a:tcPr marL="91475" marR="91475"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CBFFFF"/>
                    </a:solidFill>
                  </a:tcPr>
                </a:tc>
                <a:extLst>
                  <a:ext uri="{0D108BD9-81ED-4DB2-BD59-A6C34878D82A}">
                    <a16:rowId xmlns:a16="http://schemas.microsoft.com/office/drawing/2014/main" val="10003"/>
                  </a:ext>
                </a:extLst>
              </a:tr>
              <a:tr h="495300">
                <a:tc>
                  <a:txBody>
                    <a:bodyPr/>
                    <a:lstStyle/>
                    <a:p>
                      <a:pPr marL="0" marR="0" lvl="0" indent="0" algn="l" rtl="0">
                        <a:lnSpc>
                          <a:spcPct val="100000"/>
                        </a:lnSpc>
                        <a:spcBef>
                          <a:spcPts val="0"/>
                        </a:spcBef>
                        <a:spcAft>
                          <a:spcPts val="0"/>
                        </a:spcAft>
                        <a:buClr>
                          <a:srgbClr val="000000"/>
                        </a:buClr>
                        <a:buSzPct val="25000"/>
                        <a:buFont typeface="Times New Roman"/>
                        <a:buNone/>
                      </a:pPr>
                      <a:r>
                        <a:rPr lang="en-US" sz="1800" b="1" i="0" u="none" strike="noStrike" cap="none">
                          <a:solidFill>
                            <a:srgbClr val="000000"/>
                          </a:solidFill>
                          <a:latin typeface="Times New Roman"/>
                          <a:ea typeface="Times New Roman"/>
                          <a:cs typeface="Times New Roman"/>
                          <a:sym typeface="Times New Roman"/>
                        </a:rPr>
                        <a:t>Class</a:t>
                      </a:r>
                    </a:p>
                  </a:txBody>
                  <a:tcPr marL="91475" marR="91475"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7FFFF"/>
                    </a:solidFill>
                  </a:tcPr>
                </a:tc>
                <a:extLst>
                  <a:ext uri="{0D108BD9-81ED-4DB2-BD59-A6C34878D82A}">
                    <a16:rowId xmlns:a16="http://schemas.microsoft.com/office/drawing/2014/main" val="10004"/>
                  </a:ext>
                </a:extLst>
              </a:tr>
              <a:tr h="496875">
                <a:tc>
                  <a:txBody>
                    <a:bodyPr/>
                    <a:lstStyle/>
                    <a:p>
                      <a:pPr marL="0" marR="0" lvl="0" indent="0" algn="l" rtl="0">
                        <a:lnSpc>
                          <a:spcPct val="100000"/>
                        </a:lnSpc>
                        <a:spcBef>
                          <a:spcPts val="0"/>
                        </a:spcBef>
                        <a:spcAft>
                          <a:spcPts val="0"/>
                        </a:spcAft>
                        <a:buClr>
                          <a:srgbClr val="000000"/>
                        </a:buClr>
                        <a:buSzPct val="25000"/>
                        <a:buFont typeface="Times New Roman"/>
                        <a:buNone/>
                      </a:pPr>
                      <a:r>
                        <a:rPr lang="en-US" sz="1800" b="1" i="0" u="none" strike="noStrike" cap="none">
                          <a:solidFill>
                            <a:srgbClr val="000000"/>
                          </a:solidFill>
                          <a:latin typeface="Times New Roman"/>
                          <a:ea typeface="Times New Roman"/>
                          <a:cs typeface="Times New Roman"/>
                          <a:sym typeface="Times New Roman"/>
                        </a:rPr>
                        <a:t>Semester</a:t>
                      </a:r>
                    </a:p>
                  </a:txBody>
                  <a:tcPr marL="91475" marR="91475"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CBFFFF"/>
                    </a:solidFill>
                  </a:tcPr>
                </a:tc>
                <a:extLst>
                  <a:ext uri="{0D108BD9-81ED-4DB2-BD59-A6C34878D82A}">
                    <a16:rowId xmlns:a16="http://schemas.microsoft.com/office/drawing/2014/main" val="10005"/>
                  </a:ext>
                </a:extLst>
              </a:tr>
              <a:tr h="495300">
                <a:tc>
                  <a:txBody>
                    <a:bodyPr/>
                    <a:lstStyle/>
                    <a:p>
                      <a:pPr marL="0" marR="0" lvl="0" indent="0" algn="l" rtl="0">
                        <a:lnSpc>
                          <a:spcPct val="100000"/>
                        </a:lnSpc>
                        <a:spcBef>
                          <a:spcPts val="0"/>
                        </a:spcBef>
                        <a:spcAft>
                          <a:spcPts val="0"/>
                        </a:spcAft>
                        <a:buClr>
                          <a:srgbClr val="000000"/>
                        </a:buClr>
                        <a:buSzPct val="25000"/>
                        <a:buFont typeface="Times New Roman"/>
                        <a:buNone/>
                      </a:pPr>
                      <a:r>
                        <a:rPr lang="en-US" sz="1800" b="1" i="0" u="none" strike="noStrike" cap="none" dirty="0">
                          <a:solidFill>
                            <a:srgbClr val="000000"/>
                          </a:solidFill>
                          <a:latin typeface="Times New Roman"/>
                          <a:ea typeface="Times New Roman"/>
                          <a:cs typeface="Times New Roman"/>
                          <a:sym typeface="Times New Roman"/>
                        </a:rPr>
                        <a:t>Grade</a:t>
                      </a:r>
                    </a:p>
                  </a:txBody>
                  <a:tcPr marL="91475" marR="91475"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E7FFFF"/>
                    </a:solidFill>
                  </a:tcPr>
                </a:tc>
                <a:extLst>
                  <a:ext uri="{0D108BD9-81ED-4DB2-BD59-A6C34878D82A}">
                    <a16:rowId xmlns:a16="http://schemas.microsoft.com/office/drawing/2014/main" val="10006"/>
                  </a:ext>
                </a:extLst>
              </a:tr>
            </a:tbl>
          </a:graphicData>
        </a:graphic>
      </p:graphicFrame>
      <p:sp>
        <p:nvSpPr>
          <p:cNvPr id="2" name="TextBox 1">
            <a:extLst>
              <a:ext uri="{FF2B5EF4-FFF2-40B4-BE49-F238E27FC236}">
                <a16:creationId xmlns:a16="http://schemas.microsoft.com/office/drawing/2014/main" id="{CF52348B-1A08-400F-A62C-B6F3BC39658D}"/>
              </a:ext>
            </a:extLst>
          </p:cNvPr>
          <p:cNvSpPr txBox="1"/>
          <p:nvPr/>
        </p:nvSpPr>
        <p:spPr>
          <a:xfrm>
            <a:off x="1472241" y="5313872"/>
            <a:ext cx="4968815" cy="307777"/>
          </a:xfrm>
          <a:prstGeom prst="rect">
            <a:avLst/>
          </a:prstGeom>
          <a:noFill/>
        </p:spPr>
        <p:txBody>
          <a:bodyPr wrap="square" rtlCol="0">
            <a:spAutoFit/>
          </a:bodyPr>
          <a:lstStyle/>
          <a:p>
            <a:r>
              <a:rPr lang="en-US" dirty="0"/>
              <a:t>Note redundant information and discuss problems</a:t>
            </a:r>
          </a:p>
        </p:txBody>
      </p:sp>
    </p:spTree>
    <p:extLst>
      <p:ext uri="{BB962C8B-B14F-4D97-AF65-F5344CB8AC3E}">
        <p14:creationId xmlns:p14="http://schemas.microsoft.com/office/powerpoint/2010/main" val="11626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A14A1-072C-4F5C-AB6C-1B0FEA6E1D8C}"/>
              </a:ext>
            </a:extLst>
          </p:cNvPr>
          <p:cNvSpPr>
            <a:spLocks noGrp="1"/>
          </p:cNvSpPr>
          <p:nvPr>
            <p:ph type="title"/>
          </p:nvPr>
        </p:nvSpPr>
        <p:spPr/>
        <p:txBody>
          <a:bodyPr/>
          <a:lstStyle/>
          <a:p>
            <a:r>
              <a:rPr lang="en-US" dirty="0"/>
              <a:t>Advantages and disadvantages of flat file database</a:t>
            </a:r>
          </a:p>
        </p:txBody>
      </p:sp>
      <p:pic>
        <p:nvPicPr>
          <p:cNvPr id="4" name="Content Placeholder 3">
            <a:extLst>
              <a:ext uri="{FF2B5EF4-FFF2-40B4-BE49-F238E27FC236}">
                <a16:creationId xmlns:a16="http://schemas.microsoft.com/office/drawing/2014/main" id="{E93810A1-8813-4123-A98F-8FA75E141861}"/>
              </a:ext>
            </a:extLst>
          </p:cNvPr>
          <p:cNvPicPr>
            <a:picLocks noGrp="1" noChangeAspect="1"/>
          </p:cNvPicPr>
          <p:nvPr>
            <p:ph idx="1"/>
          </p:nvPr>
        </p:nvPicPr>
        <p:blipFill>
          <a:blip r:embed="rId2"/>
          <a:stretch>
            <a:fillRect/>
          </a:stretch>
        </p:blipFill>
        <p:spPr>
          <a:xfrm>
            <a:off x="930728" y="1198486"/>
            <a:ext cx="7282543" cy="4225770"/>
          </a:xfrm>
          <a:prstGeom prst="rect">
            <a:avLst/>
          </a:prstGeom>
        </p:spPr>
      </p:pic>
      <p:sp>
        <p:nvSpPr>
          <p:cNvPr id="3" name="TextBox 2">
            <a:extLst>
              <a:ext uri="{FF2B5EF4-FFF2-40B4-BE49-F238E27FC236}">
                <a16:creationId xmlns:a16="http://schemas.microsoft.com/office/drawing/2014/main" id="{65942346-F20A-4F8E-AAF6-51DFDBC928BC}"/>
              </a:ext>
            </a:extLst>
          </p:cNvPr>
          <p:cNvSpPr txBox="1"/>
          <p:nvPr/>
        </p:nvSpPr>
        <p:spPr>
          <a:xfrm>
            <a:off x="508247" y="5424256"/>
            <a:ext cx="8316157" cy="1708160"/>
          </a:xfrm>
          <a:prstGeom prst="rect">
            <a:avLst/>
          </a:prstGeom>
          <a:noFill/>
        </p:spPr>
        <p:txBody>
          <a:bodyPr wrap="square" rtlCol="0">
            <a:spAutoFit/>
          </a:bodyPr>
          <a:lstStyle/>
          <a:p>
            <a:pPr marL="742950" lvl="1" indent="-285750">
              <a:lnSpc>
                <a:spcPct val="150000"/>
              </a:lnSpc>
              <a:spcBef>
                <a:spcPts val="560"/>
              </a:spcBef>
              <a:buClr>
                <a:srgbClr val="FF0000"/>
              </a:buClr>
              <a:buSzPct val="100000"/>
              <a:buFont typeface="Times New Roman"/>
              <a:buChar char="–"/>
            </a:pPr>
            <a:r>
              <a:rPr lang="en-US" b="1" dirty="0">
                <a:solidFill>
                  <a:schemeClr val="dk1"/>
                </a:solidFill>
                <a:latin typeface="Times New Roman"/>
                <a:ea typeface="Times New Roman"/>
                <a:cs typeface="Times New Roman"/>
                <a:sym typeface="Times New Roman"/>
              </a:rPr>
              <a:t>Redundancy </a:t>
            </a:r>
            <a:r>
              <a:rPr lang="en-US" dirty="0">
                <a:solidFill>
                  <a:schemeClr val="dk1"/>
                </a:solidFill>
                <a:latin typeface="Times New Roman"/>
                <a:ea typeface="Times New Roman"/>
                <a:cs typeface="Times New Roman"/>
                <a:sym typeface="Times New Roman"/>
              </a:rPr>
              <a:t> is to store the same data in different files for no need. Redundancy caused TFPs to </a:t>
            </a:r>
            <a:r>
              <a:rPr lang="en-US" b="1" i="1" dirty="0">
                <a:solidFill>
                  <a:schemeClr val="dk1"/>
                </a:solidFill>
                <a:latin typeface="Times New Roman"/>
                <a:ea typeface="Times New Roman"/>
                <a:cs typeface="Times New Roman"/>
                <a:sym typeface="Times New Roman"/>
              </a:rPr>
              <a:t>waste</a:t>
            </a:r>
            <a:r>
              <a:rPr lang="en-US" dirty="0">
                <a:solidFill>
                  <a:schemeClr val="dk1"/>
                </a:solidFill>
                <a:latin typeface="Times New Roman"/>
                <a:ea typeface="Times New Roman"/>
                <a:cs typeface="Times New Roman"/>
                <a:sym typeface="Times New Roman"/>
              </a:rPr>
              <a:t> </a:t>
            </a:r>
            <a:r>
              <a:rPr lang="en-US" b="1" i="1" dirty="0">
                <a:solidFill>
                  <a:schemeClr val="dk1"/>
                </a:solidFill>
                <a:latin typeface="Times New Roman"/>
                <a:ea typeface="Times New Roman"/>
                <a:cs typeface="Times New Roman"/>
                <a:sym typeface="Times New Roman"/>
              </a:rPr>
              <a:t>storage</a:t>
            </a:r>
            <a:r>
              <a:rPr lang="en-US" dirty="0">
                <a:solidFill>
                  <a:schemeClr val="dk1"/>
                </a:solidFill>
                <a:latin typeface="Times New Roman"/>
                <a:ea typeface="Times New Roman"/>
                <a:cs typeface="Times New Roman"/>
                <a:sym typeface="Times New Roman"/>
              </a:rPr>
              <a:t> space,  to require duplication of effort for multiple updates (</a:t>
            </a:r>
            <a:r>
              <a:rPr lang="en-US" b="1" i="1" dirty="0">
                <a:solidFill>
                  <a:schemeClr val="dk1"/>
                </a:solidFill>
                <a:latin typeface="Times New Roman"/>
                <a:ea typeface="Times New Roman"/>
                <a:cs typeface="Times New Roman"/>
                <a:sym typeface="Times New Roman"/>
              </a:rPr>
              <a:t>waste time</a:t>
            </a:r>
            <a:r>
              <a:rPr lang="en-US" dirty="0">
                <a:solidFill>
                  <a:schemeClr val="dk1"/>
                </a:solidFill>
                <a:latin typeface="Times New Roman"/>
                <a:ea typeface="Times New Roman"/>
                <a:cs typeface="Times New Roman"/>
                <a:sym typeface="Times New Roman"/>
              </a:rPr>
              <a:t>), and to perhaps show inconsistent data. </a:t>
            </a:r>
          </a:p>
          <a:p>
            <a:pPr marL="742950" lvl="1" indent="-285750">
              <a:lnSpc>
                <a:spcPct val="150000"/>
              </a:lnSpc>
              <a:spcBef>
                <a:spcPts val="560"/>
              </a:spcBef>
              <a:buClr>
                <a:srgbClr val="FF0000"/>
              </a:buClr>
              <a:buSzPct val="100000"/>
              <a:buFont typeface="Times New Roman"/>
              <a:buChar char="–"/>
            </a:pPr>
            <a:r>
              <a:rPr lang="en-US" b="1" dirty="0">
                <a:solidFill>
                  <a:schemeClr val="dk1"/>
                </a:solidFill>
                <a:latin typeface="Times New Roman"/>
                <a:ea typeface="Times New Roman"/>
                <a:cs typeface="Times New Roman"/>
                <a:sym typeface="Times New Roman"/>
              </a:rPr>
              <a:t>Inconsistency </a:t>
            </a:r>
            <a:r>
              <a:rPr lang="en-US" dirty="0">
                <a:solidFill>
                  <a:schemeClr val="dk1"/>
                </a:solidFill>
                <a:latin typeface="Times New Roman"/>
                <a:ea typeface="Times New Roman"/>
                <a:cs typeface="Times New Roman"/>
                <a:sym typeface="Times New Roman"/>
              </a:rPr>
              <a:t>is to show different values for the same data item in different places.</a:t>
            </a:r>
          </a:p>
          <a:p>
            <a:endParaRPr lang="en-US" sz="1600" dirty="0"/>
          </a:p>
        </p:txBody>
      </p:sp>
    </p:spTree>
    <p:extLst>
      <p:ext uri="{BB962C8B-B14F-4D97-AF65-F5344CB8AC3E}">
        <p14:creationId xmlns:p14="http://schemas.microsoft.com/office/powerpoint/2010/main" val="1902346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title"/>
          </p:nvPr>
        </p:nvSpPr>
        <p:spPr>
          <a:xfrm>
            <a:off x="800100" y="136525"/>
            <a:ext cx="7772400" cy="633412"/>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1" u="none" strike="noStrike" cap="none" dirty="0">
                <a:solidFill>
                  <a:srgbClr val="333399"/>
                </a:solidFill>
                <a:latin typeface="Arial"/>
                <a:ea typeface="Arial"/>
                <a:cs typeface="Arial"/>
                <a:sym typeface="Arial"/>
              </a:rPr>
              <a:t>Database Approach</a:t>
            </a:r>
          </a:p>
        </p:txBody>
      </p:sp>
      <p:sp>
        <p:nvSpPr>
          <p:cNvPr id="273" name="Shape 273"/>
          <p:cNvSpPr/>
          <p:nvPr/>
        </p:nvSpPr>
        <p:spPr>
          <a:xfrm>
            <a:off x="3810000" y="5718702"/>
            <a:ext cx="2020887" cy="1066800"/>
          </a:xfrm>
          <a:prstGeom prst="flowChartMagneticDisk">
            <a:avLst/>
          </a:prstGeom>
          <a:solidFill>
            <a:schemeClr val="accent1"/>
          </a:solidFill>
          <a:ln w="25400" cap="flat" cmpd="sng">
            <a:solidFill>
              <a:srgbClr val="00BCBC"/>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2400" b="0" i="0" u="none" dirty="0">
                <a:solidFill>
                  <a:schemeClr val="dk1"/>
                </a:solidFill>
                <a:latin typeface="Times New Roman"/>
                <a:ea typeface="Times New Roman"/>
                <a:cs typeface="Times New Roman"/>
                <a:sym typeface="Times New Roman"/>
              </a:rPr>
              <a:t>University Student DB</a:t>
            </a:r>
          </a:p>
        </p:txBody>
      </p:sp>
      <p:sp>
        <p:nvSpPr>
          <p:cNvPr id="274" name="Shape 274"/>
          <p:cNvSpPr txBox="1"/>
          <p:nvPr/>
        </p:nvSpPr>
        <p:spPr>
          <a:xfrm>
            <a:off x="3820656" y="4699289"/>
            <a:ext cx="1752600" cy="762000"/>
          </a:xfrm>
          <a:prstGeom prst="rect">
            <a:avLst/>
          </a:prstGeom>
          <a:solidFill>
            <a:schemeClr val="lt2"/>
          </a:solidFill>
          <a:ln w="25400" cap="flat" cmpd="sng">
            <a:solidFill>
              <a:srgbClr val="00BCBC"/>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2400" b="0" i="0" u="none" dirty="0">
                <a:solidFill>
                  <a:schemeClr val="dk1"/>
                </a:solidFill>
                <a:latin typeface="Times New Roman"/>
                <a:ea typeface="Times New Roman"/>
                <a:cs typeface="Times New Roman"/>
                <a:sym typeface="Times New Roman"/>
              </a:rPr>
              <a:t>DBMS</a:t>
            </a:r>
          </a:p>
        </p:txBody>
      </p:sp>
      <p:cxnSp>
        <p:nvCxnSpPr>
          <p:cNvPr id="275" name="Shape 275"/>
          <p:cNvCxnSpPr>
            <a:cxnSpLocks/>
            <a:stCxn id="282" idx="2"/>
          </p:cNvCxnSpPr>
          <p:nvPr/>
        </p:nvCxnSpPr>
        <p:spPr>
          <a:xfrm flipH="1">
            <a:off x="5562599" y="4454456"/>
            <a:ext cx="1644926" cy="537170"/>
          </a:xfrm>
          <a:prstGeom prst="straightConnector1">
            <a:avLst/>
          </a:prstGeom>
          <a:noFill/>
          <a:ln w="9525" cap="flat" cmpd="sng">
            <a:solidFill>
              <a:srgbClr val="00FFFF"/>
            </a:solidFill>
            <a:prstDash val="solid"/>
            <a:miter/>
            <a:headEnd type="stealth" w="lg" len="lg"/>
            <a:tailEnd type="stealth" w="lg" len="lg"/>
          </a:ln>
        </p:spPr>
      </p:cxnSp>
      <p:cxnSp>
        <p:nvCxnSpPr>
          <p:cNvPr id="276" name="Shape 276"/>
          <p:cNvCxnSpPr>
            <a:cxnSpLocks/>
            <a:stCxn id="279" idx="2"/>
          </p:cNvCxnSpPr>
          <p:nvPr/>
        </p:nvCxnSpPr>
        <p:spPr>
          <a:xfrm>
            <a:off x="2193924" y="4544283"/>
            <a:ext cx="1616073" cy="444168"/>
          </a:xfrm>
          <a:prstGeom prst="straightConnector1">
            <a:avLst/>
          </a:prstGeom>
          <a:noFill/>
          <a:ln w="9525" cap="flat" cmpd="sng">
            <a:solidFill>
              <a:srgbClr val="00FFFF"/>
            </a:solidFill>
            <a:prstDash val="solid"/>
            <a:miter/>
            <a:headEnd type="stealth" w="lg" len="lg"/>
            <a:tailEnd type="stealth" w="lg" len="lg"/>
          </a:ln>
        </p:spPr>
      </p:cxnSp>
      <p:sp>
        <p:nvSpPr>
          <p:cNvPr id="277" name="Shape 277"/>
          <p:cNvSpPr txBox="1"/>
          <p:nvPr/>
        </p:nvSpPr>
        <p:spPr>
          <a:xfrm>
            <a:off x="3775044" y="2524123"/>
            <a:ext cx="1843824" cy="857250"/>
          </a:xfrm>
          <a:prstGeom prst="rect">
            <a:avLst/>
          </a:prstGeom>
          <a:solidFill>
            <a:schemeClr val="accent1"/>
          </a:solidFill>
          <a:ln w="25400" cap="flat" cmpd="sng">
            <a:solidFill>
              <a:srgbClr val="00BCBC"/>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2400" b="0" i="0" u="none" dirty="0">
                <a:solidFill>
                  <a:schemeClr val="dk1"/>
                </a:solidFill>
                <a:latin typeface="Times New Roman"/>
                <a:ea typeface="Times New Roman"/>
                <a:cs typeface="Times New Roman"/>
                <a:sym typeface="Times New Roman"/>
              </a:rPr>
              <a:t>Library System</a:t>
            </a:r>
          </a:p>
        </p:txBody>
      </p:sp>
      <p:sp>
        <p:nvSpPr>
          <p:cNvPr id="278" name="Shape 278"/>
          <p:cNvSpPr txBox="1"/>
          <p:nvPr/>
        </p:nvSpPr>
        <p:spPr>
          <a:xfrm>
            <a:off x="1212616" y="2513051"/>
            <a:ext cx="1805750" cy="781049"/>
          </a:xfrm>
          <a:prstGeom prst="rect">
            <a:avLst/>
          </a:prstGeom>
          <a:solidFill>
            <a:schemeClr val="accent1"/>
          </a:solidFill>
          <a:ln w="25400" cap="flat" cmpd="sng">
            <a:solidFill>
              <a:srgbClr val="00BCBC"/>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2400" b="0" i="0" u="none" dirty="0">
                <a:solidFill>
                  <a:schemeClr val="dk1"/>
                </a:solidFill>
                <a:latin typeface="Times New Roman"/>
                <a:ea typeface="Times New Roman"/>
                <a:cs typeface="Times New Roman"/>
                <a:sym typeface="Times New Roman"/>
              </a:rPr>
              <a:t>Registration System</a:t>
            </a:r>
          </a:p>
        </p:txBody>
      </p:sp>
      <p:sp>
        <p:nvSpPr>
          <p:cNvPr id="279" name="Shape 279"/>
          <p:cNvSpPr txBox="1"/>
          <p:nvPr/>
        </p:nvSpPr>
        <p:spPr>
          <a:xfrm>
            <a:off x="1165224" y="3629883"/>
            <a:ext cx="2057400" cy="914400"/>
          </a:xfrm>
          <a:prstGeom prst="rect">
            <a:avLst/>
          </a:prstGeom>
          <a:solidFill>
            <a:srgbClr val="85A3E0"/>
          </a:solidFill>
          <a:ln w="25400" cap="flat" cmpd="sng">
            <a:solidFill>
              <a:srgbClr val="ADC2EB"/>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2400" b="0" i="0" u="none">
                <a:solidFill>
                  <a:schemeClr val="dk1"/>
                </a:solidFill>
                <a:latin typeface="Times New Roman"/>
                <a:ea typeface="Times New Roman"/>
                <a:cs typeface="Times New Roman"/>
                <a:sym typeface="Times New Roman"/>
              </a:rPr>
              <a:t>Registration Application</a:t>
            </a:r>
          </a:p>
        </p:txBody>
      </p:sp>
      <p:sp>
        <p:nvSpPr>
          <p:cNvPr id="280" name="Shape 280"/>
          <p:cNvSpPr txBox="1"/>
          <p:nvPr/>
        </p:nvSpPr>
        <p:spPr>
          <a:xfrm>
            <a:off x="3739724" y="3624315"/>
            <a:ext cx="1893151" cy="852606"/>
          </a:xfrm>
          <a:prstGeom prst="rect">
            <a:avLst/>
          </a:prstGeom>
          <a:solidFill>
            <a:srgbClr val="85A3E0"/>
          </a:solidFill>
          <a:ln w="25400" cap="flat" cmpd="sng">
            <a:solidFill>
              <a:srgbClr val="ADC2EB"/>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2400" b="0" i="0" u="none" dirty="0">
                <a:solidFill>
                  <a:schemeClr val="dk1"/>
                </a:solidFill>
                <a:latin typeface="Times New Roman"/>
                <a:ea typeface="Times New Roman"/>
                <a:cs typeface="Times New Roman"/>
                <a:sym typeface="Times New Roman"/>
              </a:rPr>
              <a:t>Library Application</a:t>
            </a:r>
          </a:p>
        </p:txBody>
      </p:sp>
      <p:sp>
        <p:nvSpPr>
          <p:cNvPr id="281" name="Shape 281"/>
          <p:cNvSpPr txBox="1"/>
          <p:nvPr/>
        </p:nvSpPr>
        <p:spPr>
          <a:xfrm>
            <a:off x="6296671" y="2481162"/>
            <a:ext cx="1808455" cy="819150"/>
          </a:xfrm>
          <a:prstGeom prst="rect">
            <a:avLst/>
          </a:prstGeom>
          <a:solidFill>
            <a:schemeClr val="accent1"/>
          </a:solidFill>
          <a:ln w="25400" cap="flat" cmpd="sng">
            <a:solidFill>
              <a:srgbClr val="00BCBC"/>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2400" b="0" i="0" u="none" dirty="0">
                <a:solidFill>
                  <a:schemeClr val="dk1"/>
                </a:solidFill>
                <a:latin typeface="Times New Roman"/>
                <a:ea typeface="Times New Roman"/>
                <a:cs typeface="Times New Roman"/>
                <a:sym typeface="Times New Roman"/>
              </a:rPr>
              <a:t>Examination System</a:t>
            </a:r>
          </a:p>
        </p:txBody>
      </p:sp>
      <p:sp>
        <p:nvSpPr>
          <p:cNvPr id="282" name="Shape 282"/>
          <p:cNvSpPr txBox="1"/>
          <p:nvPr/>
        </p:nvSpPr>
        <p:spPr>
          <a:xfrm>
            <a:off x="6290385" y="3616256"/>
            <a:ext cx="1834280" cy="838200"/>
          </a:xfrm>
          <a:prstGeom prst="rect">
            <a:avLst/>
          </a:prstGeom>
          <a:solidFill>
            <a:srgbClr val="85A3E0"/>
          </a:solidFill>
          <a:ln w="25400" cap="flat" cmpd="sng">
            <a:solidFill>
              <a:srgbClr val="ADC2EB"/>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Times New Roman"/>
              <a:buNone/>
            </a:pPr>
            <a:r>
              <a:rPr lang="en-US" sz="2400" b="0" i="0" u="none" dirty="0">
                <a:solidFill>
                  <a:schemeClr val="dk1"/>
                </a:solidFill>
                <a:latin typeface="Times New Roman"/>
                <a:ea typeface="Times New Roman"/>
                <a:cs typeface="Times New Roman"/>
                <a:sym typeface="Times New Roman"/>
              </a:rPr>
              <a:t>Examination Application</a:t>
            </a:r>
          </a:p>
        </p:txBody>
      </p:sp>
      <p:sp>
        <p:nvSpPr>
          <p:cNvPr id="284" name="Shape 284"/>
          <p:cNvSpPr/>
          <p:nvPr/>
        </p:nvSpPr>
        <p:spPr>
          <a:xfrm>
            <a:off x="7152502" y="3353554"/>
            <a:ext cx="69731" cy="220846"/>
          </a:xfrm>
          <a:prstGeom prst="upDownArrow">
            <a:avLst>
              <a:gd name="adj1" fmla="val 50000"/>
              <a:gd name="adj2" fmla="val 2374"/>
            </a:avLst>
          </a:prstGeom>
          <a:solidFill>
            <a:schemeClr val="accent1"/>
          </a:solidFill>
          <a:ln w="25400" cap="flat" cmpd="sng">
            <a:solidFill>
              <a:srgbClr val="00BCB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285" name="Shape 285"/>
          <p:cNvSpPr/>
          <p:nvPr/>
        </p:nvSpPr>
        <p:spPr>
          <a:xfrm flipH="1">
            <a:off x="4686298" y="3429000"/>
            <a:ext cx="69731" cy="173090"/>
          </a:xfrm>
          <a:prstGeom prst="upDownArrow">
            <a:avLst>
              <a:gd name="adj1" fmla="val 50000"/>
              <a:gd name="adj2" fmla="val 5028"/>
            </a:avLst>
          </a:prstGeom>
          <a:solidFill>
            <a:schemeClr val="accent1"/>
          </a:solidFill>
          <a:ln w="25400" cap="flat" cmpd="sng">
            <a:solidFill>
              <a:srgbClr val="00BCB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cxnSp>
        <p:nvCxnSpPr>
          <p:cNvPr id="286" name="Shape 286"/>
          <p:cNvCxnSpPr>
            <a:cxnSpLocks/>
            <a:stCxn id="280" idx="2"/>
            <a:endCxn id="274" idx="0"/>
          </p:cNvCxnSpPr>
          <p:nvPr/>
        </p:nvCxnSpPr>
        <p:spPr>
          <a:xfrm>
            <a:off x="4686300" y="4476921"/>
            <a:ext cx="10656" cy="222368"/>
          </a:xfrm>
          <a:prstGeom prst="straightConnector1">
            <a:avLst/>
          </a:prstGeom>
          <a:noFill/>
          <a:ln w="9525" cap="flat" cmpd="sng">
            <a:solidFill>
              <a:srgbClr val="00FFFF"/>
            </a:solidFill>
            <a:prstDash val="solid"/>
            <a:miter/>
            <a:headEnd type="stealth" w="lg" len="lg"/>
            <a:tailEnd type="stealth" w="lg" len="lg"/>
          </a:ln>
        </p:spPr>
      </p:cxnSp>
      <p:sp>
        <p:nvSpPr>
          <p:cNvPr id="287" name="Shape 287"/>
          <p:cNvSpPr/>
          <p:nvPr/>
        </p:nvSpPr>
        <p:spPr>
          <a:xfrm>
            <a:off x="4673601" y="5510972"/>
            <a:ext cx="162942" cy="172685"/>
          </a:xfrm>
          <a:prstGeom prst="upDownArrow">
            <a:avLst>
              <a:gd name="adj1" fmla="val 50000"/>
              <a:gd name="adj2" fmla="val 5008"/>
            </a:avLst>
          </a:prstGeom>
          <a:solidFill>
            <a:schemeClr val="accent1"/>
          </a:solidFill>
          <a:ln w="25400" cap="flat" cmpd="sng">
            <a:solidFill>
              <a:srgbClr val="00BCB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288" name="Shape 288"/>
          <p:cNvSpPr txBox="1">
            <a:spLocks noGrp="1"/>
          </p:cNvSpPr>
          <p:nvPr>
            <p:ph type="body" idx="1"/>
          </p:nvPr>
        </p:nvSpPr>
        <p:spPr>
          <a:xfrm>
            <a:off x="297984" y="4699289"/>
            <a:ext cx="3070281" cy="720724"/>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FF0000"/>
              </a:buClr>
              <a:buSzPct val="100000"/>
              <a:buFont typeface="Noto Sans Symbols"/>
              <a:buChar char="●"/>
            </a:pPr>
            <a:r>
              <a:rPr lang="en-US" sz="2400" b="0" i="0" u="none" dirty="0">
                <a:solidFill>
                  <a:schemeClr val="dk1"/>
                </a:solidFill>
                <a:latin typeface="Times New Roman"/>
                <a:ea typeface="Times New Roman"/>
                <a:cs typeface="Times New Roman"/>
                <a:sym typeface="Times New Roman"/>
              </a:rPr>
              <a:t>A single repository maintain data defined once and accessed by various users</a:t>
            </a:r>
          </a:p>
        </p:txBody>
      </p:sp>
      <p:graphicFrame>
        <p:nvGraphicFramePr>
          <p:cNvPr id="3" name="Table 2">
            <a:extLst>
              <a:ext uri="{FF2B5EF4-FFF2-40B4-BE49-F238E27FC236}">
                <a16:creationId xmlns:a16="http://schemas.microsoft.com/office/drawing/2014/main" id="{9F4F102D-6D5E-4BA9-9B8B-9644E4C6F689}"/>
              </a:ext>
            </a:extLst>
          </p:cNvPr>
          <p:cNvGraphicFramePr>
            <a:graphicFrameLocks noGrp="1"/>
          </p:cNvGraphicFramePr>
          <p:nvPr>
            <p:extLst>
              <p:ext uri="{D42A27DB-BD31-4B8C-83A1-F6EECF244321}">
                <p14:modId xmlns:p14="http://schemas.microsoft.com/office/powerpoint/2010/main" val="2988010787"/>
              </p:ext>
            </p:extLst>
          </p:nvPr>
        </p:nvGraphicFramePr>
        <p:xfrm>
          <a:off x="6028253" y="5419300"/>
          <a:ext cx="1253608" cy="1280160"/>
        </p:xfrm>
        <a:graphic>
          <a:graphicData uri="http://schemas.openxmlformats.org/drawingml/2006/table">
            <a:tbl>
              <a:tblPr firstRow="1" bandRow="1">
                <a:tableStyleId>{CBCA28D5-45E5-4678-AE10-2AB417173C7C}</a:tableStyleId>
              </a:tblPr>
              <a:tblGrid>
                <a:gridCol w="1253608">
                  <a:extLst>
                    <a:ext uri="{9D8B030D-6E8A-4147-A177-3AD203B41FA5}">
                      <a16:colId xmlns:a16="http://schemas.microsoft.com/office/drawing/2014/main" val="3463764210"/>
                    </a:ext>
                  </a:extLst>
                </a:gridCol>
              </a:tblGrid>
              <a:tr h="208900">
                <a:tc>
                  <a:txBody>
                    <a:bodyPr/>
                    <a:lstStyle/>
                    <a:p>
                      <a:r>
                        <a:rPr lang="en-US" sz="1200" dirty="0"/>
                        <a:t>STUDENT</a:t>
                      </a:r>
                    </a:p>
                  </a:txBody>
                  <a:tcPr/>
                </a:tc>
                <a:extLst>
                  <a:ext uri="{0D108BD9-81ED-4DB2-BD59-A6C34878D82A}">
                    <a16:rowId xmlns:a16="http://schemas.microsoft.com/office/drawing/2014/main" val="2892938631"/>
                  </a:ext>
                </a:extLst>
              </a:tr>
              <a:tr h="370840">
                <a:tc>
                  <a:txBody>
                    <a:bodyPr/>
                    <a:lstStyle/>
                    <a:p>
                      <a:r>
                        <a:rPr lang="en-US" sz="1200" dirty="0"/>
                        <a:t>Reg. No</a:t>
                      </a:r>
                    </a:p>
                    <a:p>
                      <a:r>
                        <a:rPr lang="en-US" sz="1200" dirty="0"/>
                        <a:t>Name</a:t>
                      </a:r>
                    </a:p>
                    <a:p>
                      <a:r>
                        <a:rPr lang="en-US" sz="1200" dirty="0" err="1"/>
                        <a:t>Father_Name</a:t>
                      </a:r>
                      <a:endParaRPr lang="en-US" sz="1200" dirty="0"/>
                    </a:p>
                    <a:p>
                      <a:r>
                        <a:rPr lang="en-US" sz="1200" dirty="0"/>
                        <a:t>Phone</a:t>
                      </a:r>
                    </a:p>
                    <a:p>
                      <a:r>
                        <a:rPr lang="en-US" sz="1200" dirty="0"/>
                        <a:t>Address</a:t>
                      </a:r>
                    </a:p>
                  </a:txBody>
                  <a:tcPr/>
                </a:tc>
                <a:extLst>
                  <a:ext uri="{0D108BD9-81ED-4DB2-BD59-A6C34878D82A}">
                    <a16:rowId xmlns:a16="http://schemas.microsoft.com/office/drawing/2014/main" val="1891739896"/>
                  </a:ext>
                </a:extLst>
              </a:tr>
            </a:tbl>
          </a:graphicData>
        </a:graphic>
      </p:graphicFrame>
      <p:graphicFrame>
        <p:nvGraphicFramePr>
          <p:cNvPr id="22" name="Table 21">
            <a:extLst>
              <a:ext uri="{FF2B5EF4-FFF2-40B4-BE49-F238E27FC236}">
                <a16:creationId xmlns:a16="http://schemas.microsoft.com/office/drawing/2014/main" id="{A219D368-768E-470B-ABCF-DB59139A2D59}"/>
              </a:ext>
            </a:extLst>
          </p:cNvPr>
          <p:cNvGraphicFramePr>
            <a:graphicFrameLocks noGrp="1"/>
          </p:cNvGraphicFramePr>
          <p:nvPr>
            <p:extLst>
              <p:ext uri="{D42A27DB-BD31-4B8C-83A1-F6EECF244321}">
                <p14:modId xmlns:p14="http://schemas.microsoft.com/office/powerpoint/2010/main" val="2092513265"/>
              </p:ext>
            </p:extLst>
          </p:nvPr>
        </p:nvGraphicFramePr>
        <p:xfrm>
          <a:off x="7647705" y="5606280"/>
          <a:ext cx="1087922" cy="914400"/>
        </p:xfrm>
        <a:graphic>
          <a:graphicData uri="http://schemas.openxmlformats.org/drawingml/2006/table">
            <a:tbl>
              <a:tblPr firstRow="1" bandRow="1">
                <a:tableStyleId>{CBCA28D5-45E5-4678-AE10-2AB417173C7C}</a:tableStyleId>
              </a:tblPr>
              <a:tblGrid>
                <a:gridCol w="1087922">
                  <a:extLst>
                    <a:ext uri="{9D8B030D-6E8A-4147-A177-3AD203B41FA5}">
                      <a16:colId xmlns:a16="http://schemas.microsoft.com/office/drawing/2014/main" val="3463764210"/>
                    </a:ext>
                  </a:extLst>
                </a:gridCol>
              </a:tblGrid>
              <a:tr h="244411">
                <a:tc>
                  <a:txBody>
                    <a:bodyPr/>
                    <a:lstStyle/>
                    <a:p>
                      <a:r>
                        <a:rPr lang="en-US" sz="1200" dirty="0"/>
                        <a:t>CLASS</a:t>
                      </a:r>
                    </a:p>
                  </a:txBody>
                  <a:tcPr/>
                </a:tc>
                <a:extLst>
                  <a:ext uri="{0D108BD9-81ED-4DB2-BD59-A6C34878D82A}">
                    <a16:rowId xmlns:a16="http://schemas.microsoft.com/office/drawing/2014/main" val="2892938631"/>
                  </a:ext>
                </a:extLst>
              </a:tr>
              <a:tr h="370840">
                <a:tc>
                  <a:txBody>
                    <a:bodyPr/>
                    <a:lstStyle/>
                    <a:p>
                      <a:r>
                        <a:rPr lang="en-US" sz="1200" dirty="0"/>
                        <a:t>Class</a:t>
                      </a:r>
                    </a:p>
                    <a:p>
                      <a:r>
                        <a:rPr lang="en-US" sz="1200" dirty="0"/>
                        <a:t>Grade</a:t>
                      </a:r>
                    </a:p>
                    <a:p>
                      <a:r>
                        <a:rPr lang="en-US" sz="1200" dirty="0"/>
                        <a:t>Semester</a:t>
                      </a:r>
                    </a:p>
                  </a:txBody>
                  <a:tcPr/>
                </a:tc>
                <a:extLst>
                  <a:ext uri="{0D108BD9-81ED-4DB2-BD59-A6C34878D82A}">
                    <a16:rowId xmlns:a16="http://schemas.microsoft.com/office/drawing/2014/main" val="1891739896"/>
                  </a:ext>
                </a:extLst>
              </a:tr>
            </a:tbl>
          </a:graphicData>
        </a:graphic>
      </p:graphicFrame>
      <p:graphicFrame>
        <p:nvGraphicFramePr>
          <p:cNvPr id="23" name="Table 22">
            <a:extLst>
              <a:ext uri="{FF2B5EF4-FFF2-40B4-BE49-F238E27FC236}">
                <a16:creationId xmlns:a16="http://schemas.microsoft.com/office/drawing/2014/main" id="{9A1B03C8-655A-4D7B-B70E-58D7E395C945}"/>
              </a:ext>
            </a:extLst>
          </p:cNvPr>
          <p:cNvGraphicFramePr>
            <a:graphicFrameLocks noGrp="1"/>
          </p:cNvGraphicFramePr>
          <p:nvPr>
            <p:extLst>
              <p:ext uri="{D42A27DB-BD31-4B8C-83A1-F6EECF244321}">
                <p14:modId xmlns:p14="http://schemas.microsoft.com/office/powerpoint/2010/main" val="3459702966"/>
              </p:ext>
            </p:extLst>
          </p:nvPr>
        </p:nvGraphicFramePr>
        <p:xfrm>
          <a:off x="7389811" y="4779452"/>
          <a:ext cx="1305015" cy="731520"/>
        </p:xfrm>
        <a:graphic>
          <a:graphicData uri="http://schemas.openxmlformats.org/drawingml/2006/table">
            <a:tbl>
              <a:tblPr firstRow="1" bandRow="1">
                <a:tableStyleId>{CBCA28D5-45E5-4678-AE10-2AB417173C7C}</a:tableStyleId>
              </a:tblPr>
              <a:tblGrid>
                <a:gridCol w="1305015">
                  <a:extLst>
                    <a:ext uri="{9D8B030D-6E8A-4147-A177-3AD203B41FA5}">
                      <a16:colId xmlns:a16="http://schemas.microsoft.com/office/drawing/2014/main" val="3463764210"/>
                    </a:ext>
                  </a:extLst>
                </a:gridCol>
              </a:tblGrid>
              <a:tr h="251655">
                <a:tc>
                  <a:txBody>
                    <a:bodyPr/>
                    <a:lstStyle/>
                    <a:p>
                      <a:r>
                        <a:rPr lang="en-US" sz="1200" dirty="0"/>
                        <a:t>BOOKS</a:t>
                      </a:r>
                    </a:p>
                  </a:txBody>
                  <a:tcPr/>
                </a:tc>
                <a:extLst>
                  <a:ext uri="{0D108BD9-81ED-4DB2-BD59-A6C34878D82A}">
                    <a16:rowId xmlns:a16="http://schemas.microsoft.com/office/drawing/2014/main" val="2892938631"/>
                  </a:ext>
                </a:extLst>
              </a:tr>
              <a:tr h="370840">
                <a:tc>
                  <a:txBody>
                    <a:bodyPr/>
                    <a:lstStyle/>
                    <a:p>
                      <a:r>
                        <a:rPr lang="en-US" sz="1200" dirty="0" err="1"/>
                        <a:t>Book_Issued</a:t>
                      </a:r>
                      <a:endParaRPr lang="en-US" sz="1200" dirty="0"/>
                    </a:p>
                    <a:p>
                      <a:r>
                        <a:rPr lang="en-US" sz="1200" dirty="0"/>
                        <a:t>Fine</a:t>
                      </a:r>
                    </a:p>
                  </a:txBody>
                  <a:tcPr/>
                </a:tc>
                <a:extLst>
                  <a:ext uri="{0D108BD9-81ED-4DB2-BD59-A6C34878D82A}">
                    <a16:rowId xmlns:a16="http://schemas.microsoft.com/office/drawing/2014/main" val="1891739896"/>
                  </a:ext>
                </a:extLst>
              </a:tr>
            </a:tbl>
          </a:graphicData>
        </a:graphic>
      </p:graphicFrame>
      <p:cxnSp>
        <p:nvCxnSpPr>
          <p:cNvPr id="24" name="Shape 275">
            <a:extLst>
              <a:ext uri="{FF2B5EF4-FFF2-40B4-BE49-F238E27FC236}">
                <a16:creationId xmlns:a16="http://schemas.microsoft.com/office/drawing/2014/main" id="{9D3B5386-1518-44FC-9928-D48F825380E4}"/>
              </a:ext>
            </a:extLst>
          </p:cNvPr>
          <p:cNvCxnSpPr>
            <a:cxnSpLocks/>
            <a:stCxn id="23" idx="1"/>
            <a:endCxn id="3" idx="0"/>
          </p:cNvCxnSpPr>
          <p:nvPr/>
        </p:nvCxnSpPr>
        <p:spPr>
          <a:xfrm flipH="1">
            <a:off x="6655057" y="5145212"/>
            <a:ext cx="734754" cy="274088"/>
          </a:xfrm>
          <a:prstGeom prst="straightConnector1">
            <a:avLst/>
          </a:prstGeom>
          <a:noFill/>
          <a:ln w="9525" cap="flat" cmpd="sng">
            <a:solidFill>
              <a:srgbClr val="00FFFF"/>
            </a:solidFill>
            <a:prstDash val="solid"/>
            <a:miter/>
            <a:headEnd type="stealth" w="lg" len="lg"/>
            <a:tailEnd type="stealth" w="lg" len="lg"/>
          </a:ln>
        </p:spPr>
      </p:cxnSp>
      <p:cxnSp>
        <p:nvCxnSpPr>
          <p:cNvPr id="26" name="Shape 275">
            <a:extLst>
              <a:ext uri="{FF2B5EF4-FFF2-40B4-BE49-F238E27FC236}">
                <a16:creationId xmlns:a16="http://schemas.microsoft.com/office/drawing/2014/main" id="{8FE600C8-90EA-4673-9560-B0AC9EB24CB5}"/>
              </a:ext>
            </a:extLst>
          </p:cNvPr>
          <p:cNvCxnSpPr>
            <a:cxnSpLocks/>
            <a:stCxn id="22" idx="1"/>
            <a:endCxn id="3" idx="3"/>
          </p:cNvCxnSpPr>
          <p:nvPr/>
        </p:nvCxnSpPr>
        <p:spPr>
          <a:xfrm flipH="1" flipV="1">
            <a:off x="7281861" y="6059380"/>
            <a:ext cx="365844" cy="4100"/>
          </a:xfrm>
          <a:prstGeom prst="straightConnector1">
            <a:avLst/>
          </a:prstGeom>
          <a:noFill/>
          <a:ln w="9525" cap="flat" cmpd="sng">
            <a:solidFill>
              <a:srgbClr val="00FFFF"/>
            </a:solidFill>
            <a:prstDash val="solid"/>
            <a:miter/>
            <a:headEnd type="stealth" w="lg" len="lg"/>
            <a:tailEnd type="stealth" w="lg" len="lg"/>
          </a:ln>
        </p:spPr>
      </p:cxnSp>
      <p:pic>
        <p:nvPicPr>
          <p:cNvPr id="35" name="Shape 396">
            <a:extLst>
              <a:ext uri="{FF2B5EF4-FFF2-40B4-BE49-F238E27FC236}">
                <a16:creationId xmlns:a16="http://schemas.microsoft.com/office/drawing/2014/main" id="{F967A919-AFF2-4008-89E7-602425E965B4}"/>
              </a:ext>
            </a:extLst>
          </p:cNvPr>
          <p:cNvPicPr preferRelativeResize="0"/>
          <p:nvPr/>
        </p:nvPicPr>
        <p:blipFill rotWithShape="1">
          <a:blip r:embed="rId3">
            <a:alphaModFix/>
          </a:blip>
          <a:srcRect/>
          <a:stretch/>
        </p:blipFill>
        <p:spPr>
          <a:xfrm>
            <a:off x="227884" y="1893982"/>
            <a:ext cx="542925" cy="400049"/>
          </a:xfrm>
          <a:prstGeom prst="rect">
            <a:avLst/>
          </a:prstGeom>
          <a:noFill/>
          <a:ln>
            <a:noFill/>
          </a:ln>
        </p:spPr>
      </p:pic>
      <p:pic>
        <p:nvPicPr>
          <p:cNvPr id="36" name="Shape 397">
            <a:extLst>
              <a:ext uri="{FF2B5EF4-FFF2-40B4-BE49-F238E27FC236}">
                <a16:creationId xmlns:a16="http://schemas.microsoft.com/office/drawing/2014/main" id="{FD5857BA-8DB7-46CF-87FC-8CEB5D5EE35F}"/>
              </a:ext>
            </a:extLst>
          </p:cNvPr>
          <p:cNvPicPr preferRelativeResize="0"/>
          <p:nvPr/>
        </p:nvPicPr>
        <p:blipFill rotWithShape="1">
          <a:blip r:embed="rId3">
            <a:alphaModFix/>
          </a:blip>
          <a:srcRect/>
          <a:stretch/>
        </p:blipFill>
        <p:spPr>
          <a:xfrm>
            <a:off x="1080370" y="1916207"/>
            <a:ext cx="371474" cy="400049"/>
          </a:xfrm>
          <a:prstGeom prst="rect">
            <a:avLst/>
          </a:prstGeom>
          <a:noFill/>
          <a:ln>
            <a:noFill/>
          </a:ln>
        </p:spPr>
      </p:pic>
      <p:sp>
        <p:nvSpPr>
          <p:cNvPr id="37" name="Shape 401">
            <a:extLst>
              <a:ext uri="{FF2B5EF4-FFF2-40B4-BE49-F238E27FC236}">
                <a16:creationId xmlns:a16="http://schemas.microsoft.com/office/drawing/2014/main" id="{70AA422C-C89D-4C81-B36D-1ADCBF03CA8E}"/>
              </a:ext>
            </a:extLst>
          </p:cNvPr>
          <p:cNvSpPr txBox="1"/>
          <p:nvPr/>
        </p:nvSpPr>
        <p:spPr>
          <a:xfrm>
            <a:off x="678734" y="1854295"/>
            <a:ext cx="377824" cy="4603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2400" b="0" i="0" u="none" dirty="0">
                <a:solidFill>
                  <a:schemeClr val="dk1"/>
                </a:solidFill>
                <a:latin typeface="Times New Roman"/>
                <a:ea typeface="Times New Roman"/>
                <a:cs typeface="Times New Roman"/>
                <a:sym typeface="Times New Roman"/>
              </a:rPr>
              <a:t>…</a:t>
            </a:r>
          </a:p>
        </p:txBody>
      </p:sp>
      <p:pic>
        <p:nvPicPr>
          <p:cNvPr id="38" name="Shape 396">
            <a:extLst>
              <a:ext uri="{FF2B5EF4-FFF2-40B4-BE49-F238E27FC236}">
                <a16:creationId xmlns:a16="http://schemas.microsoft.com/office/drawing/2014/main" id="{F6CCC59C-545D-42C2-A2C6-780006B5F68A}"/>
              </a:ext>
            </a:extLst>
          </p:cNvPr>
          <p:cNvPicPr preferRelativeResize="0"/>
          <p:nvPr/>
        </p:nvPicPr>
        <p:blipFill rotWithShape="1">
          <a:blip r:embed="rId3">
            <a:alphaModFix/>
          </a:blip>
          <a:srcRect/>
          <a:stretch/>
        </p:blipFill>
        <p:spPr>
          <a:xfrm>
            <a:off x="7857277" y="1672756"/>
            <a:ext cx="542925" cy="400049"/>
          </a:xfrm>
          <a:prstGeom prst="rect">
            <a:avLst/>
          </a:prstGeom>
          <a:noFill/>
          <a:ln>
            <a:noFill/>
          </a:ln>
        </p:spPr>
      </p:pic>
      <p:pic>
        <p:nvPicPr>
          <p:cNvPr id="39" name="Shape 397">
            <a:extLst>
              <a:ext uri="{FF2B5EF4-FFF2-40B4-BE49-F238E27FC236}">
                <a16:creationId xmlns:a16="http://schemas.microsoft.com/office/drawing/2014/main" id="{200600E1-1CBB-4023-A3E8-0000E10F1FDE}"/>
              </a:ext>
            </a:extLst>
          </p:cNvPr>
          <p:cNvPicPr preferRelativeResize="0"/>
          <p:nvPr/>
        </p:nvPicPr>
        <p:blipFill rotWithShape="1">
          <a:blip r:embed="rId3">
            <a:alphaModFix/>
          </a:blip>
          <a:srcRect/>
          <a:stretch/>
        </p:blipFill>
        <p:spPr>
          <a:xfrm>
            <a:off x="8709763" y="1694981"/>
            <a:ext cx="371474" cy="400049"/>
          </a:xfrm>
          <a:prstGeom prst="rect">
            <a:avLst/>
          </a:prstGeom>
          <a:noFill/>
          <a:ln>
            <a:noFill/>
          </a:ln>
        </p:spPr>
      </p:pic>
      <p:sp>
        <p:nvSpPr>
          <p:cNvPr id="40" name="Shape 401">
            <a:extLst>
              <a:ext uri="{FF2B5EF4-FFF2-40B4-BE49-F238E27FC236}">
                <a16:creationId xmlns:a16="http://schemas.microsoft.com/office/drawing/2014/main" id="{8AB06DFF-0487-4CF2-A4E5-DE5E03B6CDB0}"/>
              </a:ext>
            </a:extLst>
          </p:cNvPr>
          <p:cNvSpPr txBox="1"/>
          <p:nvPr/>
        </p:nvSpPr>
        <p:spPr>
          <a:xfrm>
            <a:off x="8308127" y="1633069"/>
            <a:ext cx="377824" cy="4603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2400" b="0" i="0" u="none" dirty="0">
                <a:solidFill>
                  <a:schemeClr val="dk1"/>
                </a:solidFill>
                <a:latin typeface="Times New Roman"/>
                <a:ea typeface="Times New Roman"/>
                <a:cs typeface="Times New Roman"/>
                <a:sym typeface="Times New Roman"/>
              </a:rPr>
              <a:t>…</a:t>
            </a:r>
          </a:p>
        </p:txBody>
      </p:sp>
      <p:pic>
        <p:nvPicPr>
          <p:cNvPr id="41" name="Shape 396">
            <a:extLst>
              <a:ext uri="{FF2B5EF4-FFF2-40B4-BE49-F238E27FC236}">
                <a16:creationId xmlns:a16="http://schemas.microsoft.com/office/drawing/2014/main" id="{FFB9B5F0-ED8E-4272-A778-CAA1A1F7B4A7}"/>
              </a:ext>
            </a:extLst>
          </p:cNvPr>
          <p:cNvPicPr preferRelativeResize="0"/>
          <p:nvPr/>
        </p:nvPicPr>
        <p:blipFill rotWithShape="1">
          <a:blip r:embed="rId3">
            <a:alphaModFix/>
          </a:blip>
          <a:srcRect/>
          <a:stretch/>
        </p:blipFill>
        <p:spPr>
          <a:xfrm>
            <a:off x="5096998" y="1693861"/>
            <a:ext cx="542925" cy="400049"/>
          </a:xfrm>
          <a:prstGeom prst="rect">
            <a:avLst/>
          </a:prstGeom>
          <a:noFill/>
          <a:ln>
            <a:noFill/>
          </a:ln>
        </p:spPr>
      </p:pic>
      <p:pic>
        <p:nvPicPr>
          <p:cNvPr id="42" name="Shape 397">
            <a:extLst>
              <a:ext uri="{FF2B5EF4-FFF2-40B4-BE49-F238E27FC236}">
                <a16:creationId xmlns:a16="http://schemas.microsoft.com/office/drawing/2014/main" id="{A12B368E-1945-42B9-A792-63E5CEEC683D}"/>
              </a:ext>
            </a:extLst>
          </p:cNvPr>
          <p:cNvPicPr preferRelativeResize="0"/>
          <p:nvPr/>
        </p:nvPicPr>
        <p:blipFill rotWithShape="1">
          <a:blip r:embed="rId3">
            <a:alphaModFix/>
          </a:blip>
          <a:srcRect/>
          <a:stretch/>
        </p:blipFill>
        <p:spPr>
          <a:xfrm>
            <a:off x="5949484" y="1716086"/>
            <a:ext cx="371474" cy="400049"/>
          </a:xfrm>
          <a:prstGeom prst="rect">
            <a:avLst/>
          </a:prstGeom>
          <a:noFill/>
          <a:ln>
            <a:noFill/>
          </a:ln>
        </p:spPr>
      </p:pic>
      <p:sp>
        <p:nvSpPr>
          <p:cNvPr id="43" name="Shape 401">
            <a:extLst>
              <a:ext uri="{FF2B5EF4-FFF2-40B4-BE49-F238E27FC236}">
                <a16:creationId xmlns:a16="http://schemas.microsoft.com/office/drawing/2014/main" id="{EF9A7C1F-6BD7-49EB-B2A9-97CB55B243CA}"/>
              </a:ext>
            </a:extLst>
          </p:cNvPr>
          <p:cNvSpPr txBox="1"/>
          <p:nvPr/>
        </p:nvSpPr>
        <p:spPr>
          <a:xfrm>
            <a:off x="5547848" y="1654174"/>
            <a:ext cx="377824" cy="4603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2400" b="0" i="0" u="none" dirty="0">
                <a:solidFill>
                  <a:schemeClr val="dk1"/>
                </a:solidFill>
                <a:latin typeface="Times New Roman"/>
                <a:ea typeface="Times New Roman"/>
                <a:cs typeface="Times New Roman"/>
                <a:sym typeface="Times New Roman"/>
              </a:rPr>
              <a:t>…</a:t>
            </a:r>
          </a:p>
        </p:txBody>
      </p:sp>
      <p:graphicFrame>
        <p:nvGraphicFramePr>
          <p:cNvPr id="45" name="Table 44">
            <a:extLst>
              <a:ext uri="{FF2B5EF4-FFF2-40B4-BE49-F238E27FC236}">
                <a16:creationId xmlns:a16="http://schemas.microsoft.com/office/drawing/2014/main" id="{F2595CBA-3E21-4E4C-B356-AE01200EAA1A}"/>
              </a:ext>
            </a:extLst>
          </p:cNvPr>
          <p:cNvGraphicFramePr>
            <a:graphicFrameLocks noGrp="1"/>
          </p:cNvGraphicFramePr>
          <p:nvPr>
            <p:extLst>
              <p:ext uri="{D42A27DB-BD31-4B8C-83A1-F6EECF244321}">
                <p14:modId xmlns:p14="http://schemas.microsoft.com/office/powerpoint/2010/main" val="3075470694"/>
              </p:ext>
            </p:extLst>
          </p:nvPr>
        </p:nvGraphicFramePr>
        <p:xfrm>
          <a:off x="1750716" y="947698"/>
          <a:ext cx="1616072" cy="1440866"/>
        </p:xfrm>
        <a:graphic>
          <a:graphicData uri="http://schemas.openxmlformats.org/drawingml/2006/table">
            <a:tbl>
              <a:tblPr firstRow="1" bandRow="1">
                <a:tableStyleId>{CBCA28D5-45E5-4678-AE10-2AB417173C7C}</a:tableStyleId>
              </a:tblPr>
              <a:tblGrid>
                <a:gridCol w="1616072">
                  <a:extLst>
                    <a:ext uri="{9D8B030D-6E8A-4147-A177-3AD203B41FA5}">
                      <a16:colId xmlns:a16="http://schemas.microsoft.com/office/drawing/2014/main" val="3463764210"/>
                    </a:ext>
                  </a:extLst>
                </a:gridCol>
              </a:tblGrid>
              <a:tr h="435026">
                <a:tc>
                  <a:txBody>
                    <a:bodyPr/>
                    <a:lstStyle/>
                    <a:p>
                      <a:r>
                        <a:rPr lang="en-US" sz="1200" dirty="0"/>
                        <a:t>View: </a:t>
                      </a:r>
                      <a:r>
                        <a:rPr lang="en-US" sz="1200" dirty="0" err="1"/>
                        <a:t>Reg_students</a:t>
                      </a:r>
                      <a:endParaRPr lang="en-US" sz="1200" dirty="0"/>
                    </a:p>
                  </a:txBody>
                  <a:tcPr/>
                </a:tc>
                <a:extLst>
                  <a:ext uri="{0D108BD9-81ED-4DB2-BD59-A6C34878D82A}">
                    <a16:rowId xmlns:a16="http://schemas.microsoft.com/office/drawing/2014/main" val="2892938631"/>
                  </a:ext>
                </a:extLst>
              </a:tr>
              <a:tr h="957058">
                <a:tc>
                  <a:txBody>
                    <a:bodyPr/>
                    <a:lstStyle/>
                    <a:p>
                      <a:r>
                        <a:rPr lang="en-US" sz="1200" dirty="0"/>
                        <a:t>Reg. No</a:t>
                      </a:r>
                    </a:p>
                    <a:p>
                      <a:r>
                        <a:rPr lang="en-US" sz="1200" dirty="0"/>
                        <a:t>Name</a:t>
                      </a:r>
                    </a:p>
                    <a:p>
                      <a:r>
                        <a:rPr lang="en-US" sz="1200" dirty="0"/>
                        <a:t>Father name</a:t>
                      </a:r>
                    </a:p>
                    <a:p>
                      <a:r>
                        <a:rPr lang="en-US" sz="1200" dirty="0"/>
                        <a:t>Phone</a:t>
                      </a:r>
                    </a:p>
                    <a:p>
                      <a:r>
                        <a:rPr lang="en-US" sz="1200" dirty="0"/>
                        <a:t>Class</a:t>
                      </a:r>
                    </a:p>
                  </a:txBody>
                  <a:tcPr/>
                </a:tc>
                <a:extLst>
                  <a:ext uri="{0D108BD9-81ED-4DB2-BD59-A6C34878D82A}">
                    <a16:rowId xmlns:a16="http://schemas.microsoft.com/office/drawing/2014/main" val="1891739896"/>
                  </a:ext>
                </a:extLst>
              </a:tr>
            </a:tbl>
          </a:graphicData>
        </a:graphic>
      </p:graphicFrame>
      <p:graphicFrame>
        <p:nvGraphicFramePr>
          <p:cNvPr id="46" name="Table 45">
            <a:extLst>
              <a:ext uri="{FF2B5EF4-FFF2-40B4-BE49-F238E27FC236}">
                <a16:creationId xmlns:a16="http://schemas.microsoft.com/office/drawing/2014/main" id="{7844BB53-38EE-499A-978F-2F51F3C34799}"/>
              </a:ext>
            </a:extLst>
          </p:cNvPr>
          <p:cNvGraphicFramePr>
            <a:graphicFrameLocks noGrp="1"/>
          </p:cNvGraphicFramePr>
          <p:nvPr>
            <p:extLst>
              <p:ext uri="{D42A27DB-BD31-4B8C-83A1-F6EECF244321}">
                <p14:modId xmlns:p14="http://schemas.microsoft.com/office/powerpoint/2010/main" val="3452089376"/>
              </p:ext>
            </p:extLst>
          </p:nvPr>
        </p:nvGraphicFramePr>
        <p:xfrm>
          <a:off x="3770084" y="1054360"/>
          <a:ext cx="1216572" cy="1280160"/>
        </p:xfrm>
        <a:graphic>
          <a:graphicData uri="http://schemas.openxmlformats.org/drawingml/2006/table">
            <a:tbl>
              <a:tblPr firstRow="1" bandRow="1">
                <a:tableStyleId>{CBCA28D5-45E5-4678-AE10-2AB417173C7C}</a:tableStyleId>
              </a:tblPr>
              <a:tblGrid>
                <a:gridCol w="1216572">
                  <a:extLst>
                    <a:ext uri="{9D8B030D-6E8A-4147-A177-3AD203B41FA5}">
                      <a16:colId xmlns:a16="http://schemas.microsoft.com/office/drawing/2014/main" val="3463764210"/>
                    </a:ext>
                  </a:extLst>
                </a:gridCol>
              </a:tblGrid>
              <a:tr h="251655">
                <a:tc>
                  <a:txBody>
                    <a:bodyPr/>
                    <a:lstStyle/>
                    <a:p>
                      <a:r>
                        <a:rPr lang="en-US" sz="1200" dirty="0"/>
                        <a:t>View: </a:t>
                      </a:r>
                      <a:r>
                        <a:rPr lang="en-US" sz="1200" dirty="0" err="1"/>
                        <a:t>Fine_List</a:t>
                      </a:r>
                      <a:endParaRPr lang="en-US" sz="1200" dirty="0"/>
                    </a:p>
                  </a:txBody>
                  <a:tcPr/>
                </a:tc>
                <a:extLst>
                  <a:ext uri="{0D108BD9-81ED-4DB2-BD59-A6C34878D82A}">
                    <a16:rowId xmlns:a16="http://schemas.microsoft.com/office/drawing/2014/main" val="28929386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Reg. No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Father_Name</a:t>
                      </a:r>
                      <a:endParaRPr lang="en-US" sz="1200" dirty="0"/>
                    </a:p>
                    <a:p>
                      <a:r>
                        <a:rPr lang="en-US" sz="1200" dirty="0" err="1"/>
                        <a:t>Book_Issued</a:t>
                      </a:r>
                      <a:endParaRPr lang="en-US" sz="1200" dirty="0"/>
                    </a:p>
                    <a:p>
                      <a:r>
                        <a:rPr lang="en-US" sz="1200" dirty="0"/>
                        <a:t>Fine</a:t>
                      </a:r>
                    </a:p>
                  </a:txBody>
                  <a:tcPr/>
                </a:tc>
                <a:extLst>
                  <a:ext uri="{0D108BD9-81ED-4DB2-BD59-A6C34878D82A}">
                    <a16:rowId xmlns:a16="http://schemas.microsoft.com/office/drawing/2014/main" val="1891739896"/>
                  </a:ext>
                </a:extLst>
              </a:tr>
            </a:tbl>
          </a:graphicData>
        </a:graphic>
      </p:graphicFrame>
      <p:cxnSp>
        <p:nvCxnSpPr>
          <p:cNvPr id="48" name="Shape 276">
            <a:extLst>
              <a:ext uri="{FF2B5EF4-FFF2-40B4-BE49-F238E27FC236}">
                <a16:creationId xmlns:a16="http://schemas.microsoft.com/office/drawing/2014/main" id="{ECC161F6-9606-4EB1-9A2C-1F6161063D83}"/>
              </a:ext>
            </a:extLst>
          </p:cNvPr>
          <p:cNvCxnSpPr>
            <a:cxnSpLocks/>
          </p:cNvCxnSpPr>
          <p:nvPr/>
        </p:nvCxnSpPr>
        <p:spPr>
          <a:xfrm>
            <a:off x="1287167" y="2117873"/>
            <a:ext cx="439737" cy="0"/>
          </a:xfrm>
          <a:prstGeom prst="straightConnector1">
            <a:avLst/>
          </a:prstGeom>
          <a:noFill/>
          <a:ln w="9525" cap="flat" cmpd="sng">
            <a:solidFill>
              <a:srgbClr val="00FFFF"/>
            </a:solidFill>
            <a:prstDash val="solid"/>
            <a:miter/>
            <a:headEnd type="stealth" w="lg" len="lg"/>
            <a:tailEnd type="stealth" w="lg" len="lg"/>
          </a:ln>
        </p:spPr>
      </p:cxnSp>
      <p:cxnSp>
        <p:nvCxnSpPr>
          <p:cNvPr id="50" name="Shape 276">
            <a:extLst>
              <a:ext uri="{FF2B5EF4-FFF2-40B4-BE49-F238E27FC236}">
                <a16:creationId xmlns:a16="http://schemas.microsoft.com/office/drawing/2014/main" id="{83510453-3DBE-4FD4-9CEF-085E72EBB200}"/>
              </a:ext>
            </a:extLst>
          </p:cNvPr>
          <p:cNvCxnSpPr>
            <a:cxnSpLocks/>
          </p:cNvCxnSpPr>
          <p:nvPr/>
        </p:nvCxnSpPr>
        <p:spPr>
          <a:xfrm flipV="1">
            <a:off x="4971495" y="1892234"/>
            <a:ext cx="288685" cy="23876"/>
          </a:xfrm>
          <a:prstGeom prst="straightConnector1">
            <a:avLst/>
          </a:prstGeom>
          <a:noFill/>
          <a:ln w="9525" cap="flat" cmpd="sng">
            <a:solidFill>
              <a:srgbClr val="00FFFF"/>
            </a:solidFill>
            <a:prstDash val="solid"/>
            <a:miter/>
            <a:headEnd type="stealth" w="lg" len="lg"/>
            <a:tailEnd type="stealth" w="lg" len="lg"/>
          </a:ln>
        </p:spPr>
      </p:cxnSp>
      <p:graphicFrame>
        <p:nvGraphicFramePr>
          <p:cNvPr id="51" name="Table 50">
            <a:extLst>
              <a:ext uri="{FF2B5EF4-FFF2-40B4-BE49-F238E27FC236}">
                <a16:creationId xmlns:a16="http://schemas.microsoft.com/office/drawing/2014/main" id="{E2BCFC9C-3D53-4B20-8ADF-AD2E3BB8C9E9}"/>
              </a:ext>
            </a:extLst>
          </p:cNvPr>
          <p:cNvGraphicFramePr>
            <a:graphicFrameLocks noGrp="1"/>
          </p:cNvGraphicFramePr>
          <p:nvPr>
            <p:extLst>
              <p:ext uri="{D42A27DB-BD31-4B8C-83A1-F6EECF244321}">
                <p14:modId xmlns:p14="http://schemas.microsoft.com/office/powerpoint/2010/main" val="2556503068"/>
              </p:ext>
            </p:extLst>
          </p:nvPr>
        </p:nvGraphicFramePr>
        <p:xfrm>
          <a:off x="6461591" y="877431"/>
          <a:ext cx="1219298" cy="1524000"/>
        </p:xfrm>
        <a:graphic>
          <a:graphicData uri="http://schemas.openxmlformats.org/drawingml/2006/table">
            <a:tbl>
              <a:tblPr firstRow="1" bandRow="1">
                <a:tableStyleId>{CBCA28D5-45E5-4678-AE10-2AB417173C7C}</a:tableStyleId>
              </a:tblPr>
              <a:tblGrid>
                <a:gridCol w="1219298">
                  <a:extLst>
                    <a:ext uri="{9D8B030D-6E8A-4147-A177-3AD203B41FA5}">
                      <a16:colId xmlns:a16="http://schemas.microsoft.com/office/drawing/2014/main" val="3463764210"/>
                    </a:ext>
                  </a:extLst>
                </a:gridCol>
              </a:tblGrid>
              <a:tr h="244411">
                <a:tc>
                  <a:txBody>
                    <a:bodyPr/>
                    <a:lstStyle/>
                    <a:p>
                      <a:r>
                        <a:rPr lang="en-US" sz="1100" dirty="0"/>
                        <a:t>View: </a:t>
                      </a:r>
                      <a:r>
                        <a:rPr lang="en-US" sz="1100" dirty="0" err="1"/>
                        <a:t>Grade_Report</a:t>
                      </a:r>
                      <a:endParaRPr lang="en-US" sz="1100" dirty="0"/>
                    </a:p>
                  </a:txBody>
                  <a:tcPr/>
                </a:tc>
                <a:extLst>
                  <a:ext uri="{0D108BD9-81ED-4DB2-BD59-A6C34878D82A}">
                    <a16:rowId xmlns:a16="http://schemas.microsoft.com/office/drawing/2014/main" val="28929386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Reg. No</a:t>
                      </a:r>
                    </a:p>
                    <a:p>
                      <a:r>
                        <a:rPr lang="en-US" sz="1100" dirty="0"/>
                        <a:t>Name</a:t>
                      </a:r>
                    </a:p>
                    <a:p>
                      <a:r>
                        <a:rPr lang="en-US" sz="1100" dirty="0"/>
                        <a:t>Address</a:t>
                      </a:r>
                    </a:p>
                    <a:p>
                      <a:r>
                        <a:rPr lang="en-US" sz="1100" dirty="0"/>
                        <a:t>Class</a:t>
                      </a:r>
                    </a:p>
                    <a:p>
                      <a:r>
                        <a:rPr lang="en-US" sz="1100" dirty="0"/>
                        <a:t>Grade</a:t>
                      </a:r>
                    </a:p>
                    <a:p>
                      <a:r>
                        <a:rPr lang="en-US" sz="1100" dirty="0"/>
                        <a:t>Semester</a:t>
                      </a:r>
                    </a:p>
                  </a:txBody>
                  <a:tcPr/>
                </a:tc>
                <a:extLst>
                  <a:ext uri="{0D108BD9-81ED-4DB2-BD59-A6C34878D82A}">
                    <a16:rowId xmlns:a16="http://schemas.microsoft.com/office/drawing/2014/main" val="1891739896"/>
                  </a:ext>
                </a:extLst>
              </a:tr>
            </a:tbl>
          </a:graphicData>
        </a:graphic>
      </p:graphicFrame>
      <p:cxnSp>
        <p:nvCxnSpPr>
          <p:cNvPr id="52" name="Shape 276">
            <a:extLst>
              <a:ext uri="{FF2B5EF4-FFF2-40B4-BE49-F238E27FC236}">
                <a16:creationId xmlns:a16="http://schemas.microsoft.com/office/drawing/2014/main" id="{EC7DF32E-BD0A-48A4-9910-9CE83EF3248C}"/>
              </a:ext>
            </a:extLst>
          </p:cNvPr>
          <p:cNvCxnSpPr>
            <a:cxnSpLocks/>
          </p:cNvCxnSpPr>
          <p:nvPr/>
        </p:nvCxnSpPr>
        <p:spPr>
          <a:xfrm>
            <a:off x="7647705" y="1895389"/>
            <a:ext cx="439737" cy="0"/>
          </a:xfrm>
          <a:prstGeom prst="straightConnector1">
            <a:avLst/>
          </a:prstGeom>
          <a:noFill/>
          <a:ln w="9525" cap="flat" cmpd="sng">
            <a:solidFill>
              <a:srgbClr val="00FFFF"/>
            </a:solidFill>
            <a:prstDash val="solid"/>
            <a:miter/>
            <a:headEnd type="stealth" w="lg" len="lg"/>
            <a:tailEnd type="stealth" w="lg" len="lg"/>
          </a:ln>
        </p:spPr>
      </p:cxnSp>
      <p:cxnSp>
        <p:nvCxnSpPr>
          <p:cNvPr id="58" name="Shape 286">
            <a:extLst>
              <a:ext uri="{FF2B5EF4-FFF2-40B4-BE49-F238E27FC236}">
                <a16:creationId xmlns:a16="http://schemas.microsoft.com/office/drawing/2014/main" id="{C37651D4-3B72-452A-ABC9-7F70E6567D3B}"/>
              </a:ext>
            </a:extLst>
          </p:cNvPr>
          <p:cNvCxnSpPr>
            <a:cxnSpLocks/>
          </p:cNvCxnSpPr>
          <p:nvPr/>
        </p:nvCxnSpPr>
        <p:spPr>
          <a:xfrm>
            <a:off x="2120275" y="2354678"/>
            <a:ext cx="10656" cy="222368"/>
          </a:xfrm>
          <a:prstGeom prst="straightConnector1">
            <a:avLst/>
          </a:prstGeom>
          <a:noFill/>
          <a:ln w="9525" cap="flat" cmpd="sng">
            <a:solidFill>
              <a:srgbClr val="00FFFF"/>
            </a:solidFill>
            <a:prstDash val="solid"/>
            <a:miter/>
            <a:headEnd type="stealth" w="lg" len="lg"/>
            <a:tailEnd type="stealth" w="lg" len="lg"/>
          </a:ln>
        </p:spPr>
      </p:cxnSp>
      <p:cxnSp>
        <p:nvCxnSpPr>
          <p:cNvPr id="59" name="Shape 286">
            <a:extLst>
              <a:ext uri="{FF2B5EF4-FFF2-40B4-BE49-F238E27FC236}">
                <a16:creationId xmlns:a16="http://schemas.microsoft.com/office/drawing/2014/main" id="{463611ED-D9AC-4E84-ABF1-6528ED73928D}"/>
              </a:ext>
            </a:extLst>
          </p:cNvPr>
          <p:cNvCxnSpPr>
            <a:cxnSpLocks/>
            <a:stCxn id="51" idx="2"/>
          </p:cNvCxnSpPr>
          <p:nvPr/>
        </p:nvCxnSpPr>
        <p:spPr>
          <a:xfrm>
            <a:off x="7071240" y="2401431"/>
            <a:ext cx="123820" cy="86786"/>
          </a:xfrm>
          <a:prstGeom prst="straightConnector1">
            <a:avLst/>
          </a:prstGeom>
          <a:noFill/>
          <a:ln w="9525" cap="flat" cmpd="sng">
            <a:solidFill>
              <a:srgbClr val="00FFFF"/>
            </a:solidFill>
            <a:prstDash val="solid"/>
            <a:miter/>
            <a:headEnd type="stealth" w="lg" len="lg"/>
            <a:tailEnd type="stealth" w="lg" len="lg"/>
          </a:ln>
        </p:spPr>
      </p:cxnSp>
      <p:cxnSp>
        <p:nvCxnSpPr>
          <p:cNvPr id="61" name="Shape 286">
            <a:extLst>
              <a:ext uri="{FF2B5EF4-FFF2-40B4-BE49-F238E27FC236}">
                <a16:creationId xmlns:a16="http://schemas.microsoft.com/office/drawing/2014/main" id="{E5C1CDB3-01E6-4509-878B-6AF44F8CFAD4}"/>
              </a:ext>
            </a:extLst>
          </p:cNvPr>
          <p:cNvCxnSpPr>
            <a:cxnSpLocks/>
          </p:cNvCxnSpPr>
          <p:nvPr/>
        </p:nvCxnSpPr>
        <p:spPr>
          <a:xfrm>
            <a:off x="4549783" y="2314669"/>
            <a:ext cx="10656" cy="222368"/>
          </a:xfrm>
          <a:prstGeom prst="straightConnector1">
            <a:avLst/>
          </a:prstGeom>
          <a:noFill/>
          <a:ln w="9525" cap="flat" cmpd="sng">
            <a:solidFill>
              <a:srgbClr val="00FFFF"/>
            </a:solidFill>
            <a:prstDash val="solid"/>
            <a:miter/>
            <a:headEnd type="stealth" w="lg" len="lg"/>
            <a:tailEnd type="stealth" w="lg" len="lg"/>
          </a:ln>
        </p:spPr>
      </p:cxnSp>
      <p:sp>
        <p:nvSpPr>
          <p:cNvPr id="44" name="Shape 285">
            <a:extLst>
              <a:ext uri="{FF2B5EF4-FFF2-40B4-BE49-F238E27FC236}">
                <a16:creationId xmlns:a16="http://schemas.microsoft.com/office/drawing/2014/main" id="{532F64CF-EC25-448B-95BD-20B0083F641B}"/>
              </a:ext>
            </a:extLst>
          </p:cNvPr>
          <p:cNvSpPr/>
          <p:nvPr/>
        </p:nvSpPr>
        <p:spPr>
          <a:xfrm flipH="1">
            <a:off x="2090737" y="3373885"/>
            <a:ext cx="69731" cy="173090"/>
          </a:xfrm>
          <a:prstGeom prst="upDownArrow">
            <a:avLst>
              <a:gd name="adj1" fmla="val 50000"/>
              <a:gd name="adj2" fmla="val 5028"/>
            </a:avLst>
          </a:prstGeom>
          <a:solidFill>
            <a:schemeClr val="accent1"/>
          </a:solidFill>
          <a:ln w="25400" cap="flat" cmpd="sng">
            <a:solidFill>
              <a:srgbClr val="00BCBC"/>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cxnSp>
        <p:nvCxnSpPr>
          <p:cNvPr id="47" name="Shape 275">
            <a:extLst>
              <a:ext uri="{FF2B5EF4-FFF2-40B4-BE49-F238E27FC236}">
                <a16:creationId xmlns:a16="http://schemas.microsoft.com/office/drawing/2014/main" id="{AB8D2A32-28CF-4F19-BD50-40288482A65D}"/>
              </a:ext>
            </a:extLst>
          </p:cNvPr>
          <p:cNvCxnSpPr>
            <a:cxnSpLocks/>
          </p:cNvCxnSpPr>
          <p:nvPr/>
        </p:nvCxnSpPr>
        <p:spPr>
          <a:xfrm flipH="1">
            <a:off x="5769377" y="6163849"/>
            <a:ext cx="258876" cy="0"/>
          </a:xfrm>
          <a:prstGeom prst="straightConnector1">
            <a:avLst/>
          </a:prstGeom>
          <a:noFill/>
          <a:ln w="9525" cap="flat" cmpd="sng">
            <a:solidFill>
              <a:srgbClr val="00FFFF"/>
            </a:solidFill>
            <a:prstDash val="solid"/>
            <a:miter/>
            <a:headEnd type="stealth" w="lg" len="lg"/>
            <a:tailEnd type="stealth" w="lg" len="lg"/>
          </a:ln>
        </p:spPr>
      </p:cxnSp>
    </p:spTree>
    <p:extLst>
      <p:ext uri="{BB962C8B-B14F-4D97-AF65-F5344CB8AC3E}">
        <p14:creationId xmlns:p14="http://schemas.microsoft.com/office/powerpoint/2010/main" val="2814872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699867" y="173697"/>
            <a:ext cx="7772400" cy="726635"/>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0" u="none" strike="noStrike" cap="none" dirty="0">
                <a:solidFill>
                  <a:srgbClr val="333399"/>
                </a:solidFill>
                <a:latin typeface="Arial"/>
                <a:ea typeface="Arial"/>
                <a:cs typeface="Arial"/>
                <a:sym typeface="Arial"/>
              </a:rPr>
              <a:t>Database Definition</a:t>
            </a:r>
          </a:p>
        </p:txBody>
      </p:sp>
      <p:sp>
        <p:nvSpPr>
          <p:cNvPr id="147" name="Shape 147"/>
          <p:cNvSpPr txBox="1">
            <a:spLocks noGrp="1"/>
          </p:cNvSpPr>
          <p:nvPr>
            <p:ph type="body" idx="1"/>
          </p:nvPr>
        </p:nvSpPr>
        <p:spPr>
          <a:xfrm>
            <a:off x="840544" y="900331"/>
            <a:ext cx="7937696" cy="5641145"/>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FF0000"/>
              </a:buClr>
              <a:buSzPct val="100000"/>
              <a:buFont typeface="Noto Sans Symbols"/>
              <a:buChar char="●"/>
            </a:pPr>
            <a:r>
              <a:rPr lang="en-US" sz="3000" b="0" i="0" u="none" dirty="0">
                <a:solidFill>
                  <a:schemeClr val="dk1"/>
                </a:solidFill>
                <a:latin typeface="Times New Roman"/>
                <a:ea typeface="Times New Roman"/>
                <a:cs typeface="Times New Roman"/>
                <a:sym typeface="Times New Roman"/>
              </a:rPr>
              <a:t>A database is a </a:t>
            </a:r>
            <a:r>
              <a:rPr lang="en-US" i="1" u="sng" dirty="0">
                <a:solidFill>
                  <a:srgbClr val="FF0000"/>
                </a:solidFill>
              </a:rPr>
              <a:t>_______</a:t>
            </a:r>
            <a:r>
              <a:rPr lang="en-US" sz="3000" b="0" i="0" u="none" dirty="0">
                <a:solidFill>
                  <a:schemeClr val="dk1"/>
                </a:solidFill>
                <a:latin typeface="Times New Roman"/>
                <a:ea typeface="Times New Roman"/>
                <a:cs typeface="Times New Roman"/>
                <a:sym typeface="Times New Roman"/>
              </a:rPr>
              <a:t>collection </a:t>
            </a:r>
            <a:r>
              <a:rPr lang="en-US" sz="3000" b="0" i="1" u="none" dirty="0">
                <a:solidFill>
                  <a:schemeClr val="dk1"/>
                </a:solidFill>
                <a:latin typeface="Times New Roman"/>
                <a:ea typeface="Times New Roman"/>
                <a:cs typeface="Times New Roman"/>
                <a:sym typeface="Times New Roman"/>
              </a:rPr>
              <a:t>of </a:t>
            </a:r>
            <a:r>
              <a:rPr lang="en-US" sz="3000" b="0" i="1" u="sng" dirty="0">
                <a:solidFill>
                  <a:srgbClr val="FF0000"/>
                </a:solidFill>
                <a:latin typeface="Times New Roman"/>
                <a:ea typeface="Times New Roman"/>
                <a:cs typeface="Times New Roman"/>
                <a:sym typeface="Times New Roman"/>
              </a:rPr>
              <a:t>_________</a:t>
            </a:r>
            <a:r>
              <a:rPr lang="en-US" sz="3000" b="0" i="0" u="none" dirty="0">
                <a:solidFill>
                  <a:srgbClr val="FF0000"/>
                </a:solidFill>
                <a:latin typeface="Times New Roman"/>
                <a:ea typeface="Times New Roman"/>
                <a:cs typeface="Times New Roman"/>
                <a:sym typeface="Times New Roman"/>
              </a:rPr>
              <a:t> </a:t>
            </a:r>
            <a:r>
              <a:rPr lang="en-US" sz="3000" b="0" i="0" u="none" dirty="0">
                <a:solidFill>
                  <a:schemeClr val="dk1"/>
                </a:solidFill>
                <a:latin typeface="Times New Roman"/>
                <a:ea typeface="Times New Roman"/>
                <a:cs typeface="Times New Roman"/>
                <a:sym typeface="Times New Roman"/>
              </a:rPr>
              <a:t>that is stored to meet the requirement of </a:t>
            </a:r>
            <a:r>
              <a:rPr lang="en-US" sz="3000" b="0" i="0" u="sng" dirty="0">
                <a:solidFill>
                  <a:srgbClr val="FF0000"/>
                </a:solidFill>
                <a:latin typeface="Times New Roman"/>
                <a:ea typeface="Times New Roman"/>
                <a:cs typeface="Times New Roman"/>
                <a:sym typeface="Times New Roman"/>
              </a:rPr>
              <a:t>_______</a:t>
            </a:r>
            <a:r>
              <a:rPr lang="en-US" sz="3000" b="0" i="0" u="none" dirty="0">
                <a:solidFill>
                  <a:schemeClr val="dk1"/>
                </a:solidFill>
                <a:latin typeface="Times New Roman"/>
                <a:ea typeface="Times New Roman"/>
                <a:cs typeface="Times New Roman"/>
                <a:sym typeface="Times New Roman"/>
              </a:rPr>
              <a:t>of an organizations</a:t>
            </a:r>
          </a:p>
          <a:p>
            <a:pPr lvl="1"/>
            <a:endParaRPr lang="en-US" sz="2400" dirty="0">
              <a:solidFill>
                <a:srgbClr val="FF0000"/>
              </a:solidFill>
            </a:endParaRPr>
          </a:p>
          <a:p>
            <a:pPr lvl="1"/>
            <a:r>
              <a:rPr lang="en-US" sz="2400" dirty="0">
                <a:solidFill>
                  <a:srgbClr val="FF0000"/>
                </a:solidFill>
              </a:rPr>
              <a:t>Shared:  </a:t>
            </a:r>
            <a:r>
              <a:rPr lang="en-US" altLang="en-US" sz="2400" dirty="0"/>
              <a:t>Centralized repository, multiple users access data at the same time</a:t>
            </a:r>
          </a:p>
          <a:p>
            <a:pPr lvl="1"/>
            <a:endParaRPr lang="en-US" altLang="en-US" sz="2400" dirty="0"/>
          </a:p>
          <a:p>
            <a:pPr lvl="1"/>
            <a:r>
              <a:rPr lang="en-US" sz="2400" i="1" u="sng" dirty="0">
                <a:solidFill>
                  <a:srgbClr val="FF0000"/>
                </a:solidFill>
              </a:rPr>
              <a:t>logically</a:t>
            </a:r>
            <a:r>
              <a:rPr lang="en-US" sz="2400" i="1" u="sng" dirty="0"/>
              <a:t> </a:t>
            </a:r>
            <a:r>
              <a:rPr lang="en-US" sz="2400" i="1" u="sng" dirty="0">
                <a:solidFill>
                  <a:srgbClr val="FF0000"/>
                </a:solidFill>
              </a:rPr>
              <a:t>related data: </a:t>
            </a:r>
            <a:r>
              <a:rPr lang="en-US" sz="2400" dirty="0"/>
              <a:t>: defined on </a:t>
            </a:r>
            <a:r>
              <a:rPr lang="en-US" b="1" dirty="0">
                <a:solidFill>
                  <a:srgbClr val="FF0000"/>
                </a:solidFill>
              </a:rPr>
              <a:t>Data Model</a:t>
            </a:r>
            <a:endParaRPr lang="en-US" sz="2400" b="1" dirty="0">
              <a:solidFill>
                <a:srgbClr val="FF0000"/>
              </a:solidFill>
            </a:endParaRPr>
          </a:p>
          <a:p>
            <a:pPr marL="635000" lvl="1" indent="0">
              <a:buNone/>
            </a:pPr>
            <a:r>
              <a:rPr lang="en-US" sz="2400" dirty="0">
                <a:solidFill>
                  <a:srgbClr val="0070C0"/>
                </a:solidFill>
              </a:rPr>
              <a:t> </a:t>
            </a:r>
            <a:r>
              <a:rPr lang="en-US" sz="2400" dirty="0"/>
              <a:t>(Relational, object, XML,  hierarchical, and network) </a:t>
            </a:r>
          </a:p>
          <a:p>
            <a:pPr lvl="1"/>
            <a:endParaRPr lang="en-US" sz="2400" u="sng" dirty="0">
              <a:solidFill>
                <a:srgbClr val="FF0000"/>
              </a:solidFill>
            </a:endParaRPr>
          </a:p>
          <a:p>
            <a:pPr lvl="1"/>
            <a:endParaRPr lang="en-US" sz="2400" u="sng" dirty="0">
              <a:solidFill>
                <a:srgbClr val="FF0000"/>
              </a:solidFill>
            </a:endParaRPr>
          </a:p>
          <a:p>
            <a:pPr lvl="1"/>
            <a:r>
              <a:rPr lang="en-US" sz="2400" u="sng" dirty="0">
                <a:solidFill>
                  <a:srgbClr val="FF0000"/>
                </a:solidFill>
              </a:rPr>
              <a:t>Different users: </a:t>
            </a:r>
            <a:r>
              <a:rPr lang="en-US" sz="2400" dirty="0"/>
              <a:t>Multiple views </a:t>
            </a:r>
          </a:p>
        </p:txBody>
      </p:sp>
    </p:spTree>
    <p:extLst>
      <p:ext uri="{BB962C8B-B14F-4D97-AF65-F5344CB8AC3E}">
        <p14:creationId xmlns:p14="http://schemas.microsoft.com/office/powerpoint/2010/main" val="28330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7">
                                            <p:txEl>
                                              <p:pRg st="2" end="2"/>
                                            </p:txEl>
                                          </p:spTgt>
                                        </p:tgtEl>
                                        <p:attrNameLst>
                                          <p:attrName>style.visibility</p:attrName>
                                        </p:attrNameLst>
                                      </p:cBhvr>
                                      <p:to>
                                        <p:strVal val="visible"/>
                                      </p:to>
                                    </p:set>
                                    <p:anim calcmode="lin" valueType="num">
                                      <p:cBhvr additive="base">
                                        <p:cTn id="7" dur="500" fill="hold"/>
                                        <p:tgtEl>
                                          <p:spTgt spid="1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7">
                                            <p:txEl>
                                              <p:pRg st="4" end="4"/>
                                            </p:txEl>
                                          </p:spTgt>
                                        </p:tgtEl>
                                        <p:attrNameLst>
                                          <p:attrName>style.visibility</p:attrName>
                                        </p:attrNameLst>
                                      </p:cBhvr>
                                      <p:to>
                                        <p:strVal val="visible"/>
                                      </p:to>
                                    </p:set>
                                    <p:anim calcmode="lin" valueType="num">
                                      <p:cBhvr additive="base">
                                        <p:cTn id="11" dur="500" fill="hold"/>
                                        <p:tgtEl>
                                          <p:spTgt spid="147">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7">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7">
                                            <p:txEl>
                                              <p:pRg st="5" end="5"/>
                                            </p:txEl>
                                          </p:spTgt>
                                        </p:tgtEl>
                                        <p:attrNameLst>
                                          <p:attrName>style.visibility</p:attrName>
                                        </p:attrNameLst>
                                      </p:cBhvr>
                                      <p:to>
                                        <p:strVal val="visible"/>
                                      </p:to>
                                    </p:set>
                                    <p:anim calcmode="lin" valueType="num">
                                      <p:cBhvr additive="base">
                                        <p:cTn id="15" dur="500" fill="hold"/>
                                        <p:tgtEl>
                                          <p:spTgt spid="147">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7">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7">
                                            <p:txEl>
                                              <p:pRg st="8" end="8"/>
                                            </p:txEl>
                                          </p:spTgt>
                                        </p:tgtEl>
                                        <p:attrNameLst>
                                          <p:attrName>style.visibility</p:attrName>
                                        </p:attrNameLst>
                                      </p:cBhvr>
                                      <p:to>
                                        <p:strVal val="visible"/>
                                      </p:to>
                                    </p:set>
                                    <p:anim calcmode="lin" valueType="num">
                                      <p:cBhvr additive="base">
                                        <p:cTn id="19" dur="500" fill="hold"/>
                                        <p:tgtEl>
                                          <p:spTgt spid="14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0" u="none" strike="noStrike" cap="none">
                <a:solidFill>
                  <a:srgbClr val="333399"/>
                </a:solidFill>
                <a:latin typeface="Arial"/>
                <a:ea typeface="Arial"/>
                <a:cs typeface="Arial"/>
                <a:sym typeface="Arial"/>
              </a:rPr>
              <a:t>Characteristics of the Database Approach</a:t>
            </a:r>
          </a:p>
        </p:txBody>
      </p:sp>
      <p:sp>
        <p:nvSpPr>
          <p:cNvPr id="294" name="Shape 294"/>
          <p:cNvSpPr txBox="1">
            <a:spLocks noGrp="1"/>
          </p:cNvSpPr>
          <p:nvPr>
            <p:ph type="body" idx="1"/>
          </p:nvPr>
        </p:nvSpPr>
        <p:spPr>
          <a:xfrm>
            <a:off x="715962" y="1455737"/>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FF0000"/>
              </a:buClr>
              <a:buSzPct val="100000"/>
              <a:buFont typeface="Noto Sans Symbols"/>
              <a:buChar char="●"/>
            </a:pPr>
            <a:r>
              <a:rPr lang="en-US" sz="3000" b="0" i="0" u="none" dirty="0">
                <a:solidFill>
                  <a:schemeClr val="dk1"/>
                </a:solidFill>
                <a:latin typeface="Times New Roman"/>
                <a:ea typeface="Times New Roman"/>
                <a:cs typeface="Times New Roman"/>
                <a:sym typeface="Times New Roman"/>
              </a:rPr>
              <a:t>Main characteristics of database approach </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1" i="0" u="none" strike="noStrike" cap="none" dirty="0">
                <a:solidFill>
                  <a:srgbClr val="FF0000"/>
                </a:solidFill>
                <a:latin typeface="Times New Roman"/>
                <a:ea typeface="Times New Roman"/>
                <a:cs typeface="Times New Roman"/>
                <a:sym typeface="Times New Roman"/>
              </a:rPr>
              <a:t>Self-describing</a:t>
            </a:r>
            <a:r>
              <a:rPr lang="en-US" sz="2800" b="0" i="0" u="none" strike="noStrike" cap="none" dirty="0">
                <a:solidFill>
                  <a:schemeClr val="dk1"/>
                </a:solidFill>
                <a:latin typeface="Times New Roman"/>
                <a:ea typeface="Times New Roman"/>
                <a:cs typeface="Times New Roman"/>
                <a:sym typeface="Times New Roman"/>
              </a:rPr>
              <a:t> nature of a database system</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Insulation between programs and data, and </a:t>
            </a:r>
            <a:r>
              <a:rPr lang="en-US" sz="2800" b="1" i="0" u="none" strike="noStrike" cap="none" dirty="0">
                <a:solidFill>
                  <a:srgbClr val="FF0000"/>
                </a:solidFill>
                <a:latin typeface="Times New Roman"/>
                <a:ea typeface="Times New Roman"/>
                <a:cs typeface="Times New Roman"/>
                <a:sym typeface="Times New Roman"/>
              </a:rPr>
              <a:t>data abstraction</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Support of multiple </a:t>
            </a:r>
            <a:r>
              <a:rPr lang="en-US" sz="2800" b="1" i="0" u="none" strike="noStrike" cap="none" dirty="0">
                <a:solidFill>
                  <a:srgbClr val="FF0000"/>
                </a:solidFill>
                <a:latin typeface="Times New Roman"/>
                <a:ea typeface="Times New Roman"/>
                <a:cs typeface="Times New Roman"/>
                <a:sym typeface="Times New Roman"/>
              </a:rPr>
              <a:t>views</a:t>
            </a:r>
            <a:r>
              <a:rPr lang="en-US" sz="2800" b="0" i="0" u="none" strike="noStrike" cap="none" dirty="0">
                <a:solidFill>
                  <a:schemeClr val="dk1"/>
                </a:solidFill>
                <a:latin typeface="Times New Roman"/>
                <a:ea typeface="Times New Roman"/>
                <a:cs typeface="Times New Roman"/>
                <a:sym typeface="Times New Roman"/>
              </a:rPr>
              <a:t> of the data</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1" i="0" u="none" strike="noStrike" cap="none" dirty="0">
                <a:solidFill>
                  <a:srgbClr val="FF0000"/>
                </a:solidFill>
                <a:latin typeface="Times New Roman"/>
                <a:ea typeface="Times New Roman"/>
                <a:cs typeface="Times New Roman"/>
                <a:sym typeface="Times New Roman"/>
              </a:rPr>
              <a:t>Sharing</a:t>
            </a:r>
            <a:r>
              <a:rPr lang="en-US" sz="2800" b="0" i="0" u="none" strike="noStrike" cap="none" dirty="0">
                <a:solidFill>
                  <a:schemeClr val="dk1"/>
                </a:solidFill>
                <a:latin typeface="Times New Roman"/>
                <a:ea typeface="Times New Roman"/>
                <a:cs typeface="Times New Roman"/>
                <a:sym typeface="Times New Roman"/>
              </a:rPr>
              <a:t> of data and multiuser transaction processing</a:t>
            </a:r>
          </a:p>
        </p:txBody>
      </p:sp>
    </p:spTree>
    <p:extLst>
      <p:ext uri="{BB962C8B-B14F-4D97-AF65-F5344CB8AC3E}">
        <p14:creationId xmlns:p14="http://schemas.microsoft.com/office/powerpoint/2010/main" val="1473674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0" u="none" strike="noStrike" cap="none">
                <a:solidFill>
                  <a:srgbClr val="333399"/>
                </a:solidFill>
                <a:latin typeface="Arial"/>
                <a:ea typeface="Arial"/>
                <a:cs typeface="Arial"/>
                <a:sym typeface="Arial"/>
              </a:rPr>
              <a:t>Self-Describing Nature of a Database System</a:t>
            </a:r>
          </a:p>
        </p:txBody>
      </p:sp>
      <p:sp>
        <p:nvSpPr>
          <p:cNvPr id="300" name="Shape 300"/>
          <p:cNvSpPr txBox="1">
            <a:spLocks noGrp="1"/>
          </p:cNvSpPr>
          <p:nvPr>
            <p:ph type="body" idx="1"/>
          </p:nvPr>
        </p:nvSpPr>
        <p:spPr>
          <a:xfrm>
            <a:off x="715962" y="1370012"/>
            <a:ext cx="7772400" cy="4983162"/>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FF0000"/>
              </a:buClr>
              <a:buSzPct val="100000"/>
              <a:buFont typeface="Noto Sans Symbols"/>
              <a:buChar char="●"/>
            </a:pPr>
            <a:r>
              <a:rPr lang="en-US" sz="3000" b="0" i="0" u="none" dirty="0">
                <a:solidFill>
                  <a:schemeClr val="dk1"/>
                </a:solidFill>
                <a:latin typeface="Times New Roman"/>
                <a:ea typeface="Times New Roman"/>
                <a:cs typeface="Times New Roman"/>
                <a:sym typeface="Times New Roman"/>
              </a:rPr>
              <a:t>Database system contains complete definition of </a:t>
            </a:r>
            <a:r>
              <a:rPr lang="en-US" sz="3000" b="1" i="0" u="none" dirty="0">
                <a:solidFill>
                  <a:schemeClr val="dk1"/>
                </a:solidFill>
                <a:latin typeface="Times New Roman"/>
                <a:ea typeface="Times New Roman"/>
                <a:cs typeface="Times New Roman"/>
                <a:sym typeface="Times New Roman"/>
              </a:rPr>
              <a:t>structure</a:t>
            </a:r>
            <a:r>
              <a:rPr lang="en-US" sz="3000" b="0" i="0" u="none" dirty="0">
                <a:solidFill>
                  <a:schemeClr val="dk1"/>
                </a:solidFill>
                <a:latin typeface="Times New Roman"/>
                <a:ea typeface="Times New Roman"/>
                <a:cs typeface="Times New Roman"/>
                <a:sym typeface="Times New Roman"/>
              </a:rPr>
              <a:t> and </a:t>
            </a:r>
            <a:r>
              <a:rPr lang="en-US" sz="3000" b="1" i="0" u="none" dirty="0">
                <a:solidFill>
                  <a:schemeClr val="dk1"/>
                </a:solidFill>
                <a:latin typeface="Times New Roman"/>
                <a:ea typeface="Times New Roman"/>
                <a:cs typeface="Times New Roman"/>
                <a:sym typeface="Times New Roman"/>
              </a:rPr>
              <a:t>constraints</a:t>
            </a:r>
          </a:p>
          <a:p>
            <a:pPr marL="342900" marR="0" lvl="0" indent="-342900" algn="l" rtl="0">
              <a:lnSpc>
                <a:spcPct val="100000"/>
              </a:lnSpc>
              <a:spcBef>
                <a:spcPts val="600"/>
              </a:spcBef>
              <a:spcAft>
                <a:spcPts val="0"/>
              </a:spcAft>
              <a:buClr>
                <a:srgbClr val="FF0000"/>
              </a:buClr>
              <a:buSzPct val="100000"/>
              <a:buFont typeface="Noto Sans Symbols"/>
              <a:buChar char="●"/>
            </a:pPr>
            <a:r>
              <a:rPr lang="en-US" sz="3000" b="1" i="0" u="none" dirty="0">
                <a:solidFill>
                  <a:schemeClr val="dk1"/>
                </a:solidFill>
                <a:latin typeface="Times New Roman"/>
                <a:ea typeface="Times New Roman"/>
                <a:cs typeface="Times New Roman"/>
                <a:sym typeface="Times New Roman"/>
              </a:rPr>
              <a:t>Meta-data</a:t>
            </a:r>
          </a:p>
          <a:p>
            <a:pPr marL="742950" marR="0" lvl="1" indent="-285750" algn="l" rtl="0">
              <a:lnSpc>
                <a:spcPct val="100000"/>
              </a:lnSpc>
              <a:spcBef>
                <a:spcPts val="480"/>
              </a:spcBef>
              <a:spcAft>
                <a:spcPts val="0"/>
              </a:spcAft>
              <a:buClr>
                <a:srgbClr val="FF0000"/>
              </a:buClr>
              <a:buSzPct val="100000"/>
              <a:buFont typeface="Times New Roman"/>
              <a:buChar char="–"/>
            </a:pPr>
            <a:r>
              <a:rPr lang="en-US" sz="2400" b="0" i="0" u="none" strike="noStrike" cap="none" dirty="0">
                <a:solidFill>
                  <a:schemeClr val="dk1"/>
                </a:solidFill>
                <a:latin typeface="Times New Roman"/>
                <a:ea typeface="Times New Roman"/>
                <a:cs typeface="Times New Roman"/>
                <a:sym typeface="Times New Roman"/>
              </a:rPr>
              <a:t>Describes structure of the database</a:t>
            </a:r>
          </a:p>
          <a:p>
            <a:pPr marL="742950" marR="0" lvl="1" indent="-285750" algn="l" rtl="0">
              <a:lnSpc>
                <a:spcPct val="100000"/>
              </a:lnSpc>
              <a:spcBef>
                <a:spcPts val="480"/>
              </a:spcBef>
              <a:spcAft>
                <a:spcPts val="0"/>
              </a:spcAft>
              <a:buClr>
                <a:srgbClr val="FF0000"/>
              </a:buClr>
              <a:buSzPct val="100000"/>
              <a:buFont typeface="Times New Roman"/>
              <a:buChar char="–"/>
            </a:pPr>
            <a:r>
              <a:rPr lang="en-US" sz="2400" b="1" i="0" u="none" strike="noStrike" cap="none" dirty="0">
                <a:solidFill>
                  <a:schemeClr val="dk1"/>
                </a:solidFill>
                <a:latin typeface="Times New Roman"/>
                <a:ea typeface="Times New Roman"/>
                <a:cs typeface="Times New Roman"/>
                <a:sym typeface="Times New Roman"/>
              </a:rPr>
              <a:t>DBMS catalogue </a:t>
            </a:r>
            <a:r>
              <a:rPr lang="en-US" sz="2400" b="0" i="0" u="none" strike="noStrike" cap="none" dirty="0">
                <a:solidFill>
                  <a:schemeClr val="dk1"/>
                </a:solidFill>
                <a:latin typeface="Times New Roman"/>
                <a:ea typeface="Times New Roman"/>
                <a:cs typeface="Times New Roman"/>
                <a:sym typeface="Times New Roman"/>
              </a:rPr>
              <a:t>store Metadata</a:t>
            </a:r>
          </a:p>
          <a:p>
            <a:pPr marL="742950" marR="0" lvl="1" indent="-285750" algn="l" rtl="0">
              <a:lnSpc>
                <a:spcPct val="100000"/>
              </a:lnSpc>
              <a:spcBef>
                <a:spcPts val="480"/>
              </a:spcBef>
              <a:spcAft>
                <a:spcPts val="0"/>
              </a:spcAft>
              <a:buClr>
                <a:srgbClr val="FF0000"/>
              </a:buClr>
              <a:buSzPct val="100000"/>
              <a:buFont typeface="Times New Roman"/>
              <a:buChar char="–"/>
            </a:pPr>
            <a:r>
              <a:rPr lang="en-US" sz="2400" b="0" i="0" u="none" strike="noStrike" cap="none" dirty="0">
                <a:solidFill>
                  <a:srgbClr val="000000"/>
                </a:solidFill>
                <a:latin typeface="Times New Roman"/>
                <a:ea typeface="Times New Roman"/>
                <a:cs typeface="Times New Roman"/>
                <a:sym typeface="Times New Roman"/>
              </a:rPr>
              <a:t>This allows the DBMS software to work with different databases.</a:t>
            </a:r>
          </a:p>
          <a:p>
            <a:pPr marL="342900" marR="0" lvl="0" indent="-342900" algn="l" rtl="0">
              <a:lnSpc>
                <a:spcPct val="100000"/>
              </a:lnSpc>
              <a:spcBef>
                <a:spcPts val="600"/>
              </a:spcBef>
              <a:spcAft>
                <a:spcPts val="0"/>
              </a:spcAft>
              <a:buClr>
                <a:srgbClr val="FF0000"/>
              </a:buClr>
              <a:buSzPct val="100000"/>
              <a:buFont typeface="Noto Sans Symbols"/>
              <a:buChar char="●"/>
            </a:pPr>
            <a:r>
              <a:rPr lang="en-US" sz="3000" b="0" i="0" u="none" dirty="0">
                <a:solidFill>
                  <a:schemeClr val="dk1"/>
                </a:solidFill>
                <a:latin typeface="Times New Roman"/>
                <a:ea typeface="Times New Roman"/>
                <a:cs typeface="Times New Roman"/>
                <a:sym typeface="Times New Roman"/>
              </a:rPr>
              <a:t>Database catalog used by: </a:t>
            </a:r>
          </a:p>
          <a:p>
            <a:pPr marL="742950" marR="0" lvl="1" indent="-285750" algn="l" rtl="0">
              <a:lnSpc>
                <a:spcPct val="100000"/>
              </a:lnSpc>
              <a:spcBef>
                <a:spcPts val="480"/>
              </a:spcBef>
              <a:spcAft>
                <a:spcPts val="0"/>
              </a:spcAft>
              <a:buClr>
                <a:srgbClr val="FF0000"/>
              </a:buClr>
              <a:buSzPct val="100000"/>
              <a:buFont typeface="Times New Roman"/>
              <a:buChar char="–"/>
            </a:pPr>
            <a:r>
              <a:rPr lang="en-US" sz="2400" b="0" i="0" u="none" strike="noStrike" cap="none" dirty="0">
                <a:solidFill>
                  <a:schemeClr val="dk1"/>
                </a:solidFill>
                <a:latin typeface="Times New Roman"/>
                <a:ea typeface="Times New Roman"/>
                <a:cs typeface="Times New Roman"/>
                <a:sym typeface="Times New Roman"/>
              </a:rPr>
              <a:t>DBMS software </a:t>
            </a:r>
          </a:p>
          <a:p>
            <a:pPr marL="742950" marR="0" lvl="1" indent="-285750" algn="l" rtl="0">
              <a:lnSpc>
                <a:spcPct val="100000"/>
              </a:lnSpc>
              <a:spcBef>
                <a:spcPts val="480"/>
              </a:spcBef>
              <a:spcAft>
                <a:spcPts val="0"/>
              </a:spcAft>
              <a:buClr>
                <a:srgbClr val="FF0000"/>
              </a:buClr>
              <a:buSzPct val="100000"/>
              <a:buFont typeface="Times New Roman"/>
              <a:buChar char="–"/>
            </a:pPr>
            <a:r>
              <a:rPr lang="en-US" sz="2400" b="0" i="0" u="none" strike="noStrike" cap="none" dirty="0">
                <a:solidFill>
                  <a:schemeClr val="dk1"/>
                </a:solidFill>
                <a:latin typeface="Times New Roman"/>
                <a:ea typeface="Times New Roman"/>
                <a:cs typeface="Times New Roman"/>
                <a:sym typeface="Times New Roman"/>
              </a:rPr>
              <a:t>Database users who need information about database structure</a:t>
            </a:r>
          </a:p>
        </p:txBody>
      </p:sp>
    </p:spTree>
    <p:extLst>
      <p:ext uri="{BB962C8B-B14F-4D97-AF65-F5344CB8AC3E}">
        <p14:creationId xmlns:p14="http://schemas.microsoft.com/office/powerpoint/2010/main" val="527801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Shape 305"/>
          <p:cNvPicPr preferRelativeResize="0"/>
          <p:nvPr/>
        </p:nvPicPr>
        <p:blipFill rotWithShape="1">
          <a:blip r:embed="rId3">
            <a:alphaModFix/>
          </a:blip>
          <a:srcRect/>
          <a:stretch/>
        </p:blipFill>
        <p:spPr>
          <a:xfrm>
            <a:off x="990600" y="723900"/>
            <a:ext cx="7296149" cy="5410200"/>
          </a:xfrm>
          <a:prstGeom prst="rect">
            <a:avLst/>
          </a:prstGeom>
          <a:noFill/>
          <a:ln>
            <a:noFill/>
          </a:ln>
        </p:spPr>
      </p:pic>
    </p:spTree>
    <p:extLst>
      <p:ext uri="{BB962C8B-B14F-4D97-AF65-F5344CB8AC3E}">
        <p14:creationId xmlns:p14="http://schemas.microsoft.com/office/powerpoint/2010/main" val="3443809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A0787-2990-4355-A9B1-1188581B135C}"/>
              </a:ext>
            </a:extLst>
          </p:cNvPr>
          <p:cNvSpPr>
            <a:spLocks noGrp="1"/>
          </p:cNvSpPr>
          <p:nvPr>
            <p:ph type="title"/>
          </p:nvPr>
        </p:nvSpPr>
        <p:spPr>
          <a:xfrm>
            <a:off x="685800" y="63755"/>
            <a:ext cx="7772400" cy="891004"/>
          </a:xfrm>
        </p:spPr>
        <p:txBody>
          <a:bodyPr/>
          <a:lstStyle/>
          <a:p>
            <a:r>
              <a:rPr lang="en-US" dirty="0"/>
              <a:t>Course Organization</a:t>
            </a:r>
          </a:p>
        </p:txBody>
      </p:sp>
      <p:sp>
        <p:nvSpPr>
          <p:cNvPr id="4" name="Flowchart: Process 3">
            <a:extLst>
              <a:ext uri="{FF2B5EF4-FFF2-40B4-BE49-F238E27FC236}">
                <a16:creationId xmlns:a16="http://schemas.microsoft.com/office/drawing/2014/main" id="{9C916D3F-BAD7-4664-80E3-1DF086701594}"/>
              </a:ext>
            </a:extLst>
          </p:cNvPr>
          <p:cNvSpPr/>
          <p:nvPr/>
        </p:nvSpPr>
        <p:spPr>
          <a:xfrm>
            <a:off x="3320592" y="1163497"/>
            <a:ext cx="2205872" cy="433633"/>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 Introduction</a:t>
            </a:r>
          </a:p>
        </p:txBody>
      </p:sp>
      <p:sp>
        <p:nvSpPr>
          <p:cNvPr id="5" name="Flowchart: Process 4">
            <a:extLst>
              <a:ext uri="{FF2B5EF4-FFF2-40B4-BE49-F238E27FC236}">
                <a16:creationId xmlns:a16="http://schemas.microsoft.com/office/drawing/2014/main" id="{C36DCD47-C588-4EDB-A7A1-67A3A1FB9DEB}"/>
              </a:ext>
            </a:extLst>
          </p:cNvPr>
          <p:cNvSpPr/>
          <p:nvPr/>
        </p:nvSpPr>
        <p:spPr>
          <a:xfrm>
            <a:off x="3331591" y="2014606"/>
            <a:ext cx="2205872" cy="433633"/>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 ER Modeling Concepts</a:t>
            </a:r>
          </a:p>
        </p:txBody>
      </p:sp>
      <p:sp>
        <p:nvSpPr>
          <p:cNvPr id="6" name="Flowchart: Process 5">
            <a:extLst>
              <a:ext uri="{FF2B5EF4-FFF2-40B4-BE49-F238E27FC236}">
                <a16:creationId xmlns:a16="http://schemas.microsoft.com/office/drawing/2014/main" id="{20586160-DBE9-421D-A8EB-0E40319FF185}"/>
              </a:ext>
            </a:extLst>
          </p:cNvPr>
          <p:cNvSpPr/>
          <p:nvPr/>
        </p:nvSpPr>
        <p:spPr>
          <a:xfrm>
            <a:off x="3331591" y="2865715"/>
            <a:ext cx="2205872" cy="433633"/>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Relational Model</a:t>
            </a:r>
          </a:p>
        </p:txBody>
      </p:sp>
      <p:sp>
        <p:nvSpPr>
          <p:cNvPr id="7" name="Flowchart: Process 6">
            <a:extLst>
              <a:ext uri="{FF2B5EF4-FFF2-40B4-BE49-F238E27FC236}">
                <a16:creationId xmlns:a16="http://schemas.microsoft.com/office/drawing/2014/main" id="{DB6D5FB9-7B80-4777-B87C-270F32305EDA}"/>
              </a:ext>
            </a:extLst>
          </p:cNvPr>
          <p:cNvSpPr/>
          <p:nvPr/>
        </p:nvSpPr>
        <p:spPr>
          <a:xfrm>
            <a:off x="5960883" y="3970181"/>
            <a:ext cx="2205872" cy="433633"/>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 Relational Algebra</a:t>
            </a:r>
          </a:p>
        </p:txBody>
      </p:sp>
      <p:sp>
        <p:nvSpPr>
          <p:cNvPr id="8" name="Flowchart: Process 7">
            <a:extLst>
              <a:ext uri="{FF2B5EF4-FFF2-40B4-BE49-F238E27FC236}">
                <a16:creationId xmlns:a16="http://schemas.microsoft.com/office/drawing/2014/main" id="{0C239A68-05A2-4F8E-8F57-E654DD7B72D4}"/>
              </a:ext>
            </a:extLst>
          </p:cNvPr>
          <p:cNvSpPr/>
          <p:nvPr/>
        </p:nvSpPr>
        <p:spPr>
          <a:xfrm>
            <a:off x="3331591" y="3997748"/>
            <a:ext cx="2205872" cy="433633"/>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 SQL</a:t>
            </a:r>
          </a:p>
        </p:txBody>
      </p:sp>
      <p:sp>
        <p:nvSpPr>
          <p:cNvPr id="9" name="Flowchart: Process 8">
            <a:extLst>
              <a:ext uri="{FF2B5EF4-FFF2-40B4-BE49-F238E27FC236}">
                <a16:creationId xmlns:a16="http://schemas.microsoft.com/office/drawing/2014/main" id="{621CFC3E-BC8D-4440-A265-0BFF0CDB3291}"/>
              </a:ext>
            </a:extLst>
          </p:cNvPr>
          <p:cNvSpPr/>
          <p:nvPr/>
        </p:nvSpPr>
        <p:spPr>
          <a:xfrm>
            <a:off x="977245" y="4002427"/>
            <a:ext cx="2205872" cy="433633"/>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 Normalization</a:t>
            </a:r>
          </a:p>
        </p:txBody>
      </p:sp>
      <p:cxnSp>
        <p:nvCxnSpPr>
          <p:cNvPr id="11" name="Straight Arrow Connector 10">
            <a:extLst>
              <a:ext uri="{FF2B5EF4-FFF2-40B4-BE49-F238E27FC236}">
                <a16:creationId xmlns:a16="http://schemas.microsoft.com/office/drawing/2014/main" id="{36508E49-C9D5-46A7-805F-608297CD6A8D}"/>
              </a:ext>
            </a:extLst>
          </p:cNvPr>
          <p:cNvCxnSpPr>
            <a:cxnSpLocks/>
            <a:stCxn id="4" idx="2"/>
            <a:endCxn id="5" idx="0"/>
          </p:cNvCxnSpPr>
          <p:nvPr/>
        </p:nvCxnSpPr>
        <p:spPr>
          <a:xfrm>
            <a:off x="4423528" y="1597130"/>
            <a:ext cx="10999" cy="417476"/>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1DCB97FF-C6B9-450B-B7AB-8476A7EC05B9}"/>
              </a:ext>
            </a:extLst>
          </p:cNvPr>
          <p:cNvCxnSpPr>
            <a:cxnSpLocks/>
            <a:stCxn id="5" idx="2"/>
            <a:endCxn id="6" idx="0"/>
          </p:cNvCxnSpPr>
          <p:nvPr/>
        </p:nvCxnSpPr>
        <p:spPr>
          <a:xfrm>
            <a:off x="4434527" y="2448239"/>
            <a:ext cx="0" cy="417476"/>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50" name="Straight Arrow Connector 49">
            <a:extLst>
              <a:ext uri="{FF2B5EF4-FFF2-40B4-BE49-F238E27FC236}">
                <a16:creationId xmlns:a16="http://schemas.microsoft.com/office/drawing/2014/main" id="{37842BB3-1DC0-49A5-9E46-64C7C7366626}"/>
              </a:ext>
            </a:extLst>
          </p:cNvPr>
          <p:cNvCxnSpPr>
            <a:cxnSpLocks/>
            <a:stCxn id="6" idx="2"/>
            <a:endCxn id="8" idx="0"/>
          </p:cNvCxnSpPr>
          <p:nvPr/>
        </p:nvCxnSpPr>
        <p:spPr>
          <a:xfrm>
            <a:off x="4434527" y="3299348"/>
            <a:ext cx="0" cy="698400"/>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55" name="Straight Arrow Connector 54">
            <a:extLst>
              <a:ext uri="{FF2B5EF4-FFF2-40B4-BE49-F238E27FC236}">
                <a16:creationId xmlns:a16="http://schemas.microsoft.com/office/drawing/2014/main" id="{586BAA06-BF31-4A3F-852D-DDEED121C463}"/>
              </a:ext>
            </a:extLst>
          </p:cNvPr>
          <p:cNvCxnSpPr>
            <a:stCxn id="6" idx="2"/>
            <a:endCxn id="9" idx="0"/>
          </p:cNvCxnSpPr>
          <p:nvPr/>
        </p:nvCxnSpPr>
        <p:spPr>
          <a:xfrm flipH="1">
            <a:off x="2080181" y="3299348"/>
            <a:ext cx="2354346" cy="703079"/>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57" name="Straight Arrow Connector 56">
            <a:extLst>
              <a:ext uri="{FF2B5EF4-FFF2-40B4-BE49-F238E27FC236}">
                <a16:creationId xmlns:a16="http://schemas.microsoft.com/office/drawing/2014/main" id="{DDD6EEBA-511A-489E-841D-F4AD366DF8B4}"/>
              </a:ext>
            </a:extLst>
          </p:cNvPr>
          <p:cNvCxnSpPr>
            <a:stCxn id="6" idx="2"/>
            <a:endCxn id="7" idx="0"/>
          </p:cNvCxnSpPr>
          <p:nvPr/>
        </p:nvCxnSpPr>
        <p:spPr>
          <a:xfrm>
            <a:off x="4434527" y="3299348"/>
            <a:ext cx="2629292" cy="670833"/>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59" name="Shape 117">
            <a:extLst>
              <a:ext uri="{FF2B5EF4-FFF2-40B4-BE49-F238E27FC236}">
                <a16:creationId xmlns:a16="http://schemas.microsoft.com/office/drawing/2014/main" id="{C1EDD676-9784-461B-85FE-298E948CA804}"/>
              </a:ext>
            </a:extLst>
          </p:cNvPr>
          <p:cNvSpPr txBox="1">
            <a:spLocks/>
          </p:cNvSpPr>
          <p:nvPr/>
        </p:nvSpPr>
        <p:spPr>
          <a:xfrm>
            <a:off x="685800" y="5210304"/>
            <a:ext cx="7772400" cy="666749"/>
          </a:xfrm>
          <a:prstGeom prst="rect">
            <a:avLst/>
          </a:prstGeom>
          <a:noFill/>
          <a:ln>
            <a:noFill/>
          </a:ln>
        </p:spPr>
        <p:txBody>
          <a:bodyPr lIns="92075" tIns="46025" rIns="92075" bIns="46025"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3600" b="0" i="0" u="none" strike="noStrike" cap="none">
                <a:solidFill>
                  <a:srgbClr val="333399"/>
                </a:solidFill>
                <a:latin typeface="Arial"/>
                <a:ea typeface="Arial"/>
                <a:cs typeface="Arial"/>
                <a:sym typeface="Arial"/>
              </a:defRPr>
            </a:lvl1pPr>
            <a:lvl2pPr marL="0" marR="0" lvl="1" indent="0" algn="ctr" rtl="0">
              <a:spcBef>
                <a:spcPts val="0"/>
              </a:spcBef>
              <a:spcAft>
                <a:spcPts val="0"/>
              </a:spcAft>
              <a:buNone/>
              <a:defRPr sz="3600" b="0" i="0" u="none" strike="noStrike" cap="none">
                <a:solidFill>
                  <a:srgbClr val="333399"/>
                </a:solidFill>
                <a:latin typeface="Arial"/>
                <a:ea typeface="Arial"/>
                <a:cs typeface="Arial"/>
                <a:sym typeface="Arial"/>
              </a:defRPr>
            </a:lvl2pPr>
            <a:lvl3pPr marL="0" marR="0" lvl="2" indent="0" algn="ctr" rtl="0">
              <a:spcBef>
                <a:spcPts val="0"/>
              </a:spcBef>
              <a:spcAft>
                <a:spcPts val="0"/>
              </a:spcAft>
              <a:buNone/>
              <a:defRPr sz="3600" b="0" i="0" u="none" strike="noStrike" cap="none">
                <a:solidFill>
                  <a:srgbClr val="333399"/>
                </a:solidFill>
                <a:latin typeface="Arial"/>
                <a:ea typeface="Arial"/>
                <a:cs typeface="Arial"/>
                <a:sym typeface="Arial"/>
              </a:defRPr>
            </a:lvl3pPr>
            <a:lvl4pPr marL="0" marR="0" lvl="3" indent="0" algn="ctr" rtl="0">
              <a:spcBef>
                <a:spcPts val="0"/>
              </a:spcBef>
              <a:spcAft>
                <a:spcPts val="0"/>
              </a:spcAft>
              <a:buNone/>
              <a:defRPr sz="3600" b="0" i="0" u="none" strike="noStrike" cap="none">
                <a:solidFill>
                  <a:srgbClr val="333399"/>
                </a:solidFill>
                <a:latin typeface="Arial"/>
                <a:ea typeface="Arial"/>
                <a:cs typeface="Arial"/>
                <a:sym typeface="Arial"/>
              </a:defRPr>
            </a:lvl4pPr>
            <a:lvl5pPr marL="0" marR="0" lvl="4" indent="0" algn="ctr" rtl="0">
              <a:spcBef>
                <a:spcPts val="0"/>
              </a:spcBef>
              <a:spcAft>
                <a:spcPts val="0"/>
              </a:spcAft>
              <a:buNone/>
              <a:defRPr sz="3600" b="0" i="0" u="none" strike="noStrike" cap="none">
                <a:solidFill>
                  <a:srgbClr val="333399"/>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rgbClr val="333399"/>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rgbClr val="333399"/>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rgbClr val="333399"/>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rgbClr val="333399"/>
                </a:solidFill>
                <a:latin typeface="Arial"/>
                <a:ea typeface="Arial"/>
                <a:cs typeface="Arial"/>
                <a:sym typeface="Arial"/>
              </a:defRPr>
            </a:lvl9pPr>
          </a:lstStyle>
          <a:p>
            <a:pPr algn="l">
              <a:buClr>
                <a:srgbClr val="333399"/>
              </a:buClr>
              <a:buSzPct val="25000"/>
              <a:buFont typeface="Times New Roman"/>
              <a:buNone/>
            </a:pPr>
            <a:r>
              <a:rPr lang="en-US" sz="2400" dirty="0">
                <a:latin typeface="Times New Roman"/>
                <a:ea typeface="Times New Roman"/>
                <a:cs typeface="Times New Roman"/>
                <a:sym typeface="Times New Roman"/>
              </a:rPr>
              <a:t>Book: Database Systems: Models, Design and Application 6</a:t>
            </a:r>
            <a:r>
              <a:rPr lang="en-US" sz="2400" baseline="30000" dirty="0">
                <a:latin typeface="Times New Roman"/>
                <a:ea typeface="Times New Roman"/>
                <a:cs typeface="Times New Roman"/>
                <a:sym typeface="Times New Roman"/>
              </a:rPr>
              <a:t>th</a:t>
            </a:r>
            <a:r>
              <a:rPr lang="en-US" sz="2400" dirty="0">
                <a:latin typeface="Times New Roman"/>
                <a:ea typeface="Times New Roman"/>
                <a:cs typeface="Times New Roman"/>
                <a:sym typeface="Times New Roman"/>
              </a:rPr>
              <a:t> Edition by </a:t>
            </a:r>
            <a:r>
              <a:rPr lang="en-US" sz="2400" dirty="0" err="1">
                <a:latin typeface="Times New Roman"/>
                <a:ea typeface="Times New Roman"/>
                <a:cs typeface="Times New Roman"/>
                <a:sym typeface="Times New Roman"/>
              </a:rPr>
              <a:t>Ramez</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Elmasri</a:t>
            </a:r>
            <a:r>
              <a:rPr lang="en-US" sz="2400" dirty="0">
                <a:latin typeface="Times New Roman"/>
                <a:ea typeface="Times New Roman"/>
                <a:cs typeface="Times New Roman"/>
                <a:sym typeface="Times New Roman"/>
              </a:rPr>
              <a:t> and S.B. </a:t>
            </a:r>
            <a:r>
              <a:rPr lang="en-US" sz="2400" dirty="0" err="1">
                <a:latin typeface="Times New Roman"/>
                <a:ea typeface="Times New Roman"/>
                <a:cs typeface="Times New Roman"/>
                <a:sym typeface="Times New Roman"/>
              </a:rPr>
              <a:t>Navathe</a:t>
            </a:r>
            <a:endParaRPr lang="en-US" sz="24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193960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685800" y="1397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0" u="none" strike="noStrike" cap="none">
                <a:solidFill>
                  <a:srgbClr val="333399"/>
                </a:solidFill>
                <a:latin typeface="Arial"/>
                <a:ea typeface="Arial"/>
                <a:cs typeface="Arial"/>
                <a:sym typeface="Arial"/>
              </a:rPr>
              <a:t>Insulation Between Programs and Data</a:t>
            </a:r>
          </a:p>
        </p:txBody>
      </p:sp>
      <p:sp>
        <p:nvSpPr>
          <p:cNvPr id="311" name="Shape 311"/>
          <p:cNvSpPr txBox="1">
            <a:spLocks noGrp="1"/>
          </p:cNvSpPr>
          <p:nvPr>
            <p:ph type="body" idx="1"/>
          </p:nvPr>
        </p:nvSpPr>
        <p:spPr>
          <a:xfrm>
            <a:off x="715962" y="1058862"/>
            <a:ext cx="7772400" cy="5275262"/>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FF0000"/>
              </a:buClr>
              <a:buSzPct val="100000"/>
              <a:buFont typeface="Noto Sans Symbols"/>
              <a:buChar char="●"/>
            </a:pPr>
            <a:r>
              <a:rPr lang="en-US" sz="2800" b="0" i="0" u="none">
                <a:solidFill>
                  <a:srgbClr val="000000"/>
                </a:solidFill>
                <a:latin typeface="Times New Roman"/>
                <a:ea typeface="Times New Roman"/>
                <a:cs typeface="Times New Roman"/>
                <a:sym typeface="Times New Roman"/>
              </a:rPr>
              <a:t>Allows changing </a:t>
            </a:r>
            <a:r>
              <a:rPr lang="en-US" sz="2800" b="1" i="0" u="none">
                <a:solidFill>
                  <a:srgbClr val="000000"/>
                </a:solidFill>
                <a:latin typeface="Times New Roman"/>
                <a:ea typeface="Times New Roman"/>
                <a:cs typeface="Times New Roman"/>
                <a:sym typeface="Times New Roman"/>
              </a:rPr>
              <a:t>data </a:t>
            </a:r>
            <a:r>
              <a:rPr lang="en-US" sz="2800" b="0" i="0" u="none">
                <a:solidFill>
                  <a:srgbClr val="000000"/>
                </a:solidFill>
                <a:latin typeface="Times New Roman"/>
                <a:ea typeface="Times New Roman"/>
                <a:cs typeface="Times New Roman"/>
                <a:sym typeface="Times New Roman"/>
              </a:rPr>
              <a:t>storage structures and </a:t>
            </a:r>
            <a:r>
              <a:rPr lang="en-US" sz="2800" b="1" i="0" u="none">
                <a:solidFill>
                  <a:srgbClr val="000000"/>
                </a:solidFill>
                <a:latin typeface="Times New Roman"/>
                <a:ea typeface="Times New Roman"/>
                <a:cs typeface="Times New Roman"/>
                <a:sym typeface="Times New Roman"/>
              </a:rPr>
              <a:t>operations</a:t>
            </a:r>
            <a:r>
              <a:rPr lang="en-US" sz="2800" b="0" i="0" u="none">
                <a:solidFill>
                  <a:srgbClr val="000000"/>
                </a:solidFill>
                <a:latin typeface="Times New Roman"/>
                <a:ea typeface="Times New Roman"/>
                <a:cs typeface="Times New Roman"/>
                <a:sym typeface="Times New Roman"/>
              </a:rPr>
              <a:t> without having to change the DBMS access programs.</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1" i="0" u="none" strike="noStrike" cap="none">
                <a:solidFill>
                  <a:schemeClr val="dk1"/>
                </a:solidFill>
                <a:latin typeface="Times New Roman"/>
                <a:ea typeface="Times New Roman"/>
                <a:cs typeface="Times New Roman"/>
                <a:sym typeface="Times New Roman"/>
              </a:rPr>
              <a:t>Program-data independence</a:t>
            </a:r>
          </a:p>
          <a:p>
            <a:pPr marL="1143000" marR="0" lvl="2" indent="-228600" algn="l" rtl="0">
              <a:lnSpc>
                <a:spcPct val="100000"/>
              </a:lnSpc>
              <a:spcBef>
                <a:spcPts val="480"/>
              </a:spcBef>
              <a:spcAft>
                <a:spcPts val="0"/>
              </a:spcAft>
              <a:buClr>
                <a:srgbClr val="FF0000"/>
              </a:buClr>
              <a:buSzPct val="100000"/>
              <a:buFont typeface="Noto Sans Symbols"/>
              <a:buChar char="●"/>
            </a:pPr>
            <a:r>
              <a:rPr lang="en-US" sz="2400" b="0" i="0" u="none" strike="noStrike" cap="none">
                <a:solidFill>
                  <a:schemeClr val="dk1"/>
                </a:solidFill>
                <a:latin typeface="Times New Roman"/>
                <a:ea typeface="Times New Roman"/>
                <a:cs typeface="Times New Roman"/>
                <a:sym typeface="Times New Roman"/>
              </a:rPr>
              <a:t>Structure of data files is stored in DBMS catalog separately from access programs</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1" i="0" u="none" strike="noStrike" cap="none">
                <a:solidFill>
                  <a:schemeClr val="dk1"/>
                </a:solidFill>
                <a:latin typeface="Times New Roman"/>
                <a:ea typeface="Times New Roman"/>
                <a:cs typeface="Times New Roman"/>
                <a:sym typeface="Times New Roman"/>
              </a:rPr>
              <a:t>Program-operation independence	</a:t>
            </a:r>
          </a:p>
          <a:p>
            <a:pPr marL="1143000" marR="0" lvl="2" indent="-228600" algn="l" rtl="0">
              <a:lnSpc>
                <a:spcPct val="100000"/>
              </a:lnSpc>
              <a:spcBef>
                <a:spcPts val="480"/>
              </a:spcBef>
              <a:spcAft>
                <a:spcPts val="0"/>
              </a:spcAft>
              <a:buClr>
                <a:srgbClr val="FF0000"/>
              </a:buClr>
              <a:buSzPct val="100000"/>
              <a:buFont typeface="Noto Sans Symbols"/>
              <a:buChar char="●"/>
            </a:pPr>
            <a:r>
              <a:rPr lang="en-US" sz="2400" b="1" i="0" u="none" strike="noStrike" cap="none">
                <a:solidFill>
                  <a:schemeClr val="dk1"/>
                </a:solidFill>
                <a:latin typeface="Times New Roman"/>
                <a:ea typeface="Times New Roman"/>
                <a:cs typeface="Times New Roman"/>
                <a:sym typeface="Times New Roman"/>
              </a:rPr>
              <a:t>Operations</a:t>
            </a:r>
            <a:r>
              <a:rPr lang="en-US" sz="2400" b="0" i="0" u="none" strike="noStrike" cap="none">
                <a:solidFill>
                  <a:schemeClr val="dk1"/>
                </a:solidFill>
                <a:latin typeface="Times New Roman"/>
                <a:ea typeface="Times New Roman"/>
                <a:cs typeface="Times New Roman"/>
                <a:sym typeface="Times New Roman"/>
              </a:rPr>
              <a:t> specified in two parts:</a:t>
            </a:r>
          </a:p>
          <a:p>
            <a:pPr marL="1600200" marR="0" lvl="3" indent="-228600" algn="l" rtl="0">
              <a:lnSpc>
                <a:spcPct val="100000"/>
              </a:lnSpc>
              <a:spcBef>
                <a:spcPts val="400"/>
              </a:spcBef>
              <a:spcAft>
                <a:spcPts val="0"/>
              </a:spcAft>
              <a:buClr>
                <a:srgbClr val="FF0000"/>
              </a:buClr>
              <a:buSzPct val="100000"/>
              <a:buFont typeface="Times New Roman"/>
              <a:buChar char="–"/>
            </a:pPr>
            <a:r>
              <a:rPr lang="en-US" sz="2000" b="0" i="0" u="none" strike="noStrike" cap="none">
                <a:solidFill>
                  <a:schemeClr val="dk1"/>
                </a:solidFill>
                <a:latin typeface="Times New Roman"/>
                <a:ea typeface="Times New Roman"/>
                <a:cs typeface="Times New Roman"/>
                <a:sym typeface="Times New Roman"/>
              </a:rPr>
              <a:t>Interface includes operation name and data types of its arguments </a:t>
            </a:r>
          </a:p>
          <a:p>
            <a:pPr marL="1600200" marR="0" lvl="3" indent="-228600" algn="l" rtl="0">
              <a:lnSpc>
                <a:spcPct val="100000"/>
              </a:lnSpc>
              <a:spcBef>
                <a:spcPts val="400"/>
              </a:spcBef>
              <a:spcAft>
                <a:spcPts val="0"/>
              </a:spcAft>
              <a:buClr>
                <a:srgbClr val="FF0000"/>
              </a:buClr>
              <a:buSzPct val="100000"/>
              <a:buFont typeface="Times New Roman"/>
              <a:buChar char="–"/>
            </a:pPr>
            <a:r>
              <a:rPr lang="en-US" sz="2000" b="0" i="0" u="none" strike="noStrike" cap="none">
                <a:solidFill>
                  <a:schemeClr val="dk1"/>
                </a:solidFill>
                <a:latin typeface="Times New Roman"/>
                <a:ea typeface="Times New Roman"/>
                <a:cs typeface="Times New Roman"/>
                <a:sym typeface="Times New Roman"/>
              </a:rPr>
              <a:t>Implementation can be changed without affecting the interface</a:t>
            </a:r>
          </a:p>
        </p:txBody>
      </p:sp>
    </p:spTree>
    <p:extLst>
      <p:ext uri="{BB962C8B-B14F-4D97-AF65-F5344CB8AC3E}">
        <p14:creationId xmlns:p14="http://schemas.microsoft.com/office/powerpoint/2010/main" val="4228639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body" idx="1"/>
          </p:nvPr>
        </p:nvSpPr>
        <p:spPr>
          <a:xfrm>
            <a:off x="685800" y="1269305"/>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FF0000"/>
              </a:buClr>
              <a:buSzPct val="100000"/>
              <a:buFont typeface="Noto Sans Symbols"/>
              <a:buChar char="●"/>
            </a:pPr>
            <a:r>
              <a:rPr lang="en-US" sz="3000" b="1" i="0" u="none" dirty="0">
                <a:solidFill>
                  <a:schemeClr val="dk1"/>
                </a:solidFill>
                <a:latin typeface="Times New Roman"/>
                <a:ea typeface="Times New Roman"/>
                <a:cs typeface="Times New Roman"/>
                <a:sym typeface="Times New Roman"/>
              </a:rPr>
              <a:t>Data abstraction</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Allows program-data independence and program-operation independence</a:t>
            </a:r>
          </a:p>
          <a:p>
            <a:pPr marL="342900" marR="0" lvl="0" indent="-342900" algn="l" rtl="0">
              <a:lnSpc>
                <a:spcPct val="100000"/>
              </a:lnSpc>
              <a:spcBef>
                <a:spcPts val="600"/>
              </a:spcBef>
              <a:spcAft>
                <a:spcPts val="0"/>
              </a:spcAft>
              <a:buClr>
                <a:srgbClr val="FF0000"/>
              </a:buClr>
              <a:buSzPct val="100000"/>
              <a:buFont typeface="Noto Sans Symbols"/>
              <a:buChar char="●"/>
            </a:pPr>
            <a:r>
              <a:rPr lang="en-US" sz="3000" b="1" i="0" u="none" dirty="0">
                <a:solidFill>
                  <a:schemeClr val="dk1"/>
                </a:solidFill>
                <a:latin typeface="Times New Roman"/>
                <a:ea typeface="Times New Roman"/>
                <a:cs typeface="Times New Roman"/>
                <a:sym typeface="Times New Roman"/>
              </a:rPr>
              <a:t>Conceptual representation </a:t>
            </a:r>
            <a:r>
              <a:rPr lang="en-US" sz="3000" b="0" i="0" u="none" dirty="0">
                <a:solidFill>
                  <a:schemeClr val="dk1"/>
                </a:solidFill>
                <a:latin typeface="Times New Roman"/>
                <a:ea typeface="Times New Roman"/>
                <a:cs typeface="Times New Roman"/>
                <a:sym typeface="Times New Roman"/>
              </a:rPr>
              <a:t>of data</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Does not include details of how data is stored or how operations are implemented</a:t>
            </a:r>
          </a:p>
          <a:p>
            <a:pPr marL="342900" marR="0" lvl="0" indent="-342900" algn="l" rtl="0">
              <a:lnSpc>
                <a:spcPct val="100000"/>
              </a:lnSpc>
              <a:spcBef>
                <a:spcPts val="600"/>
              </a:spcBef>
              <a:spcAft>
                <a:spcPts val="0"/>
              </a:spcAft>
              <a:buClr>
                <a:srgbClr val="FF0000"/>
              </a:buClr>
              <a:buSzPct val="100000"/>
              <a:buFont typeface="Noto Sans Symbols"/>
              <a:buChar char="●"/>
            </a:pPr>
            <a:r>
              <a:rPr lang="en-US" sz="3000" b="1" i="0" u="none" dirty="0">
                <a:solidFill>
                  <a:schemeClr val="dk1"/>
                </a:solidFill>
                <a:latin typeface="Times New Roman"/>
                <a:ea typeface="Times New Roman"/>
                <a:cs typeface="Times New Roman"/>
                <a:sym typeface="Times New Roman"/>
              </a:rPr>
              <a:t>Data model </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dirty="0">
                <a:solidFill>
                  <a:srgbClr val="000000"/>
                </a:solidFill>
                <a:latin typeface="Times New Roman"/>
                <a:ea typeface="Times New Roman"/>
                <a:cs typeface="Times New Roman"/>
                <a:sym typeface="Times New Roman"/>
              </a:rPr>
              <a:t>A </a:t>
            </a:r>
            <a:r>
              <a:rPr lang="en-US" sz="2800" b="1" i="0" u="none" strike="noStrike" cap="none" dirty="0">
                <a:solidFill>
                  <a:srgbClr val="000000"/>
                </a:solidFill>
                <a:latin typeface="Times New Roman"/>
                <a:ea typeface="Times New Roman"/>
                <a:cs typeface="Times New Roman"/>
                <a:sym typeface="Times New Roman"/>
              </a:rPr>
              <a:t>data model</a:t>
            </a:r>
            <a:r>
              <a:rPr lang="en-US" sz="2800" b="0" i="0" u="none" strike="noStrike" cap="none" dirty="0">
                <a:solidFill>
                  <a:srgbClr val="000000"/>
                </a:solidFill>
                <a:latin typeface="Times New Roman"/>
                <a:ea typeface="Times New Roman"/>
                <a:cs typeface="Times New Roman"/>
                <a:sym typeface="Times New Roman"/>
              </a:rPr>
              <a:t> is used to hide storage details and present the users with a </a:t>
            </a:r>
            <a:r>
              <a:rPr lang="en-US" sz="2800" b="0" i="1" u="none" strike="noStrike" cap="none" dirty="0">
                <a:solidFill>
                  <a:srgbClr val="000000"/>
                </a:solidFill>
                <a:latin typeface="Times New Roman"/>
                <a:ea typeface="Times New Roman"/>
                <a:cs typeface="Times New Roman"/>
                <a:sym typeface="Times New Roman"/>
              </a:rPr>
              <a:t>conceptual view</a:t>
            </a:r>
            <a:r>
              <a:rPr lang="en-US" sz="2800" b="0" i="0" u="none" strike="noStrike" cap="none" dirty="0">
                <a:solidFill>
                  <a:srgbClr val="000000"/>
                </a:solidFill>
                <a:latin typeface="Times New Roman"/>
                <a:ea typeface="Times New Roman"/>
                <a:cs typeface="Times New Roman"/>
                <a:sym typeface="Times New Roman"/>
              </a:rPr>
              <a:t>  of the database.</a:t>
            </a:r>
          </a:p>
        </p:txBody>
      </p:sp>
      <p:sp>
        <p:nvSpPr>
          <p:cNvPr id="317" name="Shape 317"/>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0" u="none" strike="noStrike" cap="none">
                <a:solidFill>
                  <a:srgbClr val="333399"/>
                </a:solidFill>
                <a:latin typeface="Arial"/>
                <a:ea typeface="Arial"/>
                <a:cs typeface="Arial"/>
                <a:sym typeface="Arial"/>
              </a:rPr>
              <a:t>Data Abstraction</a:t>
            </a:r>
          </a:p>
        </p:txBody>
      </p:sp>
    </p:spTree>
    <p:extLst>
      <p:ext uri="{BB962C8B-B14F-4D97-AF65-F5344CB8AC3E}">
        <p14:creationId xmlns:p14="http://schemas.microsoft.com/office/powerpoint/2010/main" val="2445670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685800" y="139700"/>
            <a:ext cx="7772400" cy="746125"/>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0" u="none" strike="noStrike" cap="none">
                <a:solidFill>
                  <a:srgbClr val="333399"/>
                </a:solidFill>
                <a:latin typeface="Arial"/>
                <a:ea typeface="Arial"/>
                <a:cs typeface="Arial"/>
                <a:sym typeface="Arial"/>
              </a:rPr>
              <a:t>Support of Multiple Views of the Data</a:t>
            </a:r>
          </a:p>
        </p:txBody>
      </p:sp>
      <p:sp>
        <p:nvSpPr>
          <p:cNvPr id="323" name="Shape 323"/>
          <p:cNvSpPr txBox="1">
            <a:spLocks noGrp="1"/>
          </p:cNvSpPr>
          <p:nvPr>
            <p:ph type="body" idx="1"/>
          </p:nvPr>
        </p:nvSpPr>
        <p:spPr>
          <a:xfrm>
            <a:off x="715962" y="973137"/>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FF0000"/>
              </a:buClr>
              <a:buSzPct val="100000"/>
              <a:buFont typeface="Noto Sans Symbols"/>
              <a:buChar char="●"/>
            </a:pPr>
            <a:r>
              <a:rPr lang="en-US" sz="3000" b="1" i="0" u="none">
                <a:solidFill>
                  <a:schemeClr val="dk1"/>
                </a:solidFill>
                <a:latin typeface="Times New Roman"/>
                <a:ea typeface="Times New Roman"/>
                <a:cs typeface="Times New Roman"/>
                <a:sym typeface="Times New Roman"/>
              </a:rPr>
              <a:t>View </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a:solidFill>
                  <a:schemeClr val="dk1"/>
                </a:solidFill>
                <a:latin typeface="Times New Roman"/>
                <a:ea typeface="Times New Roman"/>
                <a:cs typeface="Times New Roman"/>
                <a:sym typeface="Times New Roman"/>
              </a:rPr>
              <a:t>Subset of the database </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a:solidFill>
                  <a:schemeClr val="dk1"/>
                </a:solidFill>
                <a:latin typeface="Times New Roman"/>
                <a:ea typeface="Times New Roman"/>
                <a:cs typeface="Times New Roman"/>
                <a:sym typeface="Times New Roman"/>
              </a:rPr>
              <a:t>Contains </a:t>
            </a:r>
            <a:r>
              <a:rPr lang="en-US" sz="2800" b="1" i="0" u="none" strike="noStrike" cap="none">
                <a:solidFill>
                  <a:schemeClr val="dk1"/>
                </a:solidFill>
                <a:latin typeface="Times New Roman"/>
                <a:ea typeface="Times New Roman"/>
                <a:cs typeface="Times New Roman"/>
                <a:sym typeface="Times New Roman"/>
              </a:rPr>
              <a:t>virtual data </a:t>
            </a:r>
            <a:r>
              <a:rPr lang="en-US" sz="2800" b="0" i="0" u="none" strike="noStrike" cap="none">
                <a:solidFill>
                  <a:schemeClr val="dk1"/>
                </a:solidFill>
                <a:latin typeface="Times New Roman"/>
                <a:ea typeface="Times New Roman"/>
                <a:cs typeface="Times New Roman"/>
                <a:sym typeface="Times New Roman"/>
              </a:rPr>
              <a:t>derived from the database files but is not explicitly stored</a:t>
            </a:r>
          </a:p>
          <a:p>
            <a:pPr marL="342900" marR="0" lvl="0" indent="-342900" algn="l" rtl="0">
              <a:lnSpc>
                <a:spcPct val="100000"/>
              </a:lnSpc>
              <a:spcBef>
                <a:spcPts val="600"/>
              </a:spcBef>
              <a:spcAft>
                <a:spcPts val="0"/>
              </a:spcAft>
              <a:buClr>
                <a:srgbClr val="FF0000"/>
              </a:buClr>
              <a:buSzPct val="100000"/>
              <a:buFont typeface="Noto Sans Symbols"/>
              <a:buChar char="●"/>
            </a:pPr>
            <a:r>
              <a:rPr lang="en-US" sz="3000" b="0" i="0" u="none">
                <a:solidFill>
                  <a:schemeClr val="dk1"/>
                </a:solidFill>
                <a:latin typeface="Times New Roman"/>
                <a:ea typeface="Times New Roman"/>
                <a:cs typeface="Times New Roman"/>
                <a:sym typeface="Times New Roman"/>
              </a:rPr>
              <a:t>Multiuser DBMS </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a:solidFill>
                  <a:srgbClr val="000000"/>
                </a:solidFill>
                <a:latin typeface="Times New Roman"/>
                <a:ea typeface="Times New Roman"/>
                <a:cs typeface="Times New Roman"/>
                <a:sym typeface="Times New Roman"/>
              </a:rPr>
              <a:t>Each user may see a different view of the database, which describes </a:t>
            </a:r>
            <a:r>
              <a:rPr lang="en-US" sz="2800" b="0" i="1" u="none" strike="noStrike" cap="none">
                <a:solidFill>
                  <a:srgbClr val="000000"/>
                </a:solidFill>
                <a:latin typeface="Times New Roman"/>
                <a:ea typeface="Times New Roman"/>
                <a:cs typeface="Times New Roman"/>
                <a:sym typeface="Times New Roman"/>
              </a:rPr>
              <a:t>only</a:t>
            </a:r>
            <a:r>
              <a:rPr lang="en-US" sz="2800" b="0" i="0" u="none" strike="noStrike" cap="none">
                <a:solidFill>
                  <a:srgbClr val="000000"/>
                </a:solidFill>
                <a:latin typeface="Times New Roman"/>
                <a:ea typeface="Times New Roman"/>
                <a:cs typeface="Times New Roman"/>
                <a:sym typeface="Times New Roman"/>
              </a:rPr>
              <a:t>  the data of interest to that user.</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a:solidFill>
                  <a:schemeClr val="dk1"/>
                </a:solidFill>
                <a:latin typeface="Times New Roman"/>
                <a:ea typeface="Times New Roman"/>
                <a:cs typeface="Times New Roman"/>
                <a:sym typeface="Times New Roman"/>
              </a:rPr>
              <a:t>Users have a variety of distinct applications</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a:solidFill>
                  <a:schemeClr val="dk1"/>
                </a:solidFill>
                <a:latin typeface="Times New Roman"/>
                <a:ea typeface="Times New Roman"/>
                <a:cs typeface="Times New Roman"/>
                <a:sym typeface="Times New Roman"/>
              </a:rPr>
              <a:t>Must provide facilities for defining multiple views</a:t>
            </a:r>
          </a:p>
        </p:txBody>
      </p:sp>
    </p:spTree>
    <p:extLst>
      <p:ext uri="{BB962C8B-B14F-4D97-AF65-F5344CB8AC3E}">
        <p14:creationId xmlns:p14="http://schemas.microsoft.com/office/powerpoint/2010/main" val="391068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0" u="none" strike="noStrike" cap="none" dirty="0">
                <a:solidFill>
                  <a:srgbClr val="333399"/>
                </a:solidFill>
                <a:latin typeface="Arial"/>
                <a:ea typeface="Arial"/>
                <a:cs typeface="Arial"/>
                <a:sym typeface="Arial"/>
              </a:rPr>
              <a:t>Sharing of Data and Multiuser Transaction Processing</a:t>
            </a:r>
          </a:p>
        </p:txBody>
      </p:sp>
      <p:sp>
        <p:nvSpPr>
          <p:cNvPr id="329" name="Shape 329"/>
          <p:cNvSpPr txBox="1">
            <a:spLocks noGrp="1"/>
          </p:cNvSpPr>
          <p:nvPr>
            <p:ph type="body" idx="1"/>
          </p:nvPr>
        </p:nvSpPr>
        <p:spPr>
          <a:xfrm>
            <a:off x="715962" y="1455737"/>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FF0000"/>
              </a:buClr>
              <a:buSzPct val="100000"/>
              <a:buFont typeface="Noto Sans Symbols"/>
              <a:buChar char="●"/>
            </a:pPr>
            <a:r>
              <a:rPr lang="en-US" sz="3000" b="0" i="0" u="none" dirty="0">
                <a:solidFill>
                  <a:schemeClr val="dk1"/>
                </a:solidFill>
                <a:latin typeface="Times New Roman"/>
                <a:ea typeface="Times New Roman"/>
                <a:cs typeface="Times New Roman"/>
                <a:sym typeface="Times New Roman"/>
              </a:rPr>
              <a:t>Allow multiple users to access the database at the same time</a:t>
            </a:r>
          </a:p>
          <a:p>
            <a:pPr marL="342900" marR="0" lvl="0" indent="-342900" algn="l" rtl="0">
              <a:lnSpc>
                <a:spcPct val="100000"/>
              </a:lnSpc>
              <a:spcBef>
                <a:spcPts val="600"/>
              </a:spcBef>
              <a:spcAft>
                <a:spcPts val="0"/>
              </a:spcAft>
              <a:buClr>
                <a:srgbClr val="FF0000"/>
              </a:buClr>
              <a:buSzPct val="100000"/>
              <a:buFont typeface="Noto Sans Symbols"/>
              <a:buChar char="●"/>
            </a:pPr>
            <a:r>
              <a:rPr lang="en-US" sz="3000" b="1" i="0" u="none" dirty="0">
                <a:solidFill>
                  <a:schemeClr val="dk1"/>
                </a:solidFill>
                <a:latin typeface="Times New Roman"/>
                <a:ea typeface="Times New Roman"/>
                <a:cs typeface="Times New Roman"/>
                <a:sym typeface="Times New Roman"/>
              </a:rPr>
              <a:t>Concurrency control software </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Ensure that several users trying to update the same data do so in a controlled manner </a:t>
            </a:r>
          </a:p>
          <a:p>
            <a:pPr marL="1143000" marR="0" lvl="2" indent="-228600" algn="l" rtl="0">
              <a:lnSpc>
                <a:spcPct val="100000"/>
              </a:lnSpc>
              <a:spcBef>
                <a:spcPts val="480"/>
              </a:spcBef>
              <a:spcAft>
                <a:spcPts val="0"/>
              </a:spcAft>
              <a:buClr>
                <a:srgbClr val="FF0000"/>
              </a:buClr>
              <a:buSzPct val="1000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Result of the updates is correct</a:t>
            </a:r>
          </a:p>
          <a:p>
            <a:pPr marL="1143000" marR="0" lvl="2" indent="-228600" algn="l" rtl="0">
              <a:lnSpc>
                <a:spcPct val="100000"/>
              </a:lnSpc>
              <a:spcBef>
                <a:spcPts val="480"/>
              </a:spcBef>
              <a:spcAft>
                <a:spcPts val="0"/>
              </a:spcAft>
              <a:buClr>
                <a:srgbClr val="FF0000"/>
              </a:buClr>
              <a:buSzPct val="100000"/>
              <a:buFont typeface="Noto Sans Symbols"/>
              <a:buChar char="●"/>
            </a:pPr>
            <a:r>
              <a:rPr lang="en-US" dirty="0"/>
              <a:t>Implemented by </a:t>
            </a:r>
            <a:r>
              <a:rPr lang="en-US" dirty="0">
                <a:solidFill>
                  <a:srgbClr val="FF0000"/>
                </a:solidFill>
              </a:rPr>
              <a:t>Transaction Processing </a:t>
            </a:r>
            <a:r>
              <a:rPr lang="en-US" dirty="0"/>
              <a:t>Mechanism</a:t>
            </a:r>
          </a:p>
        </p:txBody>
      </p:sp>
    </p:spTree>
    <p:extLst>
      <p:ext uri="{BB962C8B-B14F-4D97-AF65-F5344CB8AC3E}">
        <p14:creationId xmlns:p14="http://schemas.microsoft.com/office/powerpoint/2010/main" val="4134382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Shape 334"/>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0" u="none" strike="noStrike" cap="none">
                <a:solidFill>
                  <a:srgbClr val="333399"/>
                </a:solidFill>
                <a:latin typeface="Arial"/>
                <a:ea typeface="Arial"/>
                <a:cs typeface="Arial"/>
                <a:sym typeface="Arial"/>
              </a:rPr>
              <a:t>Sharing of Data and Multiuser Transaction Processing (cont'd.)</a:t>
            </a:r>
          </a:p>
        </p:txBody>
      </p:sp>
      <p:sp>
        <p:nvSpPr>
          <p:cNvPr id="335" name="Shape 335"/>
          <p:cNvSpPr txBox="1">
            <a:spLocks noGrp="1"/>
          </p:cNvSpPr>
          <p:nvPr>
            <p:ph type="body" idx="1"/>
          </p:nvPr>
        </p:nvSpPr>
        <p:spPr>
          <a:xfrm>
            <a:off x="715962" y="1455737"/>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FF0000"/>
              </a:buClr>
              <a:buSzPct val="100000"/>
              <a:buFont typeface="Noto Sans Symbols"/>
              <a:buChar char="●"/>
            </a:pPr>
            <a:r>
              <a:rPr lang="en-US" sz="3000" b="1" i="0" u="none" dirty="0">
                <a:solidFill>
                  <a:schemeClr val="dk1"/>
                </a:solidFill>
                <a:latin typeface="Times New Roman"/>
                <a:ea typeface="Times New Roman"/>
                <a:cs typeface="Times New Roman"/>
                <a:sym typeface="Times New Roman"/>
              </a:rPr>
              <a:t>Transaction </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Central to many database applications</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Executing program or process that includes one or more database </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1" i="0" u="none" strike="noStrike" cap="none" dirty="0">
                <a:solidFill>
                  <a:schemeClr val="dk1"/>
                </a:solidFill>
                <a:latin typeface="Times New Roman"/>
                <a:ea typeface="Times New Roman"/>
                <a:cs typeface="Times New Roman"/>
                <a:sym typeface="Times New Roman"/>
              </a:rPr>
              <a:t>Isolation</a:t>
            </a:r>
            <a:r>
              <a:rPr lang="en-US" sz="2800" b="0" i="0" u="none" strike="noStrike" cap="none" dirty="0">
                <a:solidFill>
                  <a:schemeClr val="dk1"/>
                </a:solidFill>
                <a:latin typeface="Times New Roman"/>
                <a:ea typeface="Times New Roman"/>
                <a:cs typeface="Times New Roman"/>
                <a:sym typeface="Times New Roman"/>
              </a:rPr>
              <a:t> property </a:t>
            </a:r>
          </a:p>
          <a:p>
            <a:pPr marL="1143000" marR="0" lvl="2" indent="-228600" algn="l" rtl="0">
              <a:lnSpc>
                <a:spcPct val="100000"/>
              </a:lnSpc>
              <a:spcBef>
                <a:spcPts val="480"/>
              </a:spcBef>
              <a:spcAft>
                <a:spcPts val="0"/>
              </a:spcAft>
              <a:buClr>
                <a:srgbClr val="FF0000"/>
              </a:buClr>
              <a:buSzPct val="1000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Each transaction appears to execute in isolation from other transactions</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1" i="0" u="none" strike="noStrike" cap="none" dirty="0">
                <a:solidFill>
                  <a:schemeClr val="dk1"/>
                </a:solidFill>
                <a:latin typeface="Times New Roman"/>
                <a:ea typeface="Times New Roman"/>
                <a:cs typeface="Times New Roman"/>
                <a:sym typeface="Times New Roman"/>
              </a:rPr>
              <a:t>Atomicity</a:t>
            </a:r>
            <a:r>
              <a:rPr lang="en-US" sz="2800" b="0" i="0" u="none" strike="noStrike" cap="none" dirty="0">
                <a:solidFill>
                  <a:schemeClr val="dk1"/>
                </a:solidFill>
                <a:latin typeface="Times New Roman"/>
                <a:ea typeface="Times New Roman"/>
                <a:cs typeface="Times New Roman"/>
                <a:sym typeface="Times New Roman"/>
              </a:rPr>
              <a:t> property </a:t>
            </a:r>
          </a:p>
          <a:p>
            <a:pPr marL="1143000" marR="0" lvl="2" indent="-228600" algn="l" rtl="0">
              <a:lnSpc>
                <a:spcPct val="100000"/>
              </a:lnSpc>
              <a:spcBef>
                <a:spcPts val="480"/>
              </a:spcBef>
              <a:spcAft>
                <a:spcPts val="0"/>
              </a:spcAft>
              <a:buClr>
                <a:srgbClr val="FF0000"/>
              </a:buClr>
              <a:buSzPct val="1000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Either all the database operations in a transaction are executed or none are</a:t>
            </a:r>
          </a:p>
        </p:txBody>
      </p:sp>
    </p:spTree>
    <p:extLst>
      <p:ext uri="{BB962C8B-B14F-4D97-AF65-F5344CB8AC3E}">
        <p14:creationId xmlns:p14="http://schemas.microsoft.com/office/powerpoint/2010/main" val="2892932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715962" y="1455737"/>
            <a:ext cx="7772400" cy="4114800"/>
          </a:xfrm>
          <a:prstGeom prst="rect">
            <a:avLst/>
          </a:prstGeom>
          <a:noFill/>
          <a:ln>
            <a:noFill/>
          </a:ln>
        </p:spPr>
        <p:txBody>
          <a:bodyPr lIns="91425" tIns="45700" rIns="91425" bIns="45700" anchor="t" anchorCtr="0">
            <a:noAutofit/>
          </a:bodyPr>
          <a:lstStyle/>
          <a:p>
            <a:pPr marL="342900" marR="0" lvl="0" indent="-342900" algn="just" rtl="0">
              <a:lnSpc>
                <a:spcPct val="100000"/>
              </a:lnSpc>
              <a:spcBef>
                <a:spcPts val="0"/>
              </a:spcBef>
              <a:spcAft>
                <a:spcPts val="0"/>
              </a:spcAft>
              <a:buClr>
                <a:srgbClr val="FF0000"/>
              </a:buClr>
              <a:buSzPct val="100000"/>
              <a:buFont typeface="Noto Sans Symbols"/>
              <a:buChar char="●"/>
            </a:pPr>
            <a:r>
              <a:rPr lang="en-US" sz="3000" b="0" i="0" u="none" dirty="0">
                <a:solidFill>
                  <a:schemeClr val="dk1"/>
                </a:solidFill>
                <a:latin typeface="Times New Roman"/>
                <a:ea typeface="Times New Roman"/>
                <a:cs typeface="Times New Roman"/>
                <a:sym typeface="Times New Roman"/>
              </a:rPr>
              <a:t>A </a:t>
            </a:r>
            <a:r>
              <a:rPr lang="en-US" sz="3000" b="1" i="1" u="sng" dirty="0">
                <a:solidFill>
                  <a:schemeClr val="dk1"/>
                </a:solidFill>
                <a:latin typeface="Times New Roman"/>
                <a:ea typeface="Times New Roman"/>
                <a:cs typeface="Times New Roman"/>
                <a:sym typeface="Times New Roman"/>
              </a:rPr>
              <a:t>D</a:t>
            </a:r>
            <a:r>
              <a:rPr lang="en-US" sz="3000" b="1" i="1" u="none" dirty="0">
                <a:solidFill>
                  <a:schemeClr val="dk1"/>
                </a:solidFill>
                <a:latin typeface="Times New Roman"/>
                <a:ea typeface="Times New Roman"/>
                <a:cs typeface="Times New Roman"/>
                <a:sym typeface="Times New Roman"/>
              </a:rPr>
              <a:t>ata</a:t>
            </a:r>
            <a:r>
              <a:rPr lang="en-US" sz="3000" b="1" i="1" u="sng" dirty="0">
                <a:solidFill>
                  <a:schemeClr val="dk1"/>
                </a:solidFill>
                <a:latin typeface="Times New Roman"/>
                <a:ea typeface="Times New Roman"/>
                <a:cs typeface="Times New Roman"/>
                <a:sym typeface="Times New Roman"/>
              </a:rPr>
              <a:t>b</a:t>
            </a:r>
            <a:r>
              <a:rPr lang="en-US" sz="3000" b="1" i="1" u="none" dirty="0">
                <a:solidFill>
                  <a:schemeClr val="dk1"/>
                </a:solidFill>
                <a:latin typeface="Times New Roman"/>
                <a:ea typeface="Times New Roman"/>
                <a:cs typeface="Times New Roman"/>
                <a:sym typeface="Times New Roman"/>
              </a:rPr>
              <a:t>ase </a:t>
            </a:r>
            <a:r>
              <a:rPr lang="en-US" sz="3000" b="1" i="1" u="sng" dirty="0">
                <a:solidFill>
                  <a:schemeClr val="dk1"/>
                </a:solidFill>
                <a:latin typeface="Times New Roman"/>
                <a:ea typeface="Times New Roman"/>
                <a:cs typeface="Times New Roman"/>
                <a:sym typeface="Times New Roman"/>
              </a:rPr>
              <a:t>M</a:t>
            </a:r>
            <a:r>
              <a:rPr lang="en-US" sz="3000" b="1" i="1" u="none" dirty="0">
                <a:solidFill>
                  <a:schemeClr val="dk1"/>
                </a:solidFill>
                <a:latin typeface="Times New Roman"/>
                <a:ea typeface="Times New Roman"/>
                <a:cs typeface="Times New Roman"/>
                <a:sym typeface="Times New Roman"/>
              </a:rPr>
              <a:t>anagement </a:t>
            </a:r>
            <a:r>
              <a:rPr lang="en-US" sz="3000" b="1" i="1" u="sng" dirty="0">
                <a:solidFill>
                  <a:schemeClr val="dk1"/>
                </a:solidFill>
                <a:latin typeface="Times New Roman"/>
                <a:ea typeface="Times New Roman"/>
                <a:cs typeface="Times New Roman"/>
                <a:sym typeface="Times New Roman"/>
              </a:rPr>
              <a:t>S</a:t>
            </a:r>
            <a:r>
              <a:rPr lang="en-US" sz="3000" b="1" i="1" u="none" dirty="0">
                <a:solidFill>
                  <a:schemeClr val="dk1"/>
                </a:solidFill>
                <a:latin typeface="Times New Roman"/>
                <a:ea typeface="Times New Roman"/>
                <a:cs typeface="Times New Roman"/>
                <a:sym typeface="Times New Roman"/>
              </a:rPr>
              <a:t>ystem (DBMS)</a:t>
            </a:r>
            <a:r>
              <a:rPr lang="en-US" sz="3000" b="0" i="0" u="none" dirty="0">
                <a:solidFill>
                  <a:schemeClr val="dk1"/>
                </a:solidFill>
                <a:latin typeface="Times New Roman"/>
                <a:ea typeface="Times New Roman"/>
                <a:cs typeface="Times New Roman"/>
                <a:sym typeface="Times New Roman"/>
              </a:rPr>
              <a:t> is a collection of programs that enables users to create and maintain a database. </a:t>
            </a:r>
          </a:p>
          <a:p>
            <a:pPr marL="342900" marR="0" lvl="0" indent="-342900" algn="just" rtl="0">
              <a:lnSpc>
                <a:spcPct val="100000"/>
              </a:lnSpc>
              <a:spcBef>
                <a:spcPts val="600"/>
              </a:spcBef>
              <a:spcAft>
                <a:spcPts val="0"/>
              </a:spcAft>
              <a:buClr>
                <a:srgbClr val="FF0000"/>
              </a:buClr>
              <a:buSzPct val="100000"/>
              <a:buFont typeface="Noto Sans Symbols"/>
              <a:buChar char="●"/>
            </a:pPr>
            <a:r>
              <a:rPr lang="en-US" sz="3000" b="0" i="0" u="none" dirty="0">
                <a:solidFill>
                  <a:schemeClr val="dk1"/>
                </a:solidFill>
                <a:latin typeface="Times New Roman"/>
                <a:ea typeface="Times New Roman"/>
                <a:cs typeface="Times New Roman"/>
                <a:sym typeface="Times New Roman"/>
              </a:rPr>
              <a:t>A DBMS is a general purpose software system that facilitates the processes of </a:t>
            </a:r>
            <a:r>
              <a:rPr lang="en-US" sz="3000" b="1" i="1" u="none" dirty="0">
                <a:solidFill>
                  <a:schemeClr val="dk1"/>
                </a:solidFill>
                <a:latin typeface="Times New Roman"/>
                <a:ea typeface="Times New Roman"/>
                <a:cs typeface="Times New Roman"/>
                <a:sym typeface="Times New Roman"/>
              </a:rPr>
              <a:t>defining, constructing, manipulating, and sharing databases among various users and applications.</a:t>
            </a:r>
          </a:p>
        </p:txBody>
      </p:sp>
      <p:sp>
        <p:nvSpPr>
          <p:cNvPr id="166" name="Shape 166"/>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0" u="none" strike="noStrike" cap="none">
                <a:solidFill>
                  <a:srgbClr val="333399"/>
                </a:solidFill>
                <a:latin typeface="Arial"/>
                <a:ea typeface="Arial"/>
                <a:cs typeface="Arial"/>
                <a:sym typeface="Arial"/>
              </a:rPr>
              <a:t>What is a DBMS?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0" u="none" strike="noStrike" cap="none">
                <a:solidFill>
                  <a:srgbClr val="333399"/>
                </a:solidFill>
                <a:latin typeface="Arial"/>
                <a:ea typeface="Arial"/>
                <a:cs typeface="Arial"/>
                <a:sym typeface="Arial"/>
              </a:rPr>
              <a:t>Typical DBMS Functionality</a:t>
            </a:r>
          </a:p>
        </p:txBody>
      </p:sp>
      <p:sp>
        <p:nvSpPr>
          <p:cNvPr id="172" name="Shape 172"/>
          <p:cNvSpPr txBox="1">
            <a:spLocks noGrp="1"/>
          </p:cNvSpPr>
          <p:nvPr>
            <p:ph type="body" idx="1"/>
          </p:nvPr>
        </p:nvSpPr>
        <p:spPr>
          <a:xfrm>
            <a:off x="817562" y="1282700"/>
            <a:ext cx="7813674" cy="41148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rgbClr val="FF0000"/>
              </a:buClr>
              <a:buSzPct val="100000"/>
              <a:buFont typeface="Noto Sans Symbols"/>
              <a:buChar char="●"/>
            </a:pPr>
            <a:r>
              <a:rPr lang="en-US" sz="2800" b="0" i="0" u="none" dirty="0">
                <a:solidFill>
                  <a:srgbClr val="FF0000"/>
                </a:solidFill>
                <a:latin typeface="Times New Roman"/>
                <a:ea typeface="Times New Roman"/>
                <a:cs typeface="Times New Roman"/>
                <a:sym typeface="Times New Roman"/>
              </a:rPr>
              <a:t>Define a database: </a:t>
            </a:r>
            <a:r>
              <a:rPr lang="en-US" sz="2800" b="0" i="0" u="none" dirty="0">
                <a:solidFill>
                  <a:srgbClr val="000000"/>
                </a:solidFill>
                <a:latin typeface="Times New Roman"/>
                <a:ea typeface="Times New Roman"/>
                <a:cs typeface="Times New Roman"/>
                <a:sym typeface="Times New Roman"/>
              </a:rPr>
              <a:t>in terms of data types, structures and constraints</a:t>
            </a:r>
          </a:p>
          <a:p>
            <a:pPr marL="342900" marR="0" lvl="0" indent="-342900" algn="l" rtl="0">
              <a:lnSpc>
                <a:spcPct val="90000"/>
              </a:lnSpc>
              <a:spcBef>
                <a:spcPts val="560"/>
              </a:spcBef>
              <a:spcAft>
                <a:spcPts val="0"/>
              </a:spcAft>
              <a:buClr>
                <a:srgbClr val="FF0000"/>
              </a:buClr>
              <a:buSzPct val="100000"/>
              <a:buFont typeface="Noto Sans Symbols"/>
              <a:buChar char="●"/>
            </a:pPr>
            <a:r>
              <a:rPr lang="en-US" sz="2800" b="0" i="0" u="none" dirty="0">
                <a:solidFill>
                  <a:srgbClr val="FF0000"/>
                </a:solidFill>
                <a:latin typeface="Times New Roman"/>
                <a:ea typeface="Times New Roman"/>
                <a:cs typeface="Times New Roman"/>
                <a:sym typeface="Times New Roman"/>
              </a:rPr>
              <a:t>Construct or Load the Database </a:t>
            </a:r>
            <a:r>
              <a:rPr lang="en-US" sz="2800" b="0" i="0" u="none" dirty="0">
                <a:solidFill>
                  <a:srgbClr val="000000"/>
                </a:solidFill>
                <a:latin typeface="Times New Roman"/>
                <a:ea typeface="Times New Roman"/>
                <a:cs typeface="Times New Roman"/>
                <a:sym typeface="Times New Roman"/>
              </a:rPr>
              <a:t>on a secondary storage medium</a:t>
            </a:r>
          </a:p>
          <a:p>
            <a:pPr marL="342900" marR="0" lvl="0" indent="-342900" algn="l" rtl="0">
              <a:lnSpc>
                <a:spcPct val="90000"/>
              </a:lnSpc>
              <a:spcBef>
                <a:spcPts val="560"/>
              </a:spcBef>
              <a:spcAft>
                <a:spcPts val="0"/>
              </a:spcAft>
              <a:buClr>
                <a:srgbClr val="FF0000"/>
              </a:buClr>
              <a:buSzPct val="100000"/>
              <a:buFont typeface="Noto Sans Symbols"/>
              <a:buChar char="●"/>
            </a:pPr>
            <a:r>
              <a:rPr lang="en-US" sz="2800" b="0" i="0" u="none" dirty="0">
                <a:solidFill>
                  <a:srgbClr val="FF0000"/>
                </a:solidFill>
                <a:latin typeface="Times New Roman"/>
                <a:ea typeface="Times New Roman"/>
                <a:cs typeface="Times New Roman"/>
                <a:sym typeface="Times New Roman"/>
              </a:rPr>
              <a:t>Manipulating the database</a:t>
            </a:r>
            <a:r>
              <a:rPr lang="en-US" sz="2800" b="0" i="0" u="none" dirty="0">
                <a:solidFill>
                  <a:srgbClr val="000000"/>
                </a:solidFill>
                <a:latin typeface="Times New Roman"/>
                <a:ea typeface="Times New Roman"/>
                <a:cs typeface="Times New Roman"/>
                <a:sym typeface="Times New Roman"/>
              </a:rPr>
              <a:t>: querying, generating reports, insertions, deletions and modifications to its content</a:t>
            </a:r>
          </a:p>
          <a:p>
            <a:pPr marL="342900" marR="0" lvl="0" indent="-342900" algn="l" rtl="0">
              <a:lnSpc>
                <a:spcPct val="90000"/>
              </a:lnSpc>
              <a:spcBef>
                <a:spcPts val="560"/>
              </a:spcBef>
              <a:spcAft>
                <a:spcPts val="0"/>
              </a:spcAft>
              <a:buClr>
                <a:srgbClr val="FF0000"/>
              </a:buClr>
              <a:buSzPct val="100000"/>
              <a:buFont typeface="Noto Sans Symbols"/>
              <a:buChar char="●"/>
            </a:pPr>
            <a:r>
              <a:rPr lang="en-US" sz="2800" b="0" i="0" u="none" dirty="0">
                <a:solidFill>
                  <a:srgbClr val="FF0000"/>
                </a:solidFill>
                <a:latin typeface="Times New Roman"/>
                <a:ea typeface="Times New Roman"/>
                <a:cs typeface="Times New Roman"/>
                <a:sym typeface="Times New Roman"/>
              </a:rPr>
              <a:t>Concurrent Processing </a:t>
            </a:r>
            <a:r>
              <a:rPr lang="en-US" sz="2800" b="0" i="0" u="none" dirty="0">
                <a:solidFill>
                  <a:srgbClr val="000000"/>
                </a:solidFill>
                <a:latin typeface="Times New Roman"/>
                <a:ea typeface="Times New Roman"/>
                <a:cs typeface="Times New Roman"/>
                <a:sym typeface="Times New Roman"/>
              </a:rPr>
              <a:t>and </a:t>
            </a:r>
            <a:r>
              <a:rPr lang="en-US" sz="2800" b="0" i="0" u="none" dirty="0">
                <a:solidFill>
                  <a:srgbClr val="FF0000"/>
                </a:solidFill>
                <a:latin typeface="Times New Roman"/>
                <a:ea typeface="Times New Roman"/>
                <a:cs typeface="Times New Roman"/>
                <a:sym typeface="Times New Roman"/>
              </a:rPr>
              <a:t>Sharing</a:t>
            </a:r>
            <a:r>
              <a:rPr lang="en-US" sz="2800" b="0" i="0" u="none" dirty="0">
                <a:solidFill>
                  <a:srgbClr val="000000"/>
                </a:solidFill>
                <a:latin typeface="Times New Roman"/>
                <a:ea typeface="Times New Roman"/>
                <a:cs typeface="Times New Roman"/>
                <a:sym typeface="Times New Roman"/>
              </a:rPr>
              <a:t> by a set of users and programs – yet, keeping all data valid and consistent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0" u="none" strike="noStrike" cap="none">
                <a:solidFill>
                  <a:srgbClr val="333399"/>
                </a:solidFill>
                <a:latin typeface="Arial"/>
                <a:ea typeface="Arial"/>
                <a:cs typeface="Arial"/>
                <a:sym typeface="Arial"/>
              </a:rPr>
              <a:t>An Example</a:t>
            </a:r>
          </a:p>
        </p:txBody>
      </p:sp>
      <p:sp>
        <p:nvSpPr>
          <p:cNvPr id="178" name="Shape 178"/>
          <p:cNvSpPr txBox="1">
            <a:spLocks noGrp="1"/>
          </p:cNvSpPr>
          <p:nvPr>
            <p:ph type="body" idx="1"/>
          </p:nvPr>
        </p:nvSpPr>
        <p:spPr>
          <a:xfrm>
            <a:off x="715962" y="1455737"/>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FF0000"/>
              </a:buClr>
              <a:buSzPct val="100000"/>
              <a:buFont typeface="Noto Sans Symbols"/>
              <a:buChar char="●"/>
            </a:pPr>
            <a:r>
              <a:rPr lang="en-US" sz="3000" b="0" i="0" u="none">
                <a:solidFill>
                  <a:schemeClr val="dk1"/>
                </a:solidFill>
                <a:latin typeface="Times New Roman"/>
                <a:ea typeface="Times New Roman"/>
                <a:cs typeface="Times New Roman"/>
                <a:sym typeface="Times New Roman"/>
              </a:rPr>
              <a:t>UNIVERSITY database </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a:solidFill>
                  <a:schemeClr val="dk1"/>
                </a:solidFill>
                <a:latin typeface="Times New Roman"/>
                <a:ea typeface="Times New Roman"/>
                <a:cs typeface="Times New Roman"/>
                <a:sym typeface="Times New Roman"/>
              </a:rPr>
              <a:t>Information concerning students, courses, and grades in a university environment</a:t>
            </a:r>
          </a:p>
          <a:p>
            <a:pPr marL="342900" marR="0" lvl="0" indent="-342900" algn="l" rtl="0">
              <a:lnSpc>
                <a:spcPct val="100000"/>
              </a:lnSpc>
              <a:spcBef>
                <a:spcPts val="600"/>
              </a:spcBef>
              <a:spcAft>
                <a:spcPts val="0"/>
              </a:spcAft>
              <a:buClr>
                <a:srgbClr val="FF0000"/>
              </a:buClr>
              <a:buSzPct val="100000"/>
              <a:buFont typeface="Noto Sans Symbols"/>
              <a:buChar char="●"/>
            </a:pPr>
            <a:r>
              <a:rPr lang="en-US" sz="3000" b="1" i="0" u="none">
                <a:solidFill>
                  <a:schemeClr val="dk1"/>
                </a:solidFill>
                <a:latin typeface="Times New Roman"/>
                <a:ea typeface="Times New Roman"/>
                <a:cs typeface="Times New Roman"/>
                <a:sym typeface="Times New Roman"/>
              </a:rPr>
              <a:t>Data records</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a:solidFill>
                  <a:schemeClr val="dk1"/>
                </a:solidFill>
                <a:latin typeface="Times New Roman"/>
                <a:ea typeface="Times New Roman"/>
                <a:cs typeface="Times New Roman"/>
                <a:sym typeface="Times New Roman"/>
              </a:rPr>
              <a:t>STUDENT </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a:solidFill>
                  <a:schemeClr val="dk1"/>
                </a:solidFill>
                <a:latin typeface="Times New Roman"/>
                <a:ea typeface="Times New Roman"/>
                <a:cs typeface="Times New Roman"/>
                <a:sym typeface="Times New Roman"/>
              </a:rPr>
              <a:t>COURSE</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a:solidFill>
                  <a:schemeClr val="dk1"/>
                </a:solidFill>
                <a:latin typeface="Times New Roman"/>
                <a:ea typeface="Times New Roman"/>
                <a:cs typeface="Times New Roman"/>
                <a:sym typeface="Times New Roman"/>
              </a:rPr>
              <a:t>SECTION </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a:solidFill>
                  <a:schemeClr val="dk1"/>
                </a:solidFill>
                <a:latin typeface="Times New Roman"/>
                <a:ea typeface="Times New Roman"/>
                <a:cs typeface="Times New Roman"/>
                <a:sym typeface="Times New Roman"/>
              </a:rPr>
              <a:t>GRADE_REPORT </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a:solidFill>
                  <a:schemeClr val="dk1"/>
                </a:solidFill>
                <a:latin typeface="Times New Roman"/>
                <a:ea typeface="Times New Roman"/>
                <a:cs typeface="Times New Roman"/>
                <a:sym typeface="Times New Roman"/>
              </a:rPr>
              <a:t>PREREQUISITE</a:t>
            </a:r>
          </a:p>
        </p:txBody>
      </p:sp>
    </p:spTree>
    <p:extLst>
      <p:ext uri="{BB962C8B-B14F-4D97-AF65-F5344CB8AC3E}">
        <p14:creationId xmlns:p14="http://schemas.microsoft.com/office/powerpoint/2010/main" val="2726670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Shape 207"/>
          <p:cNvPicPr preferRelativeResize="0"/>
          <p:nvPr/>
        </p:nvPicPr>
        <p:blipFill rotWithShape="1">
          <a:blip r:embed="rId3">
            <a:alphaModFix/>
          </a:blip>
          <a:srcRect/>
          <a:stretch/>
        </p:blipFill>
        <p:spPr>
          <a:xfrm>
            <a:off x="3429000" y="3200400"/>
            <a:ext cx="5202237" cy="3200399"/>
          </a:xfrm>
          <a:prstGeom prst="rect">
            <a:avLst/>
          </a:prstGeom>
          <a:noFill/>
          <a:ln>
            <a:noFill/>
          </a:ln>
        </p:spPr>
      </p:pic>
      <p:pic>
        <p:nvPicPr>
          <p:cNvPr id="208" name="Shape 208"/>
          <p:cNvPicPr preferRelativeResize="0"/>
          <p:nvPr/>
        </p:nvPicPr>
        <p:blipFill rotWithShape="1">
          <a:blip r:embed="rId4">
            <a:alphaModFix/>
          </a:blip>
          <a:srcRect/>
          <a:stretch/>
        </p:blipFill>
        <p:spPr>
          <a:xfrm>
            <a:off x="177800" y="152400"/>
            <a:ext cx="4546599" cy="4572000"/>
          </a:xfrm>
          <a:prstGeom prst="rect">
            <a:avLst/>
          </a:prstGeom>
          <a:noFill/>
          <a:ln>
            <a:noFill/>
          </a:ln>
        </p:spPr>
      </p:pic>
    </p:spTree>
    <p:extLst>
      <p:ext uri="{BB962C8B-B14F-4D97-AF65-F5344CB8AC3E}">
        <p14:creationId xmlns:p14="http://schemas.microsoft.com/office/powerpoint/2010/main" val="2441726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0" u="none" strike="noStrike" cap="none">
                <a:solidFill>
                  <a:srgbClr val="333399"/>
                </a:solidFill>
                <a:latin typeface="Arial"/>
                <a:ea typeface="Arial"/>
                <a:cs typeface="Arial"/>
                <a:sym typeface="Arial"/>
              </a:rPr>
              <a:t>An Example (cont'd.)</a:t>
            </a:r>
          </a:p>
        </p:txBody>
      </p:sp>
      <p:sp>
        <p:nvSpPr>
          <p:cNvPr id="184" name="Shape 184"/>
          <p:cNvSpPr txBox="1">
            <a:spLocks noGrp="1"/>
          </p:cNvSpPr>
          <p:nvPr>
            <p:ph type="body" idx="1"/>
          </p:nvPr>
        </p:nvSpPr>
        <p:spPr>
          <a:xfrm>
            <a:off x="457200" y="1604962"/>
            <a:ext cx="8077199" cy="4524374"/>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FF0000"/>
              </a:buClr>
              <a:buSzPct val="100000"/>
              <a:buFont typeface="Noto Sans Symbols"/>
              <a:buChar char="●"/>
            </a:pPr>
            <a:r>
              <a:rPr lang="en-US" sz="3000" b="0" i="0" u="none" dirty="0">
                <a:solidFill>
                  <a:schemeClr val="dk1"/>
                </a:solidFill>
                <a:latin typeface="Times New Roman"/>
                <a:ea typeface="Times New Roman"/>
                <a:cs typeface="Times New Roman"/>
                <a:sym typeface="Times New Roman"/>
              </a:rPr>
              <a:t>Specify </a:t>
            </a:r>
            <a:r>
              <a:rPr lang="en-US" sz="3000" b="1" i="0" u="none" dirty="0">
                <a:solidFill>
                  <a:srgbClr val="FF0000"/>
                </a:solidFill>
                <a:latin typeface="Times New Roman"/>
                <a:ea typeface="Times New Roman"/>
                <a:cs typeface="Times New Roman"/>
                <a:sym typeface="Times New Roman"/>
              </a:rPr>
              <a:t>structure</a:t>
            </a:r>
            <a:r>
              <a:rPr lang="en-US" sz="3000" b="0" i="0" u="none" dirty="0">
                <a:solidFill>
                  <a:schemeClr val="dk1"/>
                </a:solidFill>
                <a:latin typeface="Times New Roman"/>
                <a:ea typeface="Times New Roman"/>
                <a:cs typeface="Times New Roman"/>
                <a:sym typeface="Times New Roman"/>
              </a:rPr>
              <a:t> of records of each file by specifying </a:t>
            </a:r>
            <a:r>
              <a:rPr lang="en-US" sz="3000" b="1" i="0" u="none" dirty="0">
                <a:solidFill>
                  <a:schemeClr val="dk1"/>
                </a:solidFill>
                <a:latin typeface="Times New Roman"/>
                <a:ea typeface="Times New Roman"/>
                <a:cs typeface="Times New Roman"/>
                <a:sym typeface="Times New Roman"/>
              </a:rPr>
              <a:t>data type </a:t>
            </a:r>
            <a:r>
              <a:rPr lang="en-US" sz="3000" b="0" i="0" u="none" dirty="0">
                <a:solidFill>
                  <a:schemeClr val="dk1"/>
                </a:solidFill>
                <a:latin typeface="Times New Roman"/>
                <a:ea typeface="Times New Roman"/>
                <a:cs typeface="Times New Roman"/>
                <a:sym typeface="Times New Roman"/>
              </a:rPr>
              <a:t>for each </a:t>
            </a:r>
            <a:r>
              <a:rPr lang="en-US" sz="3000" b="1" i="0" u="none" dirty="0">
                <a:solidFill>
                  <a:schemeClr val="dk1"/>
                </a:solidFill>
                <a:latin typeface="Times New Roman"/>
                <a:ea typeface="Times New Roman"/>
                <a:cs typeface="Times New Roman"/>
                <a:sym typeface="Times New Roman"/>
              </a:rPr>
              <a:t>data element </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String of alphabetic characters</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Integer</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Etc.</a:t>
            </a:r>
          </a:p>
          <a:p>
            <a:pPr marL="342900" marR="0" lvl="0" indent="-342900" algn="l" rtl="0">
              <a:spcBef>
                <a:spcPts val="560"/>
              </a:spcBef>
              <a:spcAft>
                <a:spcPts val="0"/>
              </a:spcAft>
              <a:buClr>
                <a:srgbClr val="FF0000"/>
              </a:buClr>
              <a:buSzPct val="1000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85989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F621-844C-4C84-A53B-256E46D116AD}"/>
              </a:ext>
            </a:extLst>
          </p:cNvPr>
          <p:cNvSpPr>
            <a:spLocks noGrp="1"/>
          </p:cNvSpPr>
          <p:nvPr>
            <p:ph type="title"/>
          </p:nvPr>
        </p:nvSpPr>
        <p:spPr/>
        <p:txBody>
          <a:bodyPr/>
          <a:lstStyle/>
          <a:p>
            <a:r>
              <a:rPr lang="en-US" dirty="0"/>
              <a:t>Assessments</a:t>
            </a:r>
          </a:p>
        </p:txBody>
      </p:sp>
      <p:sp>
        <p:nvSpPr>
          <p:cNvPr id="3" name="Text Placeholder 2">
            <a:extLst>
              <a:ext uri="{FF2B5EF4-FFF2-40B4-BE49-F238E27FC236}">
                <a16:creationId xmlns:a16="http://schemas.microsoft.com/office/drawing/2014/main" id="{3E85C692-656C-4C48-8A11-45C9B0DA584A}"/>
              </a:ext>
            </a:extLst>
          </p:cNvPr>
          <p:cNvSpPr>
            <a:spLocks noGrp="1"/>
          </p:cNvSpPr>
          <p:nvPr>
            <p:ph type="body" idx="1"/>
          </p:nvPr>
        </p:nvSpPr>
        <p:spPr>
          <a:xfrm>
            <a:off x="489719" y="4306596"/>
            <a:ext cx="7772400" cy="1673211"/>
          </a:xfrm>
        </p:spPr>
        <p:txBody>
          <a:bodyPr/>
          <a:lstStyle/>
          <a:p>
            <a:r>
              <a:rPr lang="en-US" dirty="0"/>
              <a:t>Tuesday: Online Lecture, </a:t>
            </a:r>
            <a:r>
              <a:rPr lang="en-GB" dirty="0">
                <a:solidFill>
                  <a:srgbClr val="FF0000"/>
                </a:solidFill>
              </a:rPr>
              <a:t>1300-1530</a:t>
            </a:r>
            <a:endParaRPr lang="en-US" dirty="0">
              <a:solidFill>
                <a:srgbClr val="FF0000"/>
              </a:solidFill>
            </a:endParaRPr>
          </a:p>
          <a:p>
            <a:r>
              <a:rPr lang="en-US" dirty="0"/>
              <a:t>Thursday: Online Lecture:</a:t>
            </a:r>
            <a:r>
              <a:rPr lang="en-GB" dirty="0">
                <a:solidFill>
                  <a:srgbClr val="FF0000"/>
                </a:solidFill>
              </a:rPr>
              <a:t>1330-1630</a:t>
            </a:r>
            <a:endParaRPr lang="en-US" dirty="0">
              <a:solidFill>
                <a:srgbClr val="FF0000"/>
              </a:solidFill>
            </a:endParaRPr>
          </a:p>
          <a:p>
            <a:r>
              <a:rPr lang="en-US" dirty="0"/>
              <a:t>Friday: Project, labs, and QA: </a:t>
            </a:r>
            <a:r>
              <a:rPr lang="en-US" dirty="0">
                <a:solidFill>
                  <a:srgbClr val="FF0000"/>
                </a:solidFill>
              </a:rPr>
              <a:t>1300-1500</a:t>
            </a:r>
          </a:p>
        </p:txBody>
      </p:sp>
      <p:sp>
        <p:nvSpPr>
          <p:cNvPr id="4" name="TextBox 3">
            <a:extLst>
              <a:ext uri="{FF2B5EF4-FFF2-40B4-BE49-F238E27FC236}">
                <a16:creationId xmlns:a16="http://schemas.microsoft.com/office/drawing/2014/main" id="{82F13D79-0623-45FC-B7D3-1ABFC864090F}"/>
              </a:ext>
            </a:extLst>
          </p:cNvPr>
          <p:cNvSpPr txBox="1"/>
          <p:nvPr/>
        </p:nvSpPr>
        <p:spPr>
          <a:xfrm>
            <a:off x="1399880" y="2388288"/>
            <a:ext cx="6344239" cy="307777"/>
          </a:xfrm>
          <a:prstGeom prst="rect">
            <a:avLst/>
          </a:prstGeom>
          <a:noFill/>
        </p:spPr>
        <p:txBody>
          <a:bodyPr wrap="square" rtlCol="0">
            <a:spAutoFit/>
          </a:bodyPr>
          <a:lstStyle/>
          <a:p>
            <a:r>
              <a:rPr lang="en-US" dirty="0"/>
              <a:t>Note: Refer to the module handbook for detailed assessments</a:t>
            </a:r>
          </a:p>
        </p:txBody>
      </p:sp>
      <p:sp>
        <p:nvSpPr>
          <p:cNvPr id="5" name="Title 1">
            <a:extLst>
              <a:ext uri="{FF2B5EF4-FFF2-40B4-BE49-F238E27FC236}">
                <a16:creationId xmlns:a16="http://schemas.microsoft.com/office/drawing/2014/main" id="{B3A80928-CABD-4E32-8FC7-FB687D7E8E55}"/>
              </a:ext>
            </a:extLst>
          </p:cNvPr>
          <p:cNvSpPr txBox="1">
            <a:spLocks/>
          </p:cNvSpPr>
          <p:nvPr/>
        </p:nvSpPr>
        <p:spPr>
          <a:xfrm>
            <a:off x="541566" y="3439971"/>
            <a:ext cx="7772400" cy="891004"/>
          </a:xfrm>
          <a:prstGeom prst="rect">
            <a:avLst/>
          </a:prstGeom>
          <a:noFill/>
          <a:ln>
            <a:noFill/>
          </a:ln>
        </p:spPr>
        <p:txBody>
          <a:bodyPr lIns="91425" tIns="91425" rIns="91425" bIns="91425" anchor="ctr" anchorCtr="0"/>
          <a:lstStyle>
            <a:defPPr marR="0" lvl="0" algn="l" rtl="0">
              <a:lnSpc>
                <a:spcPct val="100000"/>
              </a:lnSpc>
              <a:spcBef>
                <a:spcPts val="0"/>
              </a:spcBef>
              <a:spcAft>
                <a:spcPts val="0"/>
              </a:spcAft>
            </a:defPPr>
            <a:lvl1pPr marL="0" marR="0" lvl="0" indent="0" algn="ctr" rtl="0">
              <a:lnSpc>
                <a:spcPct val="100000"/>
              </a:lnSpc>
              <a:spcBef>
                <a:spcPts val="0"/>
              </a:spcBef>
              <a:spcAft>
                <a:spcPts val="0"/>
              </a:spcAft>
              <a:buNone/>
              <a:defRPr sz="3600" b="0" i="0" u="none" strike="noStrike" cap="none">
                <a:solidFill>
                  <a:srgbClr val="333399"/>
                </a:solidFill>
                <a:latin typeface="Arial"/>
                <a:ea typeface="Arial"/>
                <a:cs typeface="Arial"/>
                <a:sym typeface="Arial"/>
              </a:defRPr>
            </a:lvl1pPr>
            <a:lvl2pPr marL="0" marR="0" lvl="1" indent="0" algn="ctr" rtl="0">
              <a:spcBef>
                <a:spcPts val="0"/>
              </a:spcBef>
              <a:spcAft>
                <a:spcPts val="0"/>
              </a:spcAft>
              <a:buNone/>
              <a:defRPr sz="3600" b="0" i="0" u="none" strike="noStrike" cap="none">
                <a:solidFill>
                  <a:srgbClr val="333399"/>
                </a:solidFill>
                <a:latin typeface="Arial"/>
                <a:ea typeface="Arial"/>
                <a:cs typeface="Arial"/>
                <a:sym typeface="Arial"/>
              </a:defRPr>
            </a:lvl2pPr>
            <a:lvl3pPr marL="0" marR="0" lvl="2" indent="0" algn="ctr" rtl="0">
              <a:spcBef>
                <a:spcPts val="0"/>
              </a:spcBef>
              <a:spcAft>
                <a:spcPts val="0"/>
              </a:spcAft>
              <a:buNone/>
              <a:defRPr sz="3600" b="0" i="0" u="none" strike="noStrike" cap="none">
                <a:solidFill>
                  <a:srgbClr val="333399"/>
                </a:solidFill>
                <a:latin typeface="Arial"/>
                <a:ea typeface="Arial"/>
                <a:cs typeface="Arial"/>
                <a:sym typeface="Arial"/>
              </a:defRPr>
            </a:lvl3pPr>
            <a:lvl4pPr marL="0" marR="0" lvl="3" indent="0" algn="ctr" rtl="0">
              <a:spcBef>
                <a:spcPts val="0"/>
              </a:spcBef>
              <a:spcAft>
                <a:spcPts val="0"/>
              </a:spcAft>
              <a:buNone/>
              <a:defRPr sz="3600" b="0" i="0" u="none" strike="noStrike" cap="none">
                <a:solidFill>
                  <a:srgbClr val="333399"/>
                </a:solidFill>
                <a:latin typeface="Arial"/>
                <a:ea typeface="Arial"/>
                <a:cs typeface="Arial"/>
                <a:sym typeface="Arial"/>
              </a:defRPr>
            </a:lvl4pPr>
            <a:lvl5pPr marL="0" marR="0" lvl="4" indent="0" algn="ctr" rtl="0">
              <a:spcBef>
                <a:spcPts val="0"/>
              </a:spcBef>
              <a:spcAft>
                <a:spcPts val="0"/>
              </a:spcAft>
              <a:buNone/>
              <a:defRPr sz="3600" b="0" i="0" u="none" strike="noStrike" cap="none">
                <a:solidFill>
                  <a:srgbClr val="333399"/>
                </a:solidFill>
                <a:latin typeface="Arial"/>
                <a:ea typeface="Arial"/>
                <a:cs typeface="Arial"/>
                <a:sym typeface="Arial"/>
              </a:defRPr>
            </a:lvl5pPr>
            <a:lvl6pPr marL="457200" marR="0" lvl="5" indent="0" algn="ctr" rtl="0">
              <a:spcBef>
                <a:spcPts val="0"/>
              </a:spcBef>
              <a:spcAft>
                <a:spcPts val="0"/>
              </a:spcAft>
              <a:buNone/>
              <a:defRPr sz="4400" b="0" i="0" u="none" strike="noStrike" cap="none">
                <a:solidFill>
                  <a:srgbClr val="333399"/>
                </a:solidFill>
                <a:latin typeface="Arial"/>
                <a:ea typeface="Arial"/>
                <a:cs typeface="Arial"/>
                <a:sym typeface="Arial"/>
              </a:defRPr>
            </a:lvl6pPr>
            <a:lvl7pPr marL="914400" marR="0" lvl="6" indent="0" algn="ctr" rtl="0">
              <a:spcBef>
                <a:spcPts val="0"/>
              </a:spcBef>
              <a:spcAft>
                <a:spcPts val="0"/>
              </a:spcAft>
              <a:buNone/>
              <a:defRPr sz="4400" b="0" i="0" u="none" strike="noStrike" cap="none">
                <a:solidFill>
                  <a:srgbClr val="333399"/>
                </a:solidFill>
                <a:latin typeface="Arial"/>
                <a:ea typeface="Arial"/>
                <a:cs typeface="Arial"/>
                <a:sym typeface="Arial"/>
              </a:defRPr>
            </a:lvl7pPr>
            <a:lvl8pPr marL="1371600" marR="0" lvl="7" indent="0" algn="ctr" rtl="0">
              <a:spcBef>
                <a:spcPts val="0"/>
              </a:spcBef>
              <a:spcAft>
                <a:spcPts val="0"/>
              </a:spcAft>
              <a:buNone/>
              <a:defRPr sz="4400" b="0" i="0" u="none" strike="noStrike" cap="none">
                <a:solidFill>
                  <a:srgbClr val="333399"/>
                </a:solidFill>
                <a:latin typeface="Arial"/>
                <a:ea typeface="Arial"/>
                <a:cs typeface="Arial"/>
                <a:sym typeface="Arial"/>
              </a:defRPr>
            </a:lvl8pPr>
            <a:lvl9pPr marL="1828800" marR="0" lvl="8" indent="0" algn="ctr" rtl="0">
              <a:spcBef>
                <a:spcPts val="0"/>
              </a:spcBef>
              <a:spcAft>
                <a:spcPts val="0"/>
              </a:spcAft>
              <a:buNone/>
              <a:defRPr sz="4400" b="0" i="0" u="none" strike="noStrike" cap="none">
                <a:solidFill>
                  <a:srgbClr val="333399"/>
                </a:solidFill>
                <a:latin typeface="Arial"/>
                <a:ea typeface="Arial"/>
                <a:cs typeface="Arial"/>
                <a:sym typeface="Arial"/>
              </a:defRPr>
            </a:lvl9pPr>
          </a:lstStyle>
          <a:p>
            <a:r>
              <a:rPr lang="en-US" dirty="0"/>
              <a:t>Timetable</a:t>
            </a:r>
          </a:p>
        </p:txBody>
      </p:sp>
      <p:sp>
        <p:nvSpPr>
          <p:cNvPr id="6" name="Text Placeholder 2">
            <a:extLst>
              <a:ext uri="{FF2B5EF4-FFF2-40B4-BE49-F238E27FC236}">
                <a16:creationId xmlns:a16="http://schemas.microsoft.com/office/drawing/2014/main" id="{6876996F-AC4F-43D0-B46C-C3632D174FD8}"/>
              </a:ext>
            </a:extLst>
          </p:cNvPr>
          <p:cNvSpPr txBox="1">
            <a:spLocks/>
          </p:cNvSpPr>
          <p:nvPr/>
        </p:nvSpPr>
        <p:spPr>
          <a:xfrm>
            <a:off x="893189" y="1114062"/>
            <a:ext cx="7772400" cy="1673211"/>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152400" algn="l" rtl="0">
              <a:lnSpc>
                <a:spcPct val="100000"/>
              </a:lnSpc>
              <a:spcBef>
                <a:spcPts val="600"/>
              </a:spcBef>
              <a:spcAft>
                <a:spcPts val="0"/>
              </a:spcAft>
              <a:buClr>
                <a:srgbClr val="FF0000"/>
              </a:buClr>
              <a:buSzPct val="100000"/>
              <a:buFont typeface="Noto Sans Symbols"/>
              <a:buChar char="●"/>
              <a:defRPr sz="3000" b="0" i="0" u="none" strike="noStrike" cap="none">
                <a:solidFill>
                  <a:schemeClr val="dk1"/>
                </a:solidFill>
                <a:latin typeface="Times New Roman"/>
                <a:ea typeface="Times New Roman"/>
                <a:cs typeface="Times New Roman"/>
                <a:sym typeface="Times New Roman"/>
              </a:defRPr>
            </a:lvl1pPr>
            <a:lvl2pPr marL="742950" marR="0" lvl="1" indent="-107950" algn="l" rtl="0">
              <a:lnSpc>
                <a:spcPct val="100000"/>
              </a:lnSpc>
              <a:spcBef>
                <a:spcPts val="560"/>
              </a:spcBef>
              <a:spcAft>
                <a:spcPts val="0"/>
              </a:spcAft>
              <a:buClr>
                <a:srgbClr val="FF0000"/>
              </a:buClr>
              <a:buSzPct val="1000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143000" marR="0" lvl="2" indent="-76200" algn="l" rtl="0">
              <a:lnSpc>
                <a:spcPct val="100000"/>
              </a:lnSpc>
              <a:spcBef>
                <a:spcPts val="480"/>
              </a:spcBef>
              <a:spcAft>
                <a:spcPts val="0"/>
              </a:spcAft>
              <a:buClr>
                <a:srgbClr val="FF0000"/>
              </a:buClr>
              <a:buSzPct val="100000"/>
              <a:buFont typeface="Noto Sans Symbols"/>
              <a:buChar char="●"/>
              <a:defRPr sz="2400" b="0" i="0" u="none" strike="noStrike" cap="none">
                <a:solidFill>
                  <a:schemeClr val="dk1"/>
                </a:solidFill>
                <a:latin typeface="Times New Roman"/>
                <a:ea typeface="Times New Roman"/>
                <a:cs typeface="Times New Roman"/>
                <a:sym typeface="Times New Roman"/>
              </a:defRPr>
            </a:lvl3pPr>
            <a:lvl4pPr marL="1600200" marR="0" lvl="3" indent="-101600" algn="l" rtl="0">
              <a:lnSpc>
                <a:spcPct val="100000"/>
              </a:lnSpc>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057400" marR="0" lvl="4" indent="-101600" algn="l" rtl="0">
              <a:lnSpc>
                <a:spcPct val="100000"/>
              </a:lnSpc>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514600" marR="0" lvl="5" indent="-101600" algn="l" rtl="0">
              <a:lnSpc>
                <a:spcPct val="100000"/>
              </a:lnSpc>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2971800" marR="0" lvl="6" indent="-101600" algn="l" rtl="0">
              <a:lnSpc>
                <a:spcPct val="100000"/>
              </a:lnSpc>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429000" marR="0" lvl="7" indent="-101600" algn="l" rtl="0">
              <a:lnSpc>
                <a:spcPct val="100000"/>
              </a:lnSpc>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3886200" marR="0" lvl="8" indent="-101600" algn="l" rtl="0">
              <a:lnSpc>
                <a:spcPct val="100000"/>
              </a:lnSpc>
              <a:spcBef>
                <a:spcPts val="400"/>
              </a:spcBef>
              <a:spcAft>
                <a:spcPts val="0"/>
              </a:spcAft>
              <a:buClr>
                <a:srgbClr val="FF0000"/>
              </a:buClr>
              <a:buSzPct val="100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r>
              <a:rPr lang="en-US"/>
              <a:t>Assessment 1 (60%): Groupwork (Project)</a:t>
            </a:r>
          </a:p>
          <a:p>
            <a:r>
              <a:rPr lang="en-US"/>
              <a:t>Assessment 2(40%): Individual Coursework</a:t>
            </a:r>
            <a:endParaRPr lang="en-US" dirty="0"/>
          </a:p>
        </p:txBody>
      </p:sp>
    </p:spTree>
    <p:extLst>
      <p:ext uri="{BB962C8B-B14F-4D97-AF65-F5344CB8AC3E}">
        <p14:creationId xmlns:p14="http://schemas.microsoft.com/office/powerpoint/2010/main" val="3864266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0" u="none" strike="noStrike" cap="none">
                <a:solidFill>
                  <a:srgbClr val="333399"/>
                </a:solidFill>
                <a:latin typeface="Arial"/>
                <a:ea typeface="Arial"/>
                <a:cs typeface="Arial"/>
                <a:sym typeface="Arial"/>
              </a:rPr>
              <a:t>An Example (cont'd.)</a:t>
            </a:r>
          </a:p>
        </p:txBody>
      </p:sp>
      <p:sp>
        <p:nvSpPr>
          <p:cNvPr id="190" name="Shape 190"/>
          <p:cNvSpPr txBox="1">
            <a:spLocks noGrp="1"/>
          </p:cNvSpPr>
          <p:nvPr>
            <p:ph type="body" idx="1"/>
          </p:nvPr>
        </p:nvSpPr>
        <p:spPr>
          <a:xfrm>
            <a:off x="715962" y="1455737"/>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FF0000"/>
              </a:buClr>
              <a:buSzPct val="100000"/>
              <a:buFont typeface="Noto Sans Symbols"/>
              <a:buChar char="●"/>
            </a:pPr>
            <a:r>
              <a:rPr lang="en-US" sz="3000" b="0" i="0" u="none" dirty="0">
                <a:solidFill>
                  <a:schemeClr val="dk1"/>
                </a:solidFill>
                <a:latin typeface="Times New Roman"/>
                <a:ea typeface="Times New Roman"/>
                <a:cs typeface="Times New Roman"/>
                <a:sym typeface="Times New Roman"/>
              </a:rPr>
              <a:t>Construct UNIVERSITY database</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Store data to represent each </a:t>
            </a:r>
            <a:r>
              <a:rPr lang="en-US" sz="2800" b="0" i="0" u="none" strike="noStrike" cap="none" dirty="0">
                <a:solidFill>
                  <a:schemeClr val="bg2"/>
                </a:solidFill>
                <a:latin typeface="Times New Roman"/>
                <a:ea typeface="Times New Roman"/>
                <a:cs typeface="Times New Roman"/>
                <a:sym typeface="Times New Roman"/>
              </a:rPr>
              <a:t>student</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a:solidFill>
                  <a:schemeClr val="bg2"/>
                </a:solidFill>
                <a:latin typeface="Times New Roman"/>
                <a:ea typeface="Times New Roman"/>
                <a:cs typeface="Times New Roman"/>
                <a:sym typeface="Times New Roman"/>
              </a:rPr>
              <a:t>course</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a:solidFill>
                  <a:schemeClr val="bg2"/>
                </a:solidFill>
                <a:latin typeface="Times New Roman"/>
                <a:ea typeface="Times New Roman"/>
                <a:cs typeface="Times New Roman"/>
                <a:sym typeface="Times New Roman"/>
              </a:rPr>
              <a:t>section</a:t>
            </a:r>
            <a:r>
              <a:rPr lang="en-US" sz="2800" b="0" i="0" u="none" strike="noStrike" cap="none" dirty="0">
                <a:solidFill>
                  <a:schemeClr val="dk1"/>
                </a:solidFill>
                <a:latin typeface="Times New Roman"/>
                <a:ea typeface="Times New Roman"/>
                <a:cs typeface="Times New Roman"/>
                <a:sym typeface="Times New Roman"/>
              </a:rPr>
              <a:t>, </a:t>
            </a:r>
            <a:r>
              <a:rPr lang="en-US" sz="2800" b="0" i="0" u="none" strike="noStrike" cap="none" dirty="0">
                <a:solidFill>
                  <a:schemeClr val="bg2"/>
                </a:solidFill>
                <a:latin typeface="Times New Roman"/>
                <a:ea typeface="Times New Roman"/>
                <a:cs typeface="Times New Roman"/>
                <a:sym typeface="Times New Roman"/>
              </a:rPr>
              <a:t>grade report</a:t>
            </a:r>
            <a:r>
              <a:rPr lang="en-US" sz="2800" b="0" i="0" u="none" strike="noStrike" cap="none" dirty="0">
                <a:solidFill>
                  <a:schemeClr val="dk1"/>
                </a:solidFill>
                <a:latin typeface="Times New Roman"/>
                <a:ea typeface="Times New Roman"/>
                <a:cs typeface="Times New Roman"/>
                <a:sym typeface="Times New Roman"/>
              </a:rPr>
              <a:t>, and </a:t>
            </a:r>
            <a:r>
              <a:rPr lang="en-US" sz="2800" b="0" i="0" u="none" strike="noStrike" cap="none" dirty="0">
                <a:solidFill>
                  <a:schemeClr val="bg2"/>
                </a:solidFill>
                <a:latin typeface="Times New Roman"/>
                <a:ea typeface="Times New Roman"/>
                <a:cs typeface="Times New Roman"/>
                <a:sym typeface="Times New Roman"/>
              </a:rPr>
              <a:t>prerequisite</a:t>
            </a:r>
            <a:r>
              <a:rPr lang="en-US" sz="2800" b="0" i="0" u="none" strike="noStrike" cap="none" dirty="0">
                <a:solidFill>
                  <a:schemeClr val="dk1"/>
                </a:solidFill>
                <a:latin typeface="Times New Roman"/>
                <a:ea typeface="Times New Roman"/>
                <a:cs typeface="Times New Roman"/>
                <a:sym typeface="Times New Roman"/>
              </a:rPr>
              <a:t> as a record in an appropriate file</a:t>
            </a:r>
          </a:p>
          <a:p>
            <a:pPr marL="342900" marR="0" lvl="0" indent="-342900" algn="l" rtl="0">
              <a:lnSpc>
                <a:spcPct val="100000"/>
              </a:lnSpc>
              <a:spcBef>
                <a:spcPts val="600"/>
              </a:spcBef>
              <a:spcAft>
                <a:spcPts val="0"/>
              </a:spcAft>
              <a:buClr>
                <a:srgbClr val="FF0000"/>
              </a:buClr>
              <a:buSzPct val="100000"/>
              <a:buFont typeface="Noto Sans Symbols"/>
              <a:buChar char="●"/>
            </a:pPr>
            <a:r>
              <a:rPr lang="en-US" sz="3000" b="0" i="0" u="none" dirty="0">
                <a:solidFill>
                  <a:srgbClr val="FF0000"/>
                </a:solidFill>
                <a:latin typeface="Times New Roman"/>
                <a:ea typeface="Times New Roman"/>
                <a:cs typeface="Times New Roman"/>
                <a:sym typeface="Times New Roman"/>
              </a:rPr>
              <a:t>Relationships among the records</a:t>
            </a:r>
          </a:p>
          <a:p>
            <a:pPr marL="342900" marR="0" lvl="0" indent="-342900" algn="l" rtl="0">
              <a:lnSpc>
                <a:spcPct val="100000"/>
              </a:lnSpc>
              <a:spcBef>
                <a:spcPts val="600"/>
              </a:spcBef>
              <a:spcAft>
                <a:spcPts val="0"/>
              </a:spcAft>
              <a:buClr>
                <a:srgbClr val="FF0000"/>
              </a:buClr>
              <a:buSzPct val="100000"/>
              <a:buFont typeface="Noto Sans Symbols"/>
              <a:buChar char="●"/>
            </a:pPr>
            <a:r>
              <a:rPr lang="en-US" sz="3000" b="0" i="0" u="none" dirty="0">
                <a:solidFill>
                  <a:schemeClr val="dk1"/>
                </a:solidFill>
                <a:latin typeface="Times New Roman"/>
                <a:ea typeface="Times New Roman"/>
                <a:cs typeface="Times New Roman"/>
                <a:sym typeface="Times New Roman"/>
              </a:rPr>
              <a:t>Manipulation involves querying and updating</a:t>
            </a:r>
          </a:p>
        </p:txBody>
      </p:sp>
    </p:spTree>
    <p:extLst>
      <p:ext uri="{BB962C8B-B14F-4D97-AF65-F5344CB8AC3E}">
        <p14:creationId xmlns:p14="http://schemas.microsoft.com/office/powerpoint/2010/main" val="352557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0" u="none" strike="noStrike" cap="none">
                <a:solidFill>
                  <a:srgbClr val="333399"/>
                </a:solidFill>
                <a:latin typeface="Arial"/>
                <a:ea typeface="Arial"/>
                <a:cs typeface="Arial"/>
                <a:sym typeface="Arial"/>
              </a:rPr>
              <a:t>An Example (cont'd.)</a:t>
            </a:r>
          </a:p>
        </p:txBody>
      </p:sp>
      <p:sp>
        <p:nvSpPr>
          <p:cNvPr id="196" name="Shape 196"/>
          <p:cNvSpPr txBox="1">
            <a:spLocks noGrp="1"/>
          </p:cNvSpPr>
          <p:nvPr>
            <p:ph type="body" idx="1"/>
          </p:nvPr>
        </p:nvSpPr>
        <p:spPr>
          <a:xfrm>
            <a:off x="715962" y="1455737"/>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FF0000"/>
              </a:buClr>
              <a:buSzPct val="100000"/>
              <a:buFont typeface="Noto Sans Symbols"/>
              <a:buChar char="●"/>
            </a:pPr>
            <a:r>
              <a:rPr lang="en-US" sz="3000" b="0" i="0" u="none" dirty="0">
                <a:solidFill>
                  <a:schemeClr val="dk1"/>
                </a:solidFill>
                <a:latin typeface="Times New Roman"/>
                <a:ea typeface="Times New Roman"/>
                <a:cs typeface="Times New Roman"/>
                <a:sym typeface="Times New Roman"/>
              </a:rPr>
              <a:t>Examples of queries:</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Retrieve the transcript</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List the names of students who took the section of the ‘Database’ course offered in fall 2008 and their grades in that section</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dirty="0">
                <a:solidFill>
                  <a:schemeClr val="dk1"/>
                </a:solidFill>
                <a:latin typeface="Times New Roman"/>
                <a:ea typeface="Times New Roman"/>
                <a:cs typeface="Times New Roman"/>
                <a:sym typeface="Times New Roman"/>
              </a:rPr>
              <a:t>List the prerequisites of the ‘Database’ course</a:t>
            </a:r>
          </a:p>
        </p:txBody>
      </p:sp>
    </p:spTree>
    <p:extLst>
      <p:ext uri="{BB962C8B-B14F-4D97-AF65-F5344CB8AC3E}">
        <p14:creationId xmlns:p14="http://schemas.microsoft.com/office/powerpoint/2010/main" val="762636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0" u="none" strike="noStrike" cap="none">
                <a:solidFill>
                  <a:srgbClr val="333399"/>
                </a:solidFill>
                <a:latin typeface="Arial"/>
                <a:ea typeface="Arial"/>
                <a:cs typeface="Arial"/>
                <a:sym typeface="Arial"/>
              </a:rPr>
              <a:t>An Example (cont'd.)</a:t>
            </a:r>
          </a:p>
        </p:txBody>
      </p:sp>
      <p:sp>
        <p:nvSpPr>
          <p:cNvPr id="202" name="Shape 202"/>
          <p:cNvSpPr txBox="1">
            <a:spLocks noGrp="1"/>
          </p:cNvSpPr>
          <p:nvPr>
            <p:ph type="body" idx="1"/>
          </p:nvPr>
        </p:nvSpPr>
        <p:spPr>
          <a:xfrm>
            <a:off x="715962" y="1455737"/>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FF0000"/>
              </a:buClr>
              <a:buSzPct val="100000"/>
              <a:buFont typeface="Noto Sans Symbols"/>
              <a:buChar char="●"/>
            </a:pPr>
            <a:r>
              <a:rPr lang="en-US" sz="3000" b="0" i="0" u="none">
                <a:solidFill>
                  <a:schemeClr val="dk1"/>
                </a:solidFill>
                <a:latin typeface="Times New Roman"/>
                <a:ea typeface="Times New Roman"/>
                <a:cs typeface="Times New Roman"/>
                <a:sym typeface="Times New Roman"/>
              </a:rPr>
              <a:t>Examples of updates:</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a:solidFill>
                  <a:schemeClr val="dk1"/>
                </a:solidFill>
                <a:latin typeface="Times New Roman"/>
                <a:ea typeface="Times New Roman"/>
                <a:cs typeface="Times New Roman"/>
                <a:sym typeface="Times New Roman"/>
              </a:rPr>
              <a:t>Change the class of ‘Smith’ to sophomore</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a:solidFill>
                  <a:schemeClr val="dk1"/>
                </a:solidFill>
                <a:latin typeface="Times New Roman"/>
                <a:ea typeface="Times New Roman"/>
                <a:cs typeface="Times New Roman"/>
                <a:sym typeface="Times New Roman"/>
              </a:rPr>
              <a:t>Create a new section for the ‘Database’ course for this semester</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a:solidFill>
                  <a:schemeClr val="dk1"/>
                </a:solidFill>
                <a:latin typeface="Times New Roman"/>
                <a:ea typeface="Times New Roman"/>
                <a:cs typeface="Times New Roman"/>
                <a:sym typeface="Times New Roman"/>
              </a:rPr>
              <a:t>Enter a grade of ‘A’ for ‘Smith’ in the ‘Database’ section of last semester</a:t>
            </a:r>
          </a:p>
        </p:txBody>
      </p:sp>
    </p:spTree>
    <p:extLst>
      <p:ext uri="{BB962C8B-B14F-4D97-AF65-F5344CB8AC3E}">
        <p14:creationId xmlns:p14="http://schemas.microsoft.com/office/powerpoint/2010/main" val="3250740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0" u="none" strike="noStrike" cap="none">
                <a:solidFill>
                  <a:srgbClr val="333399"/>
                </a:solidFill>
                <a:latin typeface="Arial"/>
                <a:ea typeface="Arial"/>
                <a:cs typeface="Arial"/>
                <a:sym typeface="Arial"/>
              </a:rPr>
              <a:t>An Example (cont'd.)</a:t>
            </a:r>
          </a:p>
        </p:txBody>
      </p:sp>
      <p:sp>
        <p:nvSpPr>
          <p:cNvPr id="214" name="Shape 214"/>
          <p:cNvSpPr txBox="1">
            <a:spLocks noGrp="1"/>
          </p:cNvSpPr>
          <p:nvPr>
            <p:ph type="body" idx="1"/>
          </p:nvPr>
        </p:nvSpPr>
        <p:spPr>
          <a:xfrm>
            <a:off x="715962" y="1455737"/>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FF0000"/>
              </a:buClr>
              <a:buSzPct val="100000"/>
              <a:buFont typeface="Noto Sans Symbols"/>
              <a:buChar char="●"/>
            </a:pPr>
            <a:r>
              <a:rPr lang="en-US" sz="3000" b="0" i="0" u="none" dirty="0">
                <a:solidFill>
                  <a:schemeClr val="dk1"/>
                </a:solidFill>
                <a:latin typeface="Times New Roman"/>
                <a:ea typeface="Times New Roman"/>
                <a:cs typeface="Times New Roman"/>
                <a:sym typeface="Times New Roman"/>
              </a:rPr>
              <a:t>Phases for designing a database: </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1" i="0" u="none" strike="noStrike" cap="none" dirty="0">
                <a:solidFill>
                  <a:schemeClr val="dk1"/>
                </a:solidFill>
                <a:latin typeface="Times New Roman"/>
                <a:ea typeface="Times New Roman"/>
                <a:cs typeface="Times New Roman"/>
                <a:sym typeface="Times New Roman"/>
              </a:rPr>
              <a:t>Requirements specification and analysis</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1" i="0" u="none" strike="noStrike" cap="none" dirty="0">
                <a:solidFill>
                  <a:schemeClr val="dk1"/>
                </a:solidFill>
                <a:latin typeface="Times New Roman"/>
                <a:ea typeface="Times New Roman"/>
                <a:cs typeface="Times New Roman"/>
                <a:sym typeface="Times New Roman"/>
              </a:rPr>
              <a:t>Conceptual design</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1" i="0" u="none" strike="noStrike" cap="none" dirty="0">
                <a:solidFill>
                  <a:schemeClr val="dk1"/>
                </a:solidFill>
                <a:latin typeface="Times New Roman"/>
                <a:ea typeface="Times New Roman"/>
                <a:cs typeface="Times New Roman"/>
                <a:sym typeface="Times New Roman"/>
              </a:rPr>
              <a:t>Logical design </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1" i="0" u="none" strike="noStrike" cap="none" dirty="0">
                <a:solidFill>
                  <a:schemeClr val="dk1"/>
                </a:solidFill>
                <a:latin typeface="Times New Roman"/>
                <a:ea typeface="Times New Roman"/>
                <a:cs typeface="Times New Roman"/>
                <a:sym typeface="Times New Roman"/>
              </a:rPr>
              <a:t>Physical design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715962" y="1054100"/>
            <a:ext cx="7772400" cy="4114800"/>
          </a:xfrm>
          <a:prstGeom prst="rect">
            <a:avLst/>
          </a:prstGeom>
          <a:noFill/>
          <a:ln>
            <a:noFill/>
          </a:ln>
        </p:spPr>
        <p:txBody>
          <a:bodyPr lIns="91425" tIns="45700" rIns="91425" bIns="45700" anchor="t" anchorCtr="0">
            <a:noAutofit/>
          </a:bodyPr>
          <a:lstStyle/>
          <a:p>
            <a:pPr marL="342900" marR="0" lvl="0" indent="-342900" algn="just" rtl="0">
              <a:lnSpc>
                <a:spcPct val="150000"/>
              </a:lnSpc>
              <a:spcBef>
                <a:spcPts val="0"/>
              </a:spcBef>
              <a:spcAft>
                <a:spcPts val="0"/>
              </a:spcAft>
              <a:buClr>
                <a:srgbClr val="FF0000"/>
              </a:buClr>
              <a:buSzPct val="100000"/>
              <a:buFont typeface="Noto Sans Symbols"/>
              <a:buChar char="●"/>
            </a:pPr>
            <a:r>
              <a:rPr lang="en-US" sz="3000" b="0" i="0" u="none" dirty="0">
                <a:solidFill>
                  <a:schemeClr val="dk1"/>
                </a:solidFill>
                <a:latin typeface="Times New Roman"/>
                <a:ea typeface="Times New Roman"/>
                <a:cs typeface="Times New Roman"/>
                <a:sym typeface="Times New Roman"/>
              </a:rPr>
              <a:t>An </a:t>
            </a:r>
            <a:r>
              <a:rPr lang="en-US" sz="3000" b="1" i="1" u="none" dirty="0">
                <a:solidFill>
                  <a:schemeClr val="dk1"/>
                </a:solidFill>
                <a:latin typeface="Times New Roman"/>
                <a:ea typeface="Times New Roman"/>
                <a:cs typeface="Times New Roman"/>
                <a:sym typeface="Times New Roman"/>
              </a:rPr>
              <a:t>Application program</a:t>
            </a:r>
            <a:r>
              <a:rPr lang="en-US" sz="3000" b="0" i="0" u="none" dirty="0">
                <a:solidFill>
                  <a:schemeClr val="dk1"/>
                </a:solidFill>
                <a:latin typeface="Times New Roman"/>
                <a:ea typeface="Times New Roman"/>
                <a:cs typeface="Times New Roman"/>
                <a:sym typeface="Times New Roman"/>
              </a:rPr>
              <a:t> accesses the database by sending queries or requests to the DBMS. </a:t>
            </a:r>
          </a:p>
          <a:p>
            <a:pPr marL="342900" marR="0" lvl="0" indent="-342900" algn="just" rtl="0">
              <a:lnSpc>
                <a:spcPct val="150000"/>
              </a:lnSpc>
              <a:spcBef>
                <a:spcPts val="600"/>
              </a:spcBef>
              <a:spcAft>
                <a:spcPts val="0"/>
              </a:spcAft>
              <a:buClr>
                <a:srgbClr val="FF0000"/>
              </a:buClr>
              <a:buSzPct val="100000"/>
              <a:buFont typeface="Noto Sans Symbols"/>
              <a:buChar char="●"/>
            </a:pPr>
            <a:r>
              <a:rPr lang="en-US" sz="3000" b="0" i="0" u="none" dirty="0">
                <a:solidFill>
                  <a:schemeClr val="dk1"/>
                </a:solidFill>
                <a:latin typeface="Times New Roman"/>
                <a:ea typeface="Times New Roman"/>
                <a:cs typeface="Times New Roman"/>
                <a:sym typeface="Times New Roman"/>
              </a:rPr>
              <a:t>A </a:t>
            </a:r>
            <a:r>
              <a:rPr lang="en-US" sz="3000" b="1" i="1" u="none" dirty="0">
                <a:solidFill>
                  <a:schemeClr val="dk1"/>
                </a:solidFill>
                <a:latin typeface="Times New Roman"/>
                <a:ea typeface="Times New Roman"/>
                <a:cs typeface="Times New Roman"/>
                <a:sym typeface="Times New Roman"/>
              </a:rPr>
              <a:t>query</a:t>
            </a:r>
            <a:r>
              <a:rPr lang="en-US" sz="3000" b="0" i="0" u="none" dirty="0">
                <a:solidFill>
                  <a:schemeClr val="dk1"/>
                </a:solidFill>
                <a:latin typeface="Times New Roman"/>
                <a:ea typeface="Times New Roman"/>
                <a:cs typeface="Times New Roman"/>
                <a:sym typeface="Times New Roman"/>
              </a:rPr>
              <a:t>  causes some data to be retrieved.</a:t>
            </a:r>
          </a:p>
          <a:p>
            <a:pPr marL="342900" marR="0" lvl="0" indent="-342900" algn="just" rtl="0">
              <a:lnSpc>
                <a:spcPct val="150000"/>
              </a:lnSpc>
              <a:spcBef>
                <a:spcPts val="600"/>
              </a:spcBef>
              <a:spcAft>
                <a:spcPts val="0"/>
              </a:spcAft>
              <a:buClr>
                <a:srgbClr val="FF0000"/>
              </a:buClr>
              <a:buSzPct val="100000"/>
              <a:buFont typeface="Noto Sans Symbols"/>
              <a:buChar char="●"/>
            </a:pPr>
            <a:r>
              <a:rPr lang="en-US" sz="3000" b="0" i="0" u="none" dirty="0">
                <a:solidFill>
                  <a:schemeClr val="dk1"/>
                </a:solidFill>
                <a:latin typeface="Times New Roman"/>
                <a:ea typeface="Times New Roman"/>
                <a:cs typeface="Times New Roman"/>
                <a:sym typeface="Times New Roman"/>
              </a:rPr>
              <a:t>A </a:t>
            </a:r>
            <a:r>
              <a:rPr lang="en-US" sz="3000" b="1" i="1" u="none" dirty="0">
                <a:solidFill>
                  <a:schemeClr val="dk1"/>
                </a:solidFill>
                <a:latin typeface="Times New Roman"/>
                <a:ea typeface="Times New Roman"/>
                <a:cs typeface="Times New Roman"/>
                <a:sym typeface="Times New Roman"/>
              </a:rPr>
              <a:t>transaction</a:t>
            </a:r>
            <a:r>
              <a:rPr lang="en-US" sz="3000" b="0" i="0" u="none" dirty="0">
                <a:solidFill>
                  <a:schemeClr val="dk1"/>
                </a:solidFill>
                <a:latin typeface="Times New Roman"/>
                <a:ea typeface="Times New Roman"/>
                <a:cs typeface="Times New Roman"/>
                <a:sym typeface="Times New Roman"/>
              </a:rPr>
              <a:t> may cause some data to be </a:t>
            </a:r>
            <a:r>
              <a:rPr lang="en-US" sz="3000" b="1" i="1" u="none" dirty="0">
                <a:solidFill>
                  <a:schemeClr val="dk1"/>
                </a:solidFill>
                <a:latin typeface="Times New Roman"/>
                <a:ea typeface="Times New Roman"/>
                <a:cs typeface="Times New Roman"/>
                <a:sym typeface="Times New Roman"/>
              </a:rPr>
              <a:t>read</a:t>
            </a:r>
            <a:r>
              <a:rPr lang="en-US" sz="3000" b="0" i="0" u="none" dirty="0">
                <a:solidFill>
                  <a:schemeClr val="dk1"/>
                </a:solidFill>
                <a:latin typeface="Times New Roman"/>
                <a:ea typeface="Times New Roman"/>
                <a:cs typeface="Times New Roman"/>
                <a:sym typeface="Times New Roman"/>
              </a:rPr>
              <a:t> and some data to be </a:t>
            </a:r>
            <a:r>
              <a:rPr lang="en-US" sz="3000" b="1" i="1" u="none" dirty="0">
                <a:solidFill>
                  <a:schemeClr val="dk1"/>
                </a:solidFill>
                <a:latin typeface="Times New Roman"/>
                <a:ea typeface="Times New Roman"/>
                <a:cs typeface="Times New Roman"/>
                <a:sym typeface="Times New Roman"/>
              </a:rPr>
              <a:t>written</a:t>
            </a:r>
            <a:r>
              <a:rPr lang="en-US" sz="3000" b="0" i="0" u="none" dirty="0">
                <a:solidFill>
                  <a:schemeClr val="dk1"/>
                </a:solidFill>
                <a:latin typeface="Times New Roman"/>
                <a:ea typeface="Times New Roman"/>
                <a:cs typeface="Times New Roman"/>
                <a:sym typeface="Times New Roman"/>
              </a:rPr>
              <a:t> into the database.</a:t>
            </a:r>
          </a:p>
          <a:p>
            <a:pPr marL="342900" marR="0" lvl="0" indent="-342900" algn="l" rtl="0">
              <a:spcBef>
                <a:spcPts val="600"/>
              </a:spcBef>
              <a:spcAft>
                <a:spcPts val="0"/>
              </a:spcAft>
              <a:buClr>
                <a:srgbClr val="FF0000"/>
              </a:buClr>
              <a:buSzPct val="100000"/>
              <a:buFont typeface="Noto Sans Symbols"/>
              <a:buNone/>
            </a:pPr>
            <a:endParaRPr sz="3000" b="0" i="0" u="none" dirty="0">
              <a:solidFill>
                <a:schemeClr val="dk1"/>
              </a:solidFill>
              <a:latin typeface="Times New Roman"/>
              <a:ea typeface="Times New Roman"/>
              <a:cs typeface="Times New Roman"/>
              <a:sym typeface="Times New Roman"/>
            </a:endParaRPr>
          </a:p>
        </p:txBody>
      </p:sp>
      <p:sp>
        <p:nvSpPr>
          <p:cNvPr id="220" name="Shape 220"/>
          <p:cNvSpPr txBox="1">
            <a:spLocks noGrp="1"/>
          </p:cNvSpPr>
          <p:nvPr>
            <p:ph type="title"/>
          </p:nvPr>
        </p:nvSpPr>
        <p:spPr>
          <a:xfrm>
            <a:off x="685800" y="215900"/>
            <a:ext cx="7772400" cy="596900"/>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0" u="none" strike="noStrike" cap="none">
                <a:solidFill>
                  <a:srgbClr val="333399"/>
                </a:solidFill>
                <a:latin typeface="Arial"/>
                <a:ea typeface="Arial"/>
                <a:cs typeface="Arial"/>
                <a:sym typeface="Arial"/>
              </a:rPr>
              <a:t>What is an Application?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Shape 225"/>
          <p:cNvPicPr preferRelativeResize="0"/>
          <p:nvPr/>
        </p:nvPicPr>
        <p:blipFill rotWithShape="1">
          <a:blip r:embed="rId3">
            <a:alphaModFix/>
          </a:blip>
          <a:srcRect/>
          <a:stretch/>
        </p:blipFill>
        <p:spPr>
          <a:xfrm>
            <a:off x="657225" y="625475"/>
            <a:ext cx="8118475" cy="58388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768350" y="234950"/>
            <a:ext cx="8077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ffectLst/>
              </a:rPr>
              <a:t>Database Users and Administrators</a:t>
            </a:r>
          </a:p>
        </p:txBody>
      </p:sp>
      <p:sp>
        <p:nvSpPr>
          <p:cNvPr id="29699" name="Text Box 7"/>
          <p:cNvSpPr txBox="1">
            <a:spLocks noChangeArrowheads="1"/>
          </p:cNvSpPr>
          <p:nvPr/>
        </p:nvSpPr>
        <p:spPr bwMode="auto">
          <a:xfrm>
            <a:off x="3729038" y="4510088"/>
            <a:ext cx="1717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400" b="1">
                <a:solidFill>
                  <a:srgbClr val="000099"/>
                </a:solidFill>
              </a:rPr>
              <a:t>Database</a:t>
            </a:r>
          </a:p>
        </p:txBody>
      </p:sp>
      <p:pic>
        <p:nvPicPr>
          <p:cNvPr id="29700"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888" y="1693863"/>
            <a:ext cx="5916612"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5035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823912" y="1106487"/>
            <a:ext cx="7772400" cy="4114800"/>
          </a:xfrm>
          <a:prstGeom prst="rect">
            <a:avLst/>
          </a:prstGeom>
          <a:noFill/>
          <a:ln>
            <a:noFill/>
          </a:ln>
        </p:spPr>
        <p:txBody>
          <a:bodyPr lIns="91425" tIns="45700" rIns="91425" bIns="45700" anchor="t" anchorCtr="0">
            <a:noAutofit/>
          </a:bodyPr>
          <a:lstStyle/>
          <a:p>
            <a:pPr marL="342900" marR="0" lvl="0" indent="-342900" algn="l" rtl="0">
              <a:lnSpc>
                <a:spcPct val="130000"/>
              </a:lnSpc>
              <a:spcBef>
                <a:spcPts val="0"/>
              </a:spcBef>
              <a:spcAft>
                <a:spcPts val="0"/>
              </a:spcAft>
              <a:buClr>
                <a:srgbClr val="FF0000"/>
              </a:buClr>
              <a:buSzPct val="100000"/>
              <a:buFont typeface="Noto Sans Symbols"/>
              <a:buChar char="●"/>
            </a:pPr>
            <a:r>
              <a:rPr lang="en-US" sz="2800" b="0" i="1" u="none">
                <a:solidFill>
                  <a:schemeClr val="dk1"/>
                </a:solidFill>
                <a:latin typeface="Times New Roman"/>
                <a:ea typeface="Times New Roman"/>
                <a:cs typeface="Times New Roman"/>
                <a:sym typeface="Times New Roman"/>
              </a:rPr>
              <a:t>1. </a:t>
            </a:r>
            <a:r>
              <a:rPr lang="en-US" sz="2800" b="1" i="1" u="none">
                <a:solidFill>
                  <a:schemeClr val="dk1"/>
                </a:solidFill>
                <a:latin typeface="Times New Roman"/>
                <a:ea typeface="Times New Roman"/>
                <a:cs typeface="Times New Roman"/>
                <a:sym typeface="Times New Roman"/>
              </a:rPr>
              <a:t>Database Administrators</a:t>
            </a:r>
            <a:r>
              <a:rPr lang="en-US" sz="2800" b="0" i="1" u="none">
                <a:solidFill>
                  <a:schemeClr val="dk1"/>
                </a:solidFill>
                <a:latin typeface="Times New Roman"/>
                <a:ea typeface="Times New Roman"/>
                <a:cs typeface="Times New Roman"/>
                <a:sym typeface="Times New Roman"/>
              </a:rPr>
              <a:t>:</a:t>
            </a:r>
          </a:p>
          <a:p>
            <a:pPr marL="742950" marR="0" lvl="1" indent="-285750" algn="l" rtl="0">
              <a:lnSpc>
                <a:spcPct val="130000"/>
              </a:lnSpc>
              <a:spcBef>
                <a:spcPts val="520"/>
              </a:spcBef>
              <a:spcAft>
                <a:spcPts val="0"/>
              </a:spcAft>
              <a:buClr>
                <a:srgbClr val="FF0000"/>
              </a:buClr>
              <a:buSzPct val="100000"/>
              <a:buFont typeface="Times New Roman"/>
              <a:buChar char="–"/>
            </a:pPr>
            <a:r>
              <a:rPr lang="en-US" sz="2600" b="0" i="0" u="none" strike="noStrike" cap="none">
                <a:solidFill>
                  <a:schemeClr val="dk1"/>
                </a:solidFill>
                <a:latin typeface="Times New Roman"/>
                <a:ea typeface="Times New Roman"/>
                <a:cs typeface="Times New Roman"/>
                <a:sym typeface="Times New Roman"/>
              </a:rPr>
              <a:t>A Database Administrator (</a:t>
            </a:r>
            <a:r>
              <a:rPr lang="en-US" sz="2600" b="1" i="1" u="none" strike="noStrike" cap="none">
                <a:solidFill>
                  <a:schemeClr val="dk1"/>
                </a:solidFill>
                <a:latin typeface="Times New Roman"/>
                <a:ea typeface="Times New Roman"/>
                <a:cs typeface="Times New Roman"/>
                <a:sym typeface="Times New Roman"/>
              </a:rPr>
              <a:t>DBA</a:t>
            </a:r>
            <a:r>
              <a:rPr lang="en-US" sz="2600" b="0" i="0" u="none" strike="noStrike" cap="none">
                <a:solidFill>
                  <a:schemeClr val="dk1"/>
                </a:solidFill>
                <a:latin typeface="Times New Roman"/>
                <a:ea typeface="Times New Roman"/>
                <a:cs typeface="Times New Roman"/>
                <a:sym typeface="Times New Roman"/>
              </a:rPr>
              <a:t>) is responsible for authorizing access to the database, coordinating and monitoring its use, and acquiring software and hardware resources as needed.</a:t>
            </a:r>
          </a:p>
          <a:p>
            <a:pPr marL="742950" marR="0" lvl="1" indent="-285750" algn="l" rtl="0">
              <a:lnSpc>
                <a:spcPct val="130000"/>
              </a:lnSpc>
              <a:spcBef>
                <a:spcPts val="520"/>
              </a:spcBef>
              <a:spcAft>
                <a:spcPts val="0"/>
              </a:spcAft>
              <a:buClr>
                <a:srgbClr val="FF0000"/>
              </a:buClr>
              <a:buSzPct val="100000"/>
              <a:buFont typeface="Times New Roman"/>
              <a:buChar char="–"/>
            </a:pPr>
            <a:r>
              <a:rPr lang="en-US" sz="2600" b="0" i="0" u="none" strike="noStrike" cap="none">
                <a:solidFill>
                  <a:schemeClr val="dk1"/>
                </a:solidFill>
                <a:latin typeface="Times New Roman"/>
                <a:ea typeface="Times New Roman"/>
                <a:cs typeface="Times New Roman"/>
                <a:sym typeface="Times New Roman"/>
              </a:rPr>
              <a:t> The DBA is accountable for problems such as security breaches and poor system response time.</a:t>
            </a:r>
          </a:p>
          <a:p>
            <a:pPr marL="342900" marR="0" lvl="0" indent="-342900" algn="l" rtl="0">
              <a:spcBef>
                <a:spcPts val="520"/>
              </a:spcBef>
              <a:spcAft>
                <a:spcPts val="0"/>
              </a:spcAft>
              <a:buClr>
                <a:srgbClr val="FF0000"/>
              </a:buClr>
              <a:buSzPct val="100000"/>
              <a:buFont typeface="Noto Sans Symbols"/>
              <a:buNone/>
            </a:pPr>
            <a:endParaRPr sz="2600" b="0" i="0" u="none" strike="noStrike" cap="none">
              <a:solidFill>
                <a:schemeClr val="dk1"/>
              </a:solidFill>
              <a:latin typeface="Times New Roman"/>
              <a:ea typeface="Times New Roman"/>
              <a:cs typeface="Times New Roman"/>
              <a:sym typeface="Times New Roman"/>
            </a:endParaRPr>
          </a:p>
        </p:txBody>
      </p:sp>
      <p:sp>
        <p:nvSpPr>
          <p:cNvPr id="347" name="Shape 347"/>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1" u="none" strike="noStrike" cap="none">
                <a:solidFill>
                  <a:srgbClr val="333399"/>
                </a:solidFill>
                <a:latin typeface="Arial"/>
                <a:ea typeface="Arial"/>
                <a:cs typeface="Arial"/>
                <a:sym typeface="Arial"/>
              </a:rPr>
              <a:t>Actors in a large database:</a:t>
            </a:r>
            <a:br>
              <a:rPr lang="en-US" sz="3600" b="0" i="0" u="none" strike="noStrike" cap="none">
                <a:solidFill>
                  <a:srgbClr val="333399"/>
                </a:solidFill>
                <a:latin typeface="Arial"/>
                <a:ea typeface="Arial"/>
                <a:cs typeface="Arial"/>
                <a:sym typeface="Arial"/>
              </a:rPr>
            </a:br>
            <a:endParaRPr lang="en-US" sz="3600" b="0" i="0" u="none" strike="noStrike" cap="none">
              <a:solidFill>
                <a:srgbClr val="333399"/>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715962" y="1106487"/>
            <a:ext cx="7772400" cy="4114800"/>
          </a:xfrm>
          <a:prstGeom prst="rect">
            <a:avLst/>
          </a:prstGeom>
          <a:noFill/>
          <a:ln>
            <a:noFill/>
          </a:ln>
        </p:spPr>
        <p:txBody>
          <a:bodyPr lIns="91425" tIns="45700" rIns="91425" bIns="45700" anchor="t" anchorCtr="0">
            <a:noAutofit/>
          </a:bodyPr>
          <a:lstStyle/>
          <a:p>
            <a:pPr marL="342900" marR="0" lvl="0" indent="-342900" algn="l" rtl="0">
              <a:lnSpc>
                <a:spcPct val="150000"/>
              </a:lnSpc>
              <a:spcBef>
                <a:spcPts val="0"/>
              </a:spcBef>
              <a:spcAft>
                <a:spcPts val="0"/>
              </a:spcAft>
              <a:buClr>
                <a:srgbClr val="FF0000"/>
              </a:buClr>
              <a:buSzPct val="100000"/>
              <a:buFont typeface="Noto Sans Symbols"/>
              <a:buChar char="●"/>
            </a:pPr>
            <a:r>
              <a:rPr lang="en-US" sz="3000" b="0" i="1" u="none">
                <a:solidFill>
                  <a:schemeClr val="dk1"/>
                </a:solidFill>
                <a:latin typeface="Times New Roman"/>
                <a:ea typeface="Times New Roman"/>
                <a:cs typeface="Times New Roman"/>
                <a:sym typeface="Times New Roman"/>
              </a:rPr>
              <a:t>2. </a:t>
            </a:r>
            <a:r>
              <a:rPr lang="en-US" sz="3000" b="1" i="1" u="none">
                <a:solidFill>
                  <a:schemeClr val="dk1"/>
                </a:solidFill>
                <a:latin typeface="Times New Roman"/>
                <a:ea typeface="Times New Roman"/>
                <a:cs typeface="Times New Roman"/>
                <a:sym typeface="Times New Roman"/>
              </a:rPr>
              <a:t>Database Designers:</a:t>
            </a:r>
          </a:p>
          <a:p>
            <a:pPr marL="742950" marR="0" lvl="1" indent="-285750" algn="l" rtl="0">
              <a:lnSpc>
                <a:spcPct val="150000"/>
              </a:lnSpc>
              <a:spcBef>
                <a:spcPts val="560"/>
              </a:spcBef>
              <a:spcAft>
                <a:spcPts val="0"/>
              </a:spcAft>
              <a:buClr>
                <a:srgbClr val="FF0000"/>
              </a:buClr>
              <a:buSzPct val="100000"/>
              <a:buFont typeface="Times New Roman"/>
              <a:buChar char="–"/>
            </a:pPr>
            <a:r>
              <a:rPr lang="en-US" sz="2800" b="0" i="0" u="none" strike="noStrike" cap="none">
                <a:solidFill>
                  <a:schemeClr val="dk1"/>
                </a:solidFill>
                <a:latin typeface="Times New Roman"/>
                <a:ea typeface="Times New Roman"/>
                <a:cs typeface="Times New Roman"/>
                <a:sym typeface="Times New Roman"/>
              </a:rPr>
              <a:t>Responsible for identifying the data to be stored in the database  and for choosing appropriate structures to represent and store this data.  These tasks are performed before the actual implementation of the database.</a:t>
            </a:r>
          </a:p>
        </p:txBody>
      </p:sp>
      <p:sp>
        <p:nvSpPr>
          <p:cNvPr id="353" name="Shape 353"/>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200" b="0" i="1" u="none" strike="noStrike" cap="none">
                <a:solidFill>
                  <a:srgbClr val="333399"/>
                </a:solidFill>
                <a:latin typeface="Arial"/>
                <a:ea typeface="Arial"/>
                <a:cs typeface="Arial"/>
                <a:sym typeface="Arial"/>
              </a:rPr>
              <a:t>Actors in a large database:</a:t>
            </a:r>
            <a:br>
              <a:rPr lang="en-US" sz="3200" b="0" i="0" u="none" strike="noStrike" cap="none">
                <a:solidFill>
                  <a:srgbClr val="333399"/>
                </a:solidFill>
                <a:latin typeface="Arial"/>
                <a:ea typeface="Arial"/>
                <a:cs typeface="Arial"/>
                <a:sym typeface="Arial"/>
              </a:rPr>
            </a:br>
            <a:endParaRPr lang="en-US" sz="3200" b="0" i="0" u="none" strike="noStrike" cap="none">
              <a:solidFill>
                <a:srgbClr val="333399"/>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715962" y="1455737"/>
            <a:ext cx="7772400" cy="4114800"/>
          </a:xfrm>
          <a:prstGeom prst="rect">
            <a:avLst/>
          </a:prstGeom>
          <a:noFill/>
          <a:ln>
            <a:noFill/>
          </a:ln>
        </p:spPr>
        <p:txBody>
          <a:bodyPr lIns="91425" tIns="45700" rIns="91425" bIns="45700" anchor="t" anchorCtr="0">
            <a:noAutofit/>
          </a:bodyPr>
          <a:lstStyle/>
          <a:p>
            <a:pPr marL="342900" marR="0" lvl="0" indent="-342900" algn="l" rtl="0">
              <a:lnSpc>
                <a:spcPct val="150000"/>
              </a:lnSpc>
              <a:spcBef>
                <a:spcPts val="0"/>
              </a:spcBef>
              <a:spcAft>
                <a:spcPts val="0"/>
              </a:spcAft>
              <a:buClr>
                <a:srgbClr val="FF0000"/>
              </a:buClr>
              <a:buSzPct val="100000"/>
              <a:buFont typeface="Noto Sans Symbols"/>
              <a:buChar char="●"/>
            </a:pPr>
            <a:r>
              <a:rPr lang="en-US" sz="3000" b="0" i="1" u="none">
                <a:solidFill>
                  <a:schemeClr val="dk1"/>
                </a:solidFill>
                <a:latin typeface="Times New Roman"/>
                <a:ea typeface="Times New Roman"/>
                <a:cs typeface="Times New Roman"/>
                <a:sym typeface="Times New Roman"/>
              </a:rPr>
              <a:t>3. </a:t>
            </a:r>
            <a:r>
              <a:rPr lang="en-US" sz="3000" b="1" i="1" u="none">
                <a:solidFill>
                  <a:schemeClr val="dk1"/>
                </a:solidFill>
                <a:latin typeface="Times New Roman"/>
                <a:ea typeface="Times New Roman"/>
                <a:cs typeface="Times New Roman"/>
                <a:sym typeface="Times New Roman"/>
              </a:rPr>
              <a:t>End Users:</a:t>
            </a:r>
          </a:p>
          <a:p>
            <a:pPr marL="742950" marR="0" lvl="1" indent="-285750" algn="l" rtl="0">
              <a:lnSpc>
                <a:spcPct val="150000"/>
              </a:lnSpc>
              <a:spcBef>
                <a:spcPts val="560"/>
              </a:spcBef>
              <a:spcAft>
                <a:spcPts val="0"/>
              </a:spcAft>
              <a:buClr>
                <a:srgbClr val="FF0000"/>
              </a:buClr>
              <a:buSzPct val="100000"/>
              <a:buFont typeface="Times New Roman"/>
              <a:buChar char="–"/>
            </a:pPr>
            <a:r>
              <a:rPr lang="en-US" sz="2800" b="0" i="0" u="none" strike="noStrike" cap="none">
                <a:solidFill>
                  <a:schemeClr val="dk1"/>
                </a:solidFill>
                <a:latin typeface="Times New Roman"/>
                <a:ea typeface="Times New Roman"/>
                <a:cs typeface="Times New Roman"/>
                <a:sym typeface="Times New Roman"/>
              </a:rPr>
              <a:t>Are people whose job require access to the database for querying, updating, and generating reports. The database primarily exists for this use.</a:t>
            </a:r>
          </a:p>
        </p:txBody>
      </p:sp>
      <p:sp>
        <p:nvSpPr>
          <p:cNvPr id="359" name="Shape 359"/>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200" b="0" i="1" u="none" strike="noStrike" cap="none">
                <a:solidFill>
                  <a:srgbClr val="333399"/>
                </a:solidFill>
                <a:latin typeface="Arial"/>
                <a:ea typeface="Arial"/>
                <a:cs typeface="Arial"/>
                <a:sym typeface="Arial"/>
              </a:rPr>
              <a:t>Actors in a large database:</a:t>
            </a:r>
            <a:br>
              <a:rPr lang="en-US" sz="3200" b="0" i="0" u="none" strike="noStrike" cap="none">
                <a:solidFill>
                  <a:srgbClr val="333399"/>
                </a:solidFill>
                <a:latin typeface="Arial"/>
                <a:ea typeface="Arial"/>
                <a:cs typeface="Arial"/>
                <a:sym typeface="Arial"/>
              </a:rPr>
            </a:br>
            <a:endParaRPr lang="en-US" sz="3200" b="0" i="0" u="none" strike="noStrike" cap="none">
              <a:solidFill>
                <a:srgbClr val="333399"/>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D7993-7AF7-4929-9499-065FE4D6F3D8}"/>
              </a:ext>
            </a:extLst>
          </p:cNvPr>
          <p:cNvSpPr>
            <a:spLocks noGrp="1"/>
          </p:cNvSpPr>
          <p:nvPr>
            <p:ph type="title"/>
          </p:nvPr>
        </p:nvSpPr>
        <p:spPr/>
        <p:txBody>
          <a:bodyPr/>
          <a:lstStyle/>
          <a:p>
            <a:r>
              <a:rPr lang="en-US" dirty="0"/>
              <a:t>Lab Setup</a:t>
            </a:r>
          </a:p>
        </p:txBody>
      </p:sp>
      <p:sp>
        <p:nvSpPr>
          <p:cNvPr id="3" name="Text Placeholder 2">
            <a:extLst>
              <a:ext uri="{FF2B5EF4-FFF2-40B4-BE49-F238E27FC236}">
                <a16:creationId xmlns:a16="http://schemas.microsoft.com/office/drawing/2014/main" id="{166B27AB-7AE8-4807-97D7-AD718E8F4BEF}"/>
              </a:ext>
            </a:extLst>
          </p:cNvPr>
          <p:cNvSpPr>
            <a:spLocks noGrp="1"/>
          </p:cNvSpPr>
          <p:nvPr>
            <p:ph type="body" idx="1"/>
          </p:nvPr>
        </p:nvSpPr>
        <p:spPr>
          <a:xfrm>
            <a:off x="685800" y="975721"/>
            <a:ext cx="7772400" cy="5019726"/>
          </a:xfrm>
        </p:spPr>
        <p:txBody>
          <a:bodyPr/>
          <a:lstStyle/>
          <a:p>
            <a:pPr marL="342900" marR="0" lvl="0" indent="-342900" rtl="0">
              <a:lnSpc>
                <a:spcPct val="150000"/>
              </a:lnSpc>
              <a:spcBef>
                <a:spcPts val="0"/>
              </a:spcBef>
              <a:spcAft>
                <a:spcPts val="0"/>
              </a:spcAft>
              <a:buFont typeface="+mj-lt"/>
              <a:buAutoNum type="arabicPeriod"/>
            </a:pPr>
            <a:r>
              <a:rPr lang="en-GB" sz="1800" b="1" dirty="0">
                <a:effectLst/>
                <a:latin typeface="Calibri" panose="020F0502020204030204" pitchFamily="34" charset="0"/>
                <a:ea typeface="MS Mincho" panose="02020609040205080304" pitchFamily="49" charset="-128"/>
              </a:rPr>
              <a:t>Oracle Application Express </a:t>
            </a:r>
            <a:endParaRPr lang="en-GB" sz="1600" b="1" u="sng" dirty="0">
              <a:effectLst/>
              <a:latin typeface="Calibri" panose="020F0502020204030204" pitchFamily="34" charset="0"/>
              <a:ea typeface="MS Mincho" panose="02020609040205080304" pitchFamily="49" charset="-128"/>
              <a:cs typeface="Arial" panose="020B0604020202020204" pitchFamily="34" charset="0"/>
            </a:endParaRPr>
          </a:p>
          <a:p>
            <a:pPr lvl="1" indent="-342900">
              <a:lnSpc>
                <a:spcPct val="150000"/>
              </a:lnSpc>
              <a:spcBef>
                <a:spcPts val="0"/>
              </a:spcBef>
              <a:buFont typeface="Symbol" panose="05050102010706020507" pitchFamily="18" charset="2"/>
              <a:buChar char=""/>
            </a:pPr>
            <a:r>
              <a:rPr lang="en-GB" sz="1400" b="1" u="sng" dirty="0">
                <a:effectLst/>
                <a:latin typeface="Calibri" panose="020F0502020204030204" pitchFamily="34" charset="0"/>
                <a:ea typeface="MS Mincho" panose="02020609040205080304" pitchFamily="49" charset="-128"/>
                <a:cs typeface="Arial" panose="020B0604020202020204" pitchFamily="34" charset="0"/>
              </a:rPr>
              <a:t>Oracle Cloud Free Tier</a:t>
            </a:r>
            <a:r>
              <a:rPr lang="en-GB" sz="1400" dirty="0">
                <a:effectLst/>
                <a:latin typeface="Calibri" panose="020F0502020204030204" pitchFamily="34" charset="0"/>
                <a:ea typeface="MS Mincho" panose="02020609040205080304" pitchFamily="49" charset="-128"/>
                <a:cs typeface="Arial" panose="020B0604020202020204" pitchFamily="34" charset="0"/>
              </a:rPr>
              <a:t> – </a:t>
            </a:r>
            <a:r>
              <a:rPr lang="en-GB" sz="1400" u="sng" dirty="0">
                <a:solidFill>
                  <a:srgbClr val="0000FF"/>
                </a:solidFill>
                <a:effectLst/>
                <a:latin typeface="Georgia" panose="02040502050405020303" pitchFamily="18" charset="0"/>
                <a:ea typeface="MS Mincho" panose="02020609040205080304" pitchFamily="49" charset="-128"/>
                <a:cs typeface="Arial" panose="020B0604020202020204" pitchFamily="34" charset="0"/>
                <a:hlinkClick r:id="rId2"/>
              </a:rPr>
              <a:t>https://apex.oracle.com/en/</a:t>
            </a:r>
            <a:r>
              <a:rPr lang="en-GB" sz="1400" dirty="0">
                <a:effectLst/>
                <a:latin typeface="Georgia" panose="02040502050405020303" pitchFamily="18" charset="0"/>
                <a:ea typeface="MS Mincho" panose="02020609040205080304" pitchFamily="49" charset="-128"/>
                <a:cs typeface="Arial" panose="020B0604020202020204" pitchFamily="34" charset="0"/>
              </a:rPr>
              <a:t> </a:t>
            </a:r>
            <a:endParaRPr lang="en-US" sz="1400" dirty="0">
              <a:effectLst/>
              <a:latin typeface="Georgia" panose="02040502050405020303" pitchFamily="18" charset="0"/>
              <a:ea typeface="MS Mincho" panose="02020609040205080304" pitchFamily="49" charset="-128"/>
              <a:cs typeface="Arial" panose="020B0604020202020204" pitchFamily="34" charset="0"/>
            </a:endParaRPr>
          </a:p>
          <a:p>
            <a:pPr marL="1085850" lvl="1">
              <a:lnSpc>
                <a:spcPct val="150000"/>
              </a:lnSpc>
              <a:spcBef>
                <a:spcPts val="0"/>
              </a:spcBef>
            </a:pPr>
            <a:r>
              <a:rPr lang="en-GB" sz="1400" dirty="0">
                <a:effectLst/>
                <a:latin typeface="Calibri" panose="020F0502020204030204" pitchFamily="34" charset="0"/>
                <a:ea typeface="MS Mincho" panose="02020609040205080304" pitchFamily="49" charset="-128"/>
                <a:cs typeface="Arial" panose="020B0604020202020204" pitchFamily="34" charset="0"/>
              </a:rPr>
              <a:t>Sign up for Always Free Oracle Cloud, provision an Autonomous Database, and create an APEX workspace. </a:t>
            </a:r>
            <a:r>
              <a:rPr lang="en-GB" sz="1400" i="1" dirty="0">
                <a:effectLst/>
                <a:latin typeface="Calibri" panose="020F0502020204030204" pitchFamily="34" charset="0"/>
                <a:ea typeface="MS Mincho" panose="02020609040205080304" pitchFamily="49" charset="-128"/>
                <a:cs typeface="Arial" panose="020B0604020202020204" pitchFamily="34" charset="0"/>
              </a:rPr>
              <a:t>This option will be used for teaching purposes</a:t>
            </a:r>
            <a:r>
              <a:rPr lang="en-GB" sz="1400" dirty="0">
                <a:effectLst/>
                <a:latin typeface="Calibri" panose="020F0502020204030204" pitchFamily="34" charset="0"/>
                <a:ea typeface="MS Mincho" panose="02020609040205080304" pitchFamily="49" charset="-128"/>
                <a:cs typeface="Arial" panose="020B0604020202020204" pitchFamily="34" charset="0"/>
              </a:rPr>
              <a:t>.  </a:t>
            </a:r>
            <a:endParaRPr lang="en-US" sz="1400" dirty="0">
              <a:effectLst/>
              <a:latin typeface="Georgia" panose="02040502050405020303" pitchFamily="18" charset="0"/>
              <a:ea typeface="MS Mincho" panose="02020609040205080304" pitchFamily="49" charset="-128"/>
              <a:cs typeface="Arial" panose="020B0604020202020204" pitchFamily="34" charset="0"/>
            </a:endParaRPr>
          </a:p>
          <a:p>
            <a:pPr lvl="1" indent="-342900">
              <a:lnSpc>
                <a:spcPct val="150000"/>
              </a:lnSpc>
              <a:spcBef>
                <a:spcPts val="0"/>
              </a:spcBef>
              <a:buFont typeface="Symbol" panose="05050102010706020507" pitchFamily="18" charset="2"/>
              <a:buChar char=""/>
            </a:pPr>
            <a:r>
              <a:rPr lang="en-GB" sz="1400" b="1" u="sng" dirty="0">
                <a:solidFill>
                  <a:srgbClr val="0000FF"/>
                </a:solidFill>
                <a:effectLst/>
                <a:latin typeface="Calibri" panose="020F0502020204030204" pitchFamily="34" charset="0"/>
                <a:ea typeface="MS Mincho" panose="02020609040205080304" pitchFamily="49" charset="-128"/>
                <a:cs typeface="Arial" panose="020B0604020202020204" pitchFamily="34" charset="0"/>
                <a:hlinkClick r:id="rId3"/>
              </a:rPr>
              <a:t>Download and run a preconfigured VM</a:t>
            </a:r>
            <a:r>
              <a:rPr lang="en-GB" sz="1400" b="1" u="sng" dirty="0">
                <a:effectLst/>
                <a:latin typeface="Calibri" panose="020F0502020204030204" pitchFamily="34" charset="0"/>
                <a:ea typeface="MS Mincho" panose="02020609040205080304" pitchFamily="49" charset="-128"/>
                <a:cs typeface="Arial" panose="020B0604020202020204" pitchFamily="34" charset="0"/>
              </a:rPr>
              <a:t>: </a:t>
            </a:r>
            <a:endParaRPr lang="en-US" sz="1400" dirty="0">
              <a:effectLst/>
              <a:latin typeface="Georgia" panose="02040502050405020303" pitchFamily="18" charset="0"/>
              <a:ea typeface="MS Mincho" panose="02020609040205080304" pitchFamily="49" charset="-128"/>
              <a:cs typeface="Arial" panose="020B0604020202020204" pitchFamily="34" charset="0"/>
            </a:endParaRPr>
          </a:p>
          <a:p>
            <a:pPr marL="1085850" lvl="1">
              <a:lnSpc>
                <a:spcPts val="1600"/>
              </a:lnSpc>
              <a:spcBef>
                <a:spcPts val="0"/>
              </a:spcBef>
            </a:pPr>
            <a:r>
              <a:rPr lang="en-GB" sz="1400" u="sng" dirty="0">
                <a:solidFill>
                  <a:srgbClr val="0000FF"/>
                </a:solidFill>
                <a:effectLst/>
                <a:latin typeface="Georgia" panose="02040502050405020303" pitchFamily="18" charset="0"/>
                <a:ea typeface="MS Mincho" panose="02020609040205080304" pitchFamily="49" charset="-128"/>
                <a:cs typeface="Arial" panose="020B0604020202020204" pitchFamily="34" charset="0"/>
                <a:hlinkClick r:id="rId3"/>
              </a:rPr>
              <a:t>https://www.oracle.com/database/technologies/databaseappdev-vm.html</a:t>
            </a:r>
            <a:endParaRPr lang="en-US" sz="1400" dirty="0">
              <a:effectLst/>
              <a:latin typeface="Georgia" panose="02040502050405020303" pitchFamily="18" charset="0"/>
              <a:ea typeface="MS Mincho" panose="02020609040205080304" pitchFamily="49" charset="-128"/>
              <a:cs typeface="Arial" panose="020B0604020202020204" pitchFamily="34" charset="0"/>
            </a:endParaRPr>
          </a:p>
          <a:p>
            <a:pPr marL="1085850" lvl="1">
              <a:lnSpc>
                <a:spcPct val="150000"/>
              </a:lnSpc>
              <a:spcBef>
                <a:spcPts val="0"/>
              </a:spcBef>
            </a:pPr>
            <a:r>
              <a:rPr lang="en-GB" sz="1400" dirty="0">
                <a:effectLst/>
                <a:latin typeface="Calibri" panose="020F0502020204030204" pitchFamily="34" charset="0"/>
                <a:ea typeface="MS Mincho" panose="02020609040205080304" pitchFamily="49" charset="-128"/>
                <a:cs typeface="Arial" panose="020B0604020202020204" pitchFamily="34" charset="0"/>
              </a:rPr>
              <a:t>Run APEX in a preconfigured Oracle VM VirtualBox using Database Application Development Virtual Appliance. A single download gives developers a free VM with Oracle Database, Oracle REST Data Services, and APEX ready to run.</a:t>
            </a:r>
            <a:endParaRPr lang="en-US" sz="1400" dirty="0">
              <a:effectLst/>
              <a:latin typeface="Georgia" panose="02040502050405020303" pitchFamily="18" charset="0"/>
              <a:ea typeface="MS Mincho" panose="02020609040205080304" pitchFamily="49" charset="-128"/>
              <a:cs typeface="Arial" panose="020B0604020202020204" pitchFamily="34" charset="0"/>
            </a:endParaRPr>
          </a:p>
          <a:p>
            <a:pPr lvl="1" indent="-342900">
              <a:lnSpc>
                <a:spcPct val="150000"/>
              </a:lnSpc>
              <a:spcBef>
                <a:spcPts val="0"/>
              </a:spcBef>
              <a:buFont typeface="Symbol" panose="05050102010706020507" pitchFamily="18" charset="2"/>
              <a:buChar char=""/>
            </a:pPr>
            <a:r>
              <a:rPr lang="en-GB" sz="1400" b="1" dirty="0">
                <a:effectLst/>
                <a:latin typeface="Calibri" panose="020F0502020204030204" pitchFamily="34" charset="0"/>
                <a:ea typeface="MS Mincho" panose="02020609040205080304" pitchFamily="49" charset="-128"/>
                <a:cs typeface="Arial" panose="020B0604020202020204" pitchFamily="34" charset="0"/>
              </a:rPr>
              <a:t>Oracle Database 18c Express Edition</a:t>
            </a:r>
            <a:r>
              <a:rPr lang="en-GB" sz="1400" dirty="0">
                <a:effectLst/>
                <a:latin typeface="Calibri" panose="020F0502020204030204" pitchFamily="34" charset="0"/>
                <a:ea typeface="MS Mincho" panose="02020609040205080304" pitchFamily="49" charset="-128"/>
                <a:cs typeface="Arial" panose="020B0604020202020204" pitchFamily="34" charset="0"/>
              </a:rPr>
              <a:t> - Download Oracle XE and install on your laptop or desktop machine and then download and install the latest Oracle Application Express release.</a:t>
            </a:r>
            <a:endParaRPr lang="en-GB" sz="1600" dirty="0">
              <a:effectLst/>
              <a:latin typeface="Calibri" panose="020F0502020204030204" pitchFamily="34" charset="0"/>
              <a:ea typeface="MS Mincho" panose="02020609040205080304" pitchFamily="49" charset="-128"/>
              <a:cs typeface="Arial" panose="020B0604020202020204" pitchFamily="34" charset="0"/>
            </a:endParaRPr>
          </a:p>
          <a:p>
            <a:pPr indent="-342900">
              <a:lnSpc>
                <a:spcPct val="150000"/>
              </a:lnSpc>
              <a:spcBef>
                <a:spcPts val="0"/>
              </a:spcBef>
              <a:spcAft>
                <a:spcPts val="1200"/>
              </a:spcAft>
              <a:buFont typeface="+mj-lt"/>
              <a:buAutoNum type="arabicPeriod"/>
            </a:pPr>
            <a:r>
              <a:rPr lang="en-GB" sz="1600" dirty="0">
                <a:effectLst/>
                <a:latin typeface="Calibri" panose="020F0502020204030204" pitchFamily="34" charset="0"/>
                <a:ea typeface="MS Mincho" panose="02020609040205080304" pitchFamily="49" charset="-128"/>
                <a:cs typeface="Arial" panose="020B0604020202020204" pitchFamily="34" charset="0"/>
              </a:rPr>
              <a:t>Download and install: </a:t>
            </a:r>
            <a:r>
              <a:rPr lang="en-GB" sz="1600" b="1" dirty="0">
                <a:effectLst/>
                <a:latin typeface="Calibri" panose="020F0502020204030204" pitchFamily="34" charset="0"/>
                <a:ea typeface="MS Mincho" panose="02020609040205080304" pitchFamily="49" charset="-128"/>
                <a:cs typeface="Arial" panose="020B0604020202020204" pitchFamily="34" charset="0"/>
              </a:rPr>
              <a:t>Data </a:t>
            </a:r>
            <a:r>
              <a:rPr lang="en-GB" sz="1600" b="1" dirty="0" err="1">
                <a:effectLst/>
                <a:latin typeface="Calibri" panose="020F0502020204030204" pitchFamily="34" charset="0"/>
                <a:ea typeface="MS Mincho" panose="02020609040205080304" pitchFamily="49" charset="-128"/>
                <a:cs typeface="Arial" panose="020B0604020202020204" pitchFamily="34" charset="0"/>
              </a:rPr>
              <a:t>Modeling</a:t>
            </a:r>
            <a:r>
              <a:rPr lang="en-GB" sz="1600" b="1" dirty="0">
                <a:effectLst/>
                <a:latin typeface="Calibri" panose="020F0502020204030204" pitchFamily="34" charset="0"/>
                <a:ea typeface="MS Mincho" panose="02020609040205080304" pitchFamily="49" charset="-128"/>
                <a:cs typeface="Arial" panose="020B0604020202020204" pitchFamily="34" charset="0"/>
              </a:rPr>
              <a:t> </a:t>
            </a:r>
            <a:r>
              <a:rPr lang="en-GB" sz="1600" dirty="0">
                <a:effectLst/>
                <a:latin typeface="Calibri" panose="020F0502020204030204" pitchFamily="34" charset="0"/>
                <a:ea typeface="MS Mincho" panose="02020609040205080304" pitchFamily="49" charset="-128"/>
                <a:cs typeface="Arial" panose="020B0604020202020204" pitchFamily="34" charset="0"/>
              </a:rPr>
              <a:t>with Oracle SQL Developer - </a:t>
            </a:r>
            <a:r>
              <a:rPr lang="en-GB" sz="1600" u="sng" dirty="0">
                <a:solidFill>
                  <a:srgbClr val="0000FF"/>
                </a:solidFill>
                <a:effectLst/>
                <a:latin typeface="Calibri" panose="020F0502020204030204" pitchFamily="34" charset="0"/>
                <a:ea typeface="MS Mincho" panose="02020609040205080304" pitchFamily="49" charset="-128"/>
                <a:cs typeface="Arial" panose="020B0604020202020204" pitchFamily="34" charset="0"/>
                <a:hlinkClick r:id="rId4"/>
              </a:rPr>
              <a:t>https://www.oracle.com/database/technologies/appdev/datamodeler.html</a:t>
            </a:r>
            <a:endParaRPr lang="en-US" sz="1600" dirty="0">
              <a:effectLst/>
              <a:latin typeface="Georgia" panose="02040502050405020303" pitchFamily="18" charset="0"/>
              <a:ea typeface="MS Mincho" panose="02020609040205080304" pitchFamily="49" charset="-128"/>
              <a:cs typeface="Arial" panose="020B0604020202020204" pitchFamily="34" charset="0"/>
            </a:endParaRPr>
          </a:p>
        </p:txBody>
      </p:sp>
    </p:spTree>
    <p:extLst>
      <p:ext uri="{BB962C8B-B14F-4D97-AF65-F5344CB8AC3E}">
        <p14:creationId xmlns:p14="http://schemas.microsoft.com/office/powerpoint/2010/main" val="6878332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body" idx="1"/>
          </p:nvPr>
        </p:nvSpPr>
        <p:spPr>
          <a:xfrm>
            <a:off x="715962" y="1455737"/>
            <a:ext cx="7772400" cy="4114800"/>
          </a:xfrm>
          <a:prstGeom prst="rect">
            <a:avLst/>
          </a:prstGeom>
          <a:noFill/>
          <a:ln>
            <a:noFill/>
          </a:ln>
        </p:spPr>
        <p:txBody>
          <a:bodyPr lIns="91425" tIns="45700" rIns="91425" bIns="45700" anchor="t" anchorCtr="0">
            <a:noAutofit/>
          </a:bodyPr>
          <a:lstStyle/>
          <a:p>
            <a:pPr marL="342900" marR="0" lvl="0" indent="-342900" algn="l" rtl="0">
              <a:lnSpc>
                <a:spcPct val="130000"/>
              </a:lnSpc>
              <a:spcBef>
                <a:spcPts val="0"/>
              </a:spcBef>
              <a:spcAft>
                <a:spcPts val="0"/>
              </a:spcAft>
              <a:buClr>
                <a:srgbClr val="FF0000"/>
              </a:buClr>
              <a:buSzPct val="100000"/>
              <a:buFont typeface="Noto Sans Symbols"/>
              <a:buChar char="●"/>
            </a:pPr>
            <a:r>
              <a:rPr lang="en-US" sz="2800" b="0" i="1" u="none">
                <a:solidFill>
                  <a:schemeClr val="dk1"/>
                </a:solidFill>
                <a:latin typeface="Times New Roman"/>
                <a:ea typeface="Times New Roman"/>
                <a:cs typeface="Times New Roman"/>
                <a:sym typeface="Times New Roman"/>
              </a:rPr>
              <a:t>4. </a:t>
            </a:r>
            <a:r>
              <a:rPr lang="en-US" sz="2800" b="1" i="1" u="none">
                <a:solidFill>
                  <a:schemeClr val="dk1"/>
                </a:solidFill>
                <a:latin typeface="Times New Roman"/>
                <a:ea typeface="Times New Roman"/>
                <a:cs typeface="Times New Roman"/>
                <a:sym typeface="Times New Roman"/>
              </a:rPr>
              <a:t>System Analysts and Application Programmers</a:t>
            </a:r>
            <a:r>
              <a:rPr lang="en-US" sz="2800" b="0" i="1" u="none">
                <a:solidFill>
                  <a:schemeClr val="dk1"/>
                </a:solidFill>
                <a:latin typeface="Times New Roman"/>
                <a:ea typeface="Times New Roman"/>
                <a:cs typeface="Times New Roman"/>
                <a:sym typeface="Times New Roman"/>
              </a:rPr>
              <a:t> (Software Engineers/ Developers)</a:t>
            </a:r>
          </a:p>
          <a:p>
            <a:pPr marL="742950" marR="0" lvl="1" indent="-285750" algn="l" rtl="0">
              <a:lnSpc>
                <a:spcPct val="130000"/>
              </a:lnSpc>
              <a:spcBef>
                <a:spcPts val="520"/>
              </a:spcBef>
              <a:spcAft>
                <a:spcPts val="0"/>
              </a:spcAft>
              <a:buClr>
                <a:srgbClr val="FF0000"/>
              </a:buClr>
              <a:buSzPct val="100000"/>
              <a:buFont typeface="Times New Roman"/>
              <a:buChar char="–"/>
            </a:pPr>
            <a:r>
              <a:rPr lang="en-US" sz="2600" b="1" i="1" u="none" strike="noStrike" cap="none">
                <a:solidFill>
                  <a:schemeClr val="dk1"/>
                </a:solidFill>
                <a:latin typeface="Times New Roman"/>
                <a:ea typeface="Times New Roman"/>
                <a:cs typeface="Times New Roman"/>
                <a:sym typeface="Times New Roman"/>
              </a:rPr>
              <a:t>System analysts</a:t>
            </a:r>
            <a:r>
              <a:rPr lang="en-US" sz="2600" b="0" i="0" u="none" strike="noStrike" cap="none">
                <a:solidFill>
                  <a:schemeClr val="dk1"/>
                </a:solidFill>
                <a:latin typeface="Times New Roman"/>
                <a:ea typeface="Times New Roman"/>
                <a:cs typeface="Times New Roman"/>
                <a:sym typeface="Times New Roman"/>
              </a:rPr>
              <a:t> determine the requirement of the end users. </a:t>
            </a:r>
            <a:r>
              <a:rPr lang="en-US" sz="2600" b="1" i="1" u="none" strike="noStrike" cap="none">
                <a:solidFill>
                  <a:schemeClr val="dk1"/>
                </a:solidFill>
                <a:latin typeface="Times New Roman"/>
                <a:ea typeface="Times New Roman"/>
                <a:cs typeface="Times New Roman"/>
                <a:sym typeface="Times New Roman"/>
              </a:rPr>
              <a:t>Application programmers</a:t>
            </a:r>
            <a:r>
              <a:rPr lang="en-US" sz="2600" b="0" i="0" u="none" strike="noStrike" cap="none">
                <a:solidFill>
                  <a:schemeClr val="dk1"/>
                </a:solidFill>
                <a:latin typeface="Times New Roman"/>
                <a:ea typeface="Times New Roman"/>
                <a:cs typeface="Times New Roman"/>
                <a:sym typeface="Times New Roman"/>
              </a:rPr>
              <a:t> implement these specifications as programs, then they test, debug, document, and maintain the system.</a:t>
            </a:r>
          </a:p>
          <a:p>
            <a:pPr marL="742950" marR="0" lvl="1" indent="-285750" algn="l" rtl="0">
              <a:lnSpc>
                <a:spcPct val="130000"/>
              </a:lnSpc>
              <a:spcBef>
                <a:spcPts val="520"/>
              </a:spcBef>
              <a:spcAft>
                <a:spcPts val="0"/>
              </a:spcAft>
              <a:buClr>
                <a:srgbClr val="FF0000"/>
              </a:buClr>
              <a:buSzPct val="100000"/>
              <a:buFont typeface="Times New Roman"/>
              <a:buChar char="–"/>
            </a:pPr>
            <a:r>
              <a:rPr lang="en-US" sz="2600" b="0" i="0" u="none" strike="noStrike" cap="none">
                <a:solidFill>
                  <a:schemeClr val="dk1"/>
                </a:solidFill>
                <a:latin typeface="Times New Roman"/>
                <a:ea typeface="Times New Roman"/>
                <a:cs typeface="Times New Roman"/>
                <a:sym typeface="Times New Roman"/>
              </a:rPr>
              <a:t> (This what you will do in this course project!)</a:t>
            </a:r>
          </a:p>
        </p:txBody>
      </p:sp>
      <p:sp>
        <p:nvSpPr>
          <p:cNvPr id="365" name="Shape 365"/>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200" b="0" i="1" u="none" strike="noStrike" cap="none">
                <a:solidFill>
                  <a:srgbClr val="333399"/>
                </a:solidFill>
                <a:latin typeface="Arial"/>
                <a:ea typeface="Arial"/>
                <a:cs typeface="Arial"/>
                <a:sym typeface="Arial"/>
              </a:rPr>
              <a:t>Actors in a large database:</a:t>
            </a:r>
            <a:br>
              <a:rPr lang="en-US" sz="3200" b="0" i="0" u="none" strike="noStrike" cap="none">
                <a:solidFill>
                  <a:srgbClr val="333399"/>
                </a:solidFill>
                <a:latin typeface="Arial"/>
                <a:ea typeface="Arial"/>
                <a:cs typeface="Arial"/>
                <a:sym typeface="Arial"/>
              </a:rPr>
            </a:br>
            <a:endParaRPr lang="en-US" sz="3200" b="0" i="0" u="none" strike="noStrike" cap="none">
              <a:solidFill>
                <a:srgbClr val="333399"/>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Shape 370"/>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0" u="none" strike="noStrike" cap="none">
                <a:solidFill>
                  <a:srgbClr val="333399"/>
                </a:solidFill>
                <a:latin typeface="Arial"/>
                <a:ea typeface="Arial"/>
                <a:cs typeface="Arial"/>
                <a:sym typeface="Arial"/>
              </a:rPr>
              <a:t>Component of Database Application </a:t>
            </a:r>
          </a:p>
        </p:txBody>
      </p:sp>
      <p:sp>
        <p:nvSpPr>
          <p:cNvPr id="371" name="Shape 371"/>
          <p:cNvSpPr/>
          <p:nvPr/>
        </p:nvSpPr>
        <p:spPr>
          <a:xfrm>
            <a:off x="1757362" y="5350904"/>
            <a:ext cx="1733550" cy="962025"/>
          </a:xfrm>
          <a:prstGeom prst="flowChartMagneticDisk">
            <a:avLst/>
          </a:prstGeom>
          <a:solidFill>
            <a:srgbClr val="85A3E0"/>
          </a:solidFill>
          <a:ln w="9525" cap="flat" cmpd="sng">
            <a:solidFill>
              <a:schemeClr val="lt1"/>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rgbClr val="264D99"/>
              </a:buClr>
              <a:buSzPct val="25000"/>
              <a:buFont typeface="Times New Roman"/>
              <a:buNone/>
            </a:pPr>
            <a:r>
              <a:rPr lang="en-US" sz="2400" b="0" i="0" u="none" dirty="0">
                <a:solidFill>
                  <a:srgbClr val="264D99"/>
                </a:solidFill>
                <a:latin typeface="Times New Roman"/>
                <a:ea typeface="Times New Roman"/>
                <a:cs typeface="Times New Roman"/>
                <a:sym typeface="Times New Roman"/>
              </a:rPr>
              <a:t>Database</a:t>
            </a:r>
          </a:p>
        </p:txBody>
      </p:sp>
      <p:sp>
        <p:nvSpPr>
          <p:cNvPr id="372" name="Shape 372"/>
          <p:cNvSpPr/>
          <p:nvPr/>
        </p:nvSpPr>
        <p:spPr>
          <a:xfrm>
            <a:off x="1747836" y="3673476"/>
            <a:ext cx="1878011" cy="661986"/>
          </a:xfrm>
          <a:prstGeom prst="flowChartProcess">
            <a:avLst/>
          </a:prstGeom>
          <a:solidFill>
            <a:schemeClr val="lt2"/>
          </a:solidFill>
          <a:ln w="9525" cap="flat" cmpd="sng">
            <a:solidFill>
              <a:schemeClr val="lt2"/>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rgbClr val="264D99"/>
              </a:buClr>
              <a:buSzPct val="25000"/>
              <a:buFont typeface="Times New Roman"/>
              <a:buNone/>
            </a:pPr>
            <a:r>
              <a:rPr lang="en-US" sz="2400" b="0" i="0" u="none" dirty="0">
                <a:solidFill>
                  <a:srgbClr val="264D99"/>
                </a:solidFill>
                <a:latin typeface="Times New Roman"/>
                <a:ea typeface="Times New Roman"/>
                <a:cs typeface="Times New Roman"/>
                <a:sym typeface="Times New Roman"/>
              </a:rPr>
              <a:t>DBMS</a:t>
            </a:r>
          </a:p>
        </p:txBody>
      </p:sp>
      <p:sp>
        <p:nvSpPr>
          <p:cNvPr id="373" name="Shape 373"/>
          <p:cNvSpPr/>
          <p:nvPr/>
        </p:nvSpPr>
        <p:spPr>
          <a:xfrm>
            <a:off x="1666876" y="1422399"/>
            <a:ext cx="2005011" cy="1082675"/>
          </a:xfrm>
          <a:prstGeom prst="flowChartProcess">
            <a:avLst/>
          </a:prstGeom>
          <a:solidFill>
            <a:schemeClr val="accent1"/>
          </a:solidFill>
          <a:ln w="9525" cap="flat" cmpd="sng">
            <a:solidFill>
              <a:schemeClr val="accent1"/>
            </a:solidFill>
            <a:prstDash val="solid"/>
            <a:miter/>
            <a:headEnd type="none" w="med" len="med"/>
            <a:tailEnd type="none" w="med" len="med"/>
          </a:ln>
        </p:spPr>
        <p:txBody>
          <a:bodyPr lIns="91425" tIns="45700" rIns="91425" bIns="45700" anchor="t" anchorCtr="0">
            <a:noAutofit/>
          </a:bodyPr>
          <a:lstStyle/>
          <a:p>
            <a:pPr marL="0" marR="0" lvl="0" indent="0" algn="ctr" rtl="0">
              <a:lnSpc>
                <a:spcPct val="100000"/>
              </a:lnSpc>
              <a:spcBef>
                <a:spcPts val="0"/>
              </a:spcBef>
              <a:spcAft>
                <a:spcPts val="0"/>
              </a:spcAft>
              <a:buClr>
                <a:srgbClr val="264D99"/>
              </a:buClr>
              <a:buSzPct val="25000"/>
              <a:buFont typeface="Times New Roman"/>
              <a:buNone/>
            </a:pPr>
            <a:r>
              <a:rPr lang="en-US" sz="2400" b="0" i="0" u="none" dirty="0">
                <a:solidFill>
                  <a:srgbClr val="264D99"/>
                </a:solidFill>
                <a:latin typeface="Times New Roman"/>
                <a:ea typeface="Times New Roman"/>
                <a:cs typeface="Times New Roman"/>
                <a:sym typeface="Times New Roman"/>
              </a:rPr>
              <a:t>Application</a:t>
            </a:r>
          </a:p>
          <a:p>
            <a:pPr marL="0" marR="0" lvl="0" indent="0" algn="ctr" rtl="0">
              <a:lnSpc>
                <a:spcPct val="100000"/>
              </a:lnSpc>
              <a:spcBef>
                <a:spcPts val="0"/>
              </a:spcBef>
              <a:spcAft>
                <a:spcPts val="0"/>
              </a:spcAft>
              <a:buClr>
                <a:srgbClr val="264D99"/>
              </a:buClr>
              <a:buSzPct val="25000"/>
              <a:buFont typeface="Times New Roman"/>
              <a:buNone/>
            </a:pPr>
            <a:r>
              <a:rPr lang="en-US" sz="2400" b="0" i="0" u="none" dirty="0">
                <a:solidFill>
                  <a:srgbClr val="264D99"/>
                </a:solidFill>
                <a:latin typeface="Times New Roman"/>
                <a:ea typeface="Times New Roman"/>
                <a:cs typeface="Times New Roman"/>
                <a:sym typeface="Times New Roman"/>
              </a:rPr>
              <a:t> Program</a:t>
            </a:r>
          </a:p>
        </p:txBody>
      </p:sp>
      <p:sp>
        <p:nvSpPr>
          <p:cNvPr id="374" name="Shape 374"/>
          <p:cNvSpPr/>
          <p:nvPr/>
        </p:nvSpPr>
        <p:spPr>
          <a:xfrm>
            <a:off x="1931986" y="4358618"/>
            <a:ext cx="1739901" cy="879742"/>
          </a:xfrm>
          <a:prstGeom prst="upDownArrow">
            <a:avLst>
              <a:gd name="adj1" fmla="val 50000"/>
              <a:gd name="adj2" fmla="val 6625"/>
            </a:avLst>
          </a:prstGeom>
          <a:noFill/>
          <a:ln w="9525" cap="flat" cmpd="sng">
            <a:solidFill>
              <a:schemeClr val="tx1"/>
            </a:solidFill>
            <a:prstDash val="solid"/>
            <a:miter/>
            <a:headEnd type="none" w="med" len="med"/>
            <a:tailEnd type="none" w="med" len="med"/>
          </a:ln>
        </p:spPr>
        <p:txBody>
          <a:bodyPr lIns="91425" tIns="45700" rIns="91425" bIns="45700" anchor="t" anchorCtr="0">
            <a:noAutofit/>
          </a:bodyPr>
          <a:lstStyle/>
          <a:p>
            <a:pPr>
              <a:buClr>
                <a:schemeClr val="dk1"/>
              </a:buClr>
              <a:buSzPct val="25000"/>
              <a:buFont typeface="Times New Roman"/>
            </a:pPr>
            <a:r>
              <a:rPr lang="en-US" sz="2400" dirty="0">
                <a:solidFill>
                  <a:schemeClr val="dk1"/>
                </a:solidFill>
                <a:latin typeface="Times New Roman"/>
                <a:cs typeface="Times New Roman"/>
                <a:sym typeface="Times New Roman"/>
              </a:rPr>
              <a:t> How to get</a:t>
            </a:r>
          </a:p>
        </p:txBody>
      </p:sp>
      <p:sp>
        <p:nvSpPr>
          <p:cNvPr id="375" name="Shape 375"/>
          <p:cNvSpPr/>
          <p:nvPr/>
        </p:nvSpPr>
        <p:spPr>
          <a:xfrm>
            <a:off x="1670535" y="2550843"/>
            <a:ext cx="1844678" cy="1051684"/>
          </a:xfrm>
          <a:prstGeom prst="upDownArrow">
            <a:avLst>
              <a:gd name="adj1" fmla="val 50000"/>
              <a:gd name="adj2" fmla="val 6625"/>
            </a:avLst>
          </a:prstGeom>
          <a:noFill/>
          <a:ln w="9525" cap="flat" cmpd="sng">
            <a:solidFill>
              <a:schemeClr val="tx1"/>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2400" b="0" i="0" u="none" dirty="0">
                <a:solidFill>
                  <a:schemeClr val="dk1"/>
                </a:solidFill>
                <a:latin typeface="Times New Roman"/>
                <a:ea typeface="Times New Roman"/>
                <a:cs typeface="Times New Roman"/>
                <a:sym typeface="Times New Roman"/>
              </a:rPr>
              <a:t>What to get</a:t>
            </a:r>
          </a:p>
        </p:txBody>
      </p:sp>
      <p:sp>
        <p:nvSpPr>
          <p:cNvPr id="376" name="Shape 376"/>
          <p:cNvSpPr txBox="1"/>
          <p:nvPr/>
        </p:nvSpPr>
        <p:spPr>
          <a:xfrm>
            <a:off x="6759575" y="5294312"/>
            <a:ext cx="1698625" cy="44926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2400" b="0" i="0" u="none">
                <a:solidFill>
                  <a:schemeClr val="dk1"/>
                </a:solidFill>
                <a:latin typeface="Times New Roman"/>
                <a:ea typeface="Times New Roman"/>
                <a:cs typeface="Times New Roman"/>
                <a:sym typeface="Times New Roman"/>
              </a:rPr>
              <a:t>DB Designer</a:t>
            </a:r>
          </a:p>
        </p:txBody>
      </p:sp>
      <p:sp>
        <p:nvSpPr>
          <p:cNvPr id="377" name="Shape 377"/>
          <p:cNvSpPr txBox="1"/>
          <p:nvPr/>
        </p:nvSpPr>
        <p:spPr>
          <a:xfrm>
            <a:off x="4445000" y="5538787"/>
            <a:ext cx="1955799" cy="4603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2400" b="0" i="0" u="none">
                <a:solidFill>
                  <a:schemeClr val="dk1"/>
                </a:solidFill>
                <a:latin typeface="Times New Roman"/>
                <a:ea typeface="Times New Roman"/>
                <a:cs typeface="Times New Roman"/>
                <a:sym typeface="Times New Roman"/>
              </a:rPr>
              <a:t>Design</a:t>
            </a:r>
          </a:p>
        </p:txBody>
      </p:sp>
      <p:cxnSp>
        <p:nvCxnSpPr>
          <p:cNvPr id="378" name="Shape 378"/>
          <p:cNvCxnSpPr/>
          <p:nvPr/>
        </p:nvCxnSpPr>
        <p:spPr>
          <a:xfrm rot="10800000">
            <a:off x="3481387" y="5518150"/>
            <a:ext cx="3278186" cy="0"/>
          </a:xfrm>
          <a:prstGeom prst="straightConnector1">
            <a:avLst/>
          </a:prstGeom>
          <a:noFill/>
          <a:ln w="9525" cap="flat" cmpd="sng">
            <a:solidFill>
              <a:schemeClr val="dk1"/>
            </a:solidFill>
            <a:prstDash val="solid"/>
            <a:miter/>
            <a:headEnd type="none" w="med" len="med"/>
            <a:tailEnd type="stealth" w="lg" len="lg"/>
          </a:ln>
        </p:spPr>
      </p:cxnSp>
      <p:cxnSp>
        <p:nvCxnSpPr>
          <p:cNvPr id="379" name="Shape 379"/>
          <p:cNvCxnSpPr/>
          <p:nvPr/>
        </p:nvCxnSpPr>
        <p:spPr>
          <a:xfrm rot="10800000">
            <a:off x="3625849" y="4186237"/>
            <a:ext cx="2935287" cy="0"/>
          </a:xfrm>
          <a:prstGeom prst="straightConnector1">
            <a:avLst/>
          </a:prstGeom>
          <a:noFill/>
          <a:ln w="9525" cap="flat" cmpd="sng">
            <a:solidFill>
              <a:schemeClr val="dk1"/>
            </a:solidFill>
            <a:prstDash val="solid"/>
            <a:miter/>
            <a:headEnd type="none" w="med" len="med"/>
            <a:tailEnd type="stealth" w="lg" len="lg"/>
          </a:ln>
        </p:spPr>
      </p:cxnSp>
      <p:sp>
        <p:nvSpPr>
          <p:cNvPr id="380" name="Shape 380"/>
          <p:cNvSpPr txBox="1"/>
          <p:nvPr/>
        </p:nvSpPr>
        <p:spPr>
          <a:xfrm>
            <a:off x="3986212" y="3757612"/>
            <a:ext cx="1954212" cy="46196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2400" b="0" i="0" u="none">
                <a:solidFill>
                  <a:schemeClr val="dk1"/>
                </a:solidFill>
                <a:latin typeface="Times New Roman"/>
                <a:ea typeface="Times New Roman"/>
                <a:cs typeface="Times New Roman"/>
                <a:sym typeface="Times New Roman"/>
              </a:rPr>
              <a:t>Maintain</a:t>
            </a:r>
          </a:p>
        </p:txBody>
      </p:sp>
      <p:cxnSp>
        <p:nvCxnSpPr>
          <p:cNvPr id="381" name="Shape 381"/>
          <p:cNvCxnSpPr>
            <a:cxnSpLocks/>
          </p:cNvCxnSpPr>
          <p:nvPr/>
        </p:nvCxnSpPr>
        <p:spPr>
          <a:xfrm flipH="1" flipV="1">
            <a:off x="3625847" y="2182811"/>
            <a:ext cx="2774953" cy="452439"/>
          </a:xfrm>
          <a:prstGeom prst="straightConnector1">
            <a:avLst/>
          </a:prstGeom>
          <a:noFill/>
          <a:ln w="9525" cap="flat" cmpd="sng">
            <a:solidFill>
              <a:schemeClr val="dk1"/>
            </a:solidFill>
            <a:prstDash val="solid"/>
            <a:miter/>
            <a:headEnd type="none" w="med" len="med"/>
            <a:tailEnd type="stealth" w="lg" len="lg"/>
          </a:ln>
        </p:spPr>
      </p:cxnSp>
      <p:cxnSp>
        <p:nvCxnSpPr>
          <p:cNvPr id="382" name="Shape 382"/>
          <p:cNvCxnSpPr/>
          <p:nvPr/>
        </p:nvCxnSpPr>
        <p:spPr>
          <a:xfrm flipH="1">
            <a:off x="5013325" y="4262437"/>
            <a:ext cx="1571624" cy="1255712"/>
          </a:xfrm>
          <a:prstGeom prst="straightConnector1">
            <a:avLst/>
          </a:prstGeom>
          <a:noFill/>
          <a:ln w="9525" cap="flat" cmpd="sng">
            <a:solidFill>
              <a:schemeClr val="dk1"/>
            </a:solidFill>
            <a:prstDash val="solid"/>
            <a:miter/>
            <a:headEnd type="none" w="med" len="med"/>
            <a:tailEnd type="stealth" w="lg" len="lg"/>
          </a:ln>
        </p:spPr>
      </p:cxnSp>
      <p:cxnSp>
        <p:nvCxnSpPr>
          <p:cNvPr id="383" name="Shape 383"/>
          <p:cNvCxnSpPr/>
          <p:nvPr/>
        </p:nvCxnSpPr>
        <p:spPr>
          <a:xfrm rot="10800000">
            <a:off x="4964112" y="2644775"/>
            <a:ext cx="1620836" cy="1141411"/>
          </a:xfrm>
          <a:prstGeom prst="straightConnector1">
            <a:avLst/>
          </a:prstGeom>
          <a:noFill/>
          <a:ln w="9525" cap="flat" cmpd="sng">
            <a:solidFill>
              <a:schemeClr val="dk1"/>
            </a:solidFill>
            <a:prstDash val="solid"/>
            <a:miter/>
            <a:headEnd type="none" w="med" len="med"/>
            <a:tailEnd type="stealth" w="lg" len="lg"/>
          </a:ln>
        </p:spPr>
      </p:cxnSp>
      <p:sp>
        <p:nvSpPr>
          <p:cNvPr id="384" name="Shape 384"/>
          <p:cNvSpPr txBox="1"/>
          <p:nvPr/>
        </p:nvSpPr>
        <p:spPr>
          <a:xfrm>
            <a:off x="6094412" y="1203325"/>
            <a:ext cx="1331912" cy="449262"/>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2400" b="0" i="0" u="none">
                <a:solidFill>
                  <a:schemeClr val="dk1"/>
                </a:solidFill>
                <a:latin typeface="Times New Roman"/>
                <a:ea typeface="Times New Roman"/>
                <a:cs typeface="Times New Roman"/>
                <a:sym typeface="Times New Roman"/>
              </a:rPr>
              <a:t>End users</a:t>
            </a:r>
          </a:p>
        </p:txBody>
      </p:sp>
      <p:cxnSp>
        <p:nvCxnSpPr>
          <p:cNvPr id="385" name="Shape 385"/>
          <p:cNvCxnSpPr>
            <a:cxnSpLocks/>
          </p:cNvCxnSpPr>
          <p:nvPr/>
        </p:nvCxnSpPr>
        <p:spPr>
          <a:xfrm flipH="1">
            <a:off x="3515213" y="1427162"/>
            <a:ext cx="2579199" cy="223837"/>
          </a:xfrm>
          <a:prstGeom prst="straightConnector1">
            <a:avLst/>
          </a:prstGeom>
          <a:noFill/>
          <a:ln w="9525" cap="flat" cmpd="sng">
            <a:solidFill>
              <a:schemeClr val="dk1"/>
            </a:solidFill>
            <a:prstDash val="solid"/>
            <a:miter/>
            <a:headEnd type="none" w="med" len="med"/>
            <a:tailEnd type="stealth" w="lg" len="lg"/>
          </a:ln>
        </p:spPr>
      </p:cxnSp>
      <p:sp>
        <p:nvSpPr>
          <p:cNvPr id="386" name="Shape 386"/>
          <p:cNvSpPr txBox="1"/>
          <p:nvPr/>
        </p:nvSpPr>
        <p:spPr>
          <a:xfrm>
            <a:off x="4138612" y="1108075"/>
            <a:ext cx="1955799" cy="46196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2400" b="0" i="0" u="none">
                <a:solidFill>
                  <a:schemeClr val="dk1"/>
                </a:solidFill>
                <a:latin typeface="Times New Roman"/>
                <a:ea typeface="Times New Roman"/>
                <a:cs typeface="Times New Roman"/>
                <a:sym typeface="Times New Roman"/>
              </a:rPr>
              <a:t>Interact</a:t>
            </a:r>
          </a:p>
        </p:txBody>
      </p:sp>
      <p:sp>
        <p:nvSpPr>
          <p:cNvPr id="387" name="Shape 387"/>
          <p:cNvSpPr txBox="1"/>
          <p:nvPr/>
        </p:nvSpPr>
        <p:spPr>
          <a:xfrm>
            <a:off x="6400800" y="2254250"/>
            <a:ext cx="1658936" cy="762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2400" b="0" i="0" u="none">
                <a:solidFill>
                  <a:schemeClr val="dk1"/>
                </a:solidFill>
                <a:latin typeface="Times New Roman"/>
                <a:ea typeface="Times New Roman"/>
                <a:cs typeface="Times New Roman"/>
                <a:sym typeface="Times New Roman"/>
              </a:rPr>
              <a:t>Application</a:t>
            </a:r>
          </a:p>
          <a:p>
            <a:pPr marL="0" marR="0" lvl="0" indent="0" algn="l" rtl="0">
              <a:lnSpc>
                <a:spcPct val="100000"/>
              </a:lnSpc>
              <a:spcBef>
                <a:spcPts val="0"/>
              </a:spcBef>
              <a:spcAft>
                <a:spcPts val="0"/>
              </a:spcAft>
              <a:buClr>
                <a:schemeClr val="dk1"/>
              </a:buClr>
              <a:buSzPct val="25000"/>
              <a:buFont typeface="Times New Roman"/>
              <a:buNone/>
            </a:pPr>
            <a:r>
              <a:rPr lang="en-US" sz="2400" b="0" i="0" u="none">
                <a:solidFill>
                  <a:schemeClr val="dk1"/>
                </a:solidFill>
                <a:latin typeface="Times New Roman"/>
                <a:ea typeface="Times New Roman"/>
                <a:cs typeface="Times New Roman"/>
                <a:sym typeface="Times New Roman"/>
              </a:rPr>
              <a:t>developer</a:t>
            </a:r>
          </a:p>
        </p:txBody>
      </p:sp>
      <p:sp>
        <p:nvSpPr>
          <p:cNvPr id="388" name="Shape 388"/>
          <p:cNvSpPr txBox="1"/>
          <p:nvPr/>
        </p:nvSpPr>
        <p:spPr>
          <a:xfrm>
            <a:off x="3844925" y="2182811"/>
            <a:ext cx="1954212" cy="46196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2400" b="0" i="0" u="none">
                <a:solidFill>
                  <a:schemeClr val="dk1"/>
                </a:solidFill>
                <a:latin typeface="Times New Roman"/>
                <a:ea typeface="Times New Roman"/>
                <a:cs typeface="Times New Roman"/>
                <a:sym typeface="Times New Roman"/>
              </a:rPr>
              <a:t>Develop</a:t>
            </a:r>
          </a:p>
        </p:txBody>
      </p:sp>
      <p:sp>
        <p:nvSpPr>
          <p:cNvPr id="389" name="Shape 389"/>
          <p:cNvSpPr txBox="1"/>
          <p:nvPr/>
        </p:nvSpPr>
        <p:spPr>
          <a:xfrm>
            <a:off x="6584950" y="3786187"/>
            <a:ext cx="2062162" cy="954086"/>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2400" b="0" i="0" u="none">
                <a:solidFill>
                  <a:schemeClr val="dk1"/>
                </a:solidFill>
                <a:latin typeface="Times New Roman"/>
                <a:ea typeface="Times New Roman"/>
                <a:cs typeface="Times New Roman"/>
                <a:sym typeface="Times New Roman"/>
              </a:rPr>
              <a:t>DB </a:t>
            </a:r>
          </a:p>
          <a:p>
            <a:pPr marL="0" marR="0" lvl="0" indent="0" algn="l" rtl="0">
              <a:lnSpc>
                <a:spcPct val="100000"/>
              </a:lnSpc>
              <a:spcBef>
                <a:spcPts val="0"/>
              </a:spcBef>
              <a:spcAft>
                <a:spcPts val="0"/>
              </a:spcAft>
              <a:buClr>
                <a:schemeClr val="dk1"/>
              </a:buClr>
              <a:buSzPct val="25000"/>
              <a:buFont typeface="Times New Roman"/>
              <a:buNone/>
            </a:pPr>
            <a:r>
              <a:rPr lang="en-US" sz="2400" b="0" i="0" u="none">
                <a:solidFill>
                  <a:schemeClr val="dk1"/>
                </a:solidFill>
                <a:latin typeface="Times New Roman"/>
                <a:ea typeface="Times New Roman"/>
                <a:cs typeface="Times New Roman"/>
                <a:sym typeface="Times New Roman"/>
              </a:rPr>
              <a:t>Administrator</a:t>
            </a:r>
          </a:p>
        </p:txBody>
      </p:sp>
      <p:sp>
        <p:nvSpPr>
          <p:cNvPr id="390" name="Shape 390"/>
          <p:cNvSpPr txBox="1"/>
          <p:nvPr/>
        </p:nvSpPr>
        <p:spPr>
          <a:xfrm>
            <a:off x="1219994" y="1330325"/>
            <a:ext cx="3171825" cy="2979736"/>
          </a:xfrm>
          <a:prstGeom prst="rect">
            <a:avLst/>
          </a:prstGeom>
          <a:noFill/>
          <a:ln w="25400" cap="flat" cmpd="sng">
            <a:solidFill>
              <a:srgbClr val="002699"/>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dirty="0">
              <a:solidFill>
                <a:schemeClr val="lt1"/>
              </a:solidFill>
              <a:latin typeface="Times New Roman"/>
              <a:ea typeface="Times New Roman"/>
              <a:cs typeface="Times New Roman"/>
              <a:sym typeface="Times New Roman"/>
            </a:endParaRPr>
          </a:p>
        </p:txBody>
      </p:sp>
      <p:sp>
        <p:nvSpPr>
          <p:cNvPr id="391" name="Shape 391"/>
          <p:cNvSpPr txBox="1"/>
          <p:nvPr/>
        </p:nvSpPr>
        <p:spPr>
          <a:xfrm>
            <a:off x="191378" y="854296"/>
            <a:ext cx="1592262" cy="46196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264D99"/>
              </a:buClr>
              <a:buSzPct val="25000"/>
              <a:buFont typeface="Times New Roman"/>
              <a:buNone/>
            </a:pPr>
            <a:r>
              <a:rPr lang="en-US" sz="2400" b="0" i="0" u="none" dirty="0">
                <a:solidFill>
                  <a:srgbClr val="264D99"/>
                </a:solidFill>
                <a:latin typeface="Times New Roman"/>
                <a:ea typeface="Times New Roman"/>
                <a:cs typeface="Times New Roman"/>
                <a:sym typeface="Times New Roman"/>
              </a:rPr>
              <a:t>Software</a:t>
            </a:r>
          </a:p>
        </p:txBody>
      </p:sp>
      <p:sp>
        <p:nvSpPr>
          <p:cNvPr id="392" name="Shape 392"/>
          <p:cNvSpPr/>
          <p:nvPr/>
        </p:nvSpPr>
        <p:spPr>
          <a:xfrm>
            <a:off x="5773737" y="1106487"/>
            <a:ext cx="3162300" cy="5086350"/>
          </a:xfrm>
          <a:prstGeom prst="flowChartProcess">
            <a:avLst/>
          </a:prstGeom>
          <a:noFill/>
          <a:ln w="25400"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393" name="Shape 393"/>
          <p:cNvSpPr txBox="1"/>
          <p:nvPr/>
        </p:nvSpPr>
        <p:spPr>
          <a:xfrm>
            <a:off x="6475412" y="6215062"/>
            <a:ext cx="1508124" cy="461961"/>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2400" b="0" i="0" u="none">
                <a:solidFill>
                  <a:schemeClr val="dk1"/>
                </a:solidFill>
                <a:latin typeface="Times New Roman"/>
                <a:ea typeface="Times New Roman"/>
                <a:cs typeface="Times New Roman"/>
                <a:sym typeface="Times New Roman"/>
              </a:rPr>
              <a:t>Users</a:t>
            </a:r>
          </a:p>
        </p:txBody>
      </p:sp>
      <p:sp>
        <p:nvSpPr>
          <p:cNvPr id="394" name="Shape 394"/>
          <p:cNvSpPr/>
          <p:nvPr/>
        </p:nvSpPr>
        <p:spPr>
          <a:xfrm>
            <a:off x="1187450" y="5294632"/>
            <a:ext cx="2657475" cy="1075178"/>
          </a:xfrm>
          <a:prstGeom prst="flowChartProcess">
            <a:avLst/>
          </a:prstGeom>
          <a:noFill/>
          <a:ln w="25400" cap="flat" cmpd="sng">
            <a:solidFill>
              <a:srgbClr val="C00000"/>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lt1"/>
              </a:solidFill>
              <a:latin typeface="Times New Roman"/>
              <a:ea typeface="Times New Roman"/>
              <a:cs typeface="Times New Roman"/>
              <a:sym typeface="Times New Roman"/>
            </a:endParaRPr>
          </a:p>
        </p:txBody>
      </p:sp>
      <p:sp>
        <p:nvSpPr>
          <p:cNvPr id="395" name="Shape 395"/>
          <p:cNvSpPr txBox="1"/>
          <p:nvPr/>
        </p:nvSpPr>
        <p:spPr>
          <a:xfrm>
            <a:off x="1931986" y="6447157"/>
            <a:ext cx="1509711" cy="4127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C00000"/>
              </a:buClr>
              <a:buSzPct val="25000"/>
              <a:buFont typeface="Times New Roman"/>
              <a:buNone/>
            </a:pPr>
            <a:r>
              <a:rPr lang="en-US" sz="2400" b="0" i="0" u="none" dirty="0">
                <a:solidFill>
                  <a:srgbClr val="C00000"/>
                </a:solidFill>
                <a:latin typeface="Times New Roman"/>
                <a:ea typeface="Times New Roman"/>
                <a:cs typeface="Times New Roman"/>
                <a:sym typeface="Times New Roman"/>
              </a:rPr>
              <a:t>Data</a:t>
            </a:r>
          </a:p>
        </p:txBody>
      </p:sp>
      <p:pic>
        <p:nvPicPr>
          <p:cNvPr id="396" name="Shape 396"/>
          <p:cNvPicPr preferRelativeResize="0"/>
          <p:nvPr/>
        </p:nvPicPr>
        <p:blipFill rotWithShape="1">
          <a:blip r:embed="rId3">
            <a:alphaModFix/>
          </a:blip>
          <a:srcRect/>
          <a:stretch/>
        </p:blipFill>
        <p:spPr>
          <a:xfrm>
            <a:off x="7419975" y="1230312"/>
            <a:ext cx="542925" cy="400049"/>
          </a:xfrm>
          <a:prstGeom prst="rect">
            <a:avLst/>
          </a:prstGeom>
          <a:noFill/>
          <a:ln>
            <a:noFill/>
          </a:ln>
        </p:spPr>
      </p:pic>
      <p:pic>
        <p:nvPicPr>
          <p:cNvPr id="397" name="Shape 397"/>
          <p:cNvPicPr preferRelativeResize="0"/>
          <p:nvPr/>
        </p:nvPicPr>
        <p:blipFill rotWithShape="1">
          <a:blip r:embed="rId3">
            <a:alphaModFix/>
          </a:blip>
          <a:srcRect/>
          <a:stretch/>
        </p:blipFill>
        <p:spPr>
          <a:xfrm>
            <a:off x="8272461" y="1252537"/>
            <a:ext cx="371474" cy="400049"/>
          </a:xfrm>
          <a:prstGeom prst="rect">
            <a:avLst/>
          </a:prstGeom>
          <a:noFill/>
          <a:ln>
            <a:noFill/>
          </a:ln>
        </p:spPr>
      </p:pic>
      <p:pic>
        <p:nvPicPr>
          <p:cNvPr id="398" name="Shape 398"/>
          <p:cNvPicPr preferRelativeResize="0"/>
          <p:nvPr/>
        </p:nvPicPr>
        <p:blipFill rotWithShape="1">
          <a:blip r:embed="rId3">
            <a:alphaModFix/>
          </a:blip>
          <a:srcRect/>
          <a:stretch/>
        </p:blipFill>
        <p:spPr>
          <a:xfrm>
            <a:off x="8086725" y="2349500"/>
            <a:ext cx="568324" cy="612775"/>
          </a:xfrm>
          <a:prstGeom prst="rect">
            <a:avLst/>
          </a:prstGeom>
          <a:noFill/>
          <a:ln>
            <a:noFill/>
          </a:ln>
        </p:spPr>
      </p:pic>
      <p:pic>
        <p:nvPicPr>
          <p:cNvPr id="399" name="Shape 399"/>
          <p:cNvPicPr preferRelativeResize="0"/>
          <p:nvPr/>
        </p:nvPicPr>
        <p:blipFill rotWithShape="1">
          <a:blip r:embed="rId3">
            <a:alphaModFix/>
          </a:blip>
          <a:srcRect/>
          <a:stretch/>
        </p:blipFill>
        <p:spPr>
          <a:xfrm>
            <a:off x="7321550" y="3813175"/>
            <a:ext cx="574674" cy="522286"/>
          </a:xfrm>
          <a:prstGeom prst="rect">
            <a:avLst/>
          </a:prstGeom>
          <a:noFill/>
          <a:ln>
            <a:noFill/>
          </a:ln>
        </p:spPr>
      </p:pic>
      <p:pic>
        <p:nvPicPr>
          <p:cNvPr id="400" name="Shape 400"/>
          <p:cNvPicPr preferRelativeResize="0"/>
          <p:nvPr/>
        </p:nvPicPr>
        <p:blipFill rotWithShape="1">
          <a:blip r:embed="rId3">
            <a:alphaModFix/>
          </a:blip>
          <a:srcRect/>
          <a:stretch/>
        </p:blipFill>
        <p:spPr>
          <a:xfrm>
            <a:off x="7354886" y="4881562"/>
            <a:ext cx="573086" cy="520700"/>
          </a:xfrm>
          <a:prstGeom prst="rect">
            <a:avLst/>
          </a:prstGeom>
          <a:noFill/>
          <a:ln>
            <a:noFill/>
          </a:ln>
        </p:spPr>
      </p:pic>
      <p:sp>
        <p:nvSpPr>
          <p:cNvPr id="401" name="Shape 401"/>
          <p:cNvSpPr txBox="1"/>
          <p:nvPr/>
        </p:nvSpPr>
        <p:spPr>
          <a:xfrm>
            <a:off x="7870825" y="1190625"/>
            <a:ext cx="377824" cy="4603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New Roman"/>
              <a:buNone/>
            </a:pPr>
            <a:r>
              <a:rPr lang="en-US" sz="2400" b="0" i="0" u="none" dirty="0">
                <a:solidFill>
                  <a:schemeClr val="dk1"/>
                </a:solidFill>
                <a:latin typeface="Times New Roman"/>
                <a:ea typeface="Times New Roman"/>
                <a:cs typeface="Times New Roman"/>
                <a:sym typeface="Times New Roman"/>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874712" y="785812"/>
            <a:ext cx="7772400" cy="5573711"/>
          </a:xfrm>
          <a:prstGeom prst="rect">
            <a:avLst/>
          </a:prstGeom>
          <a:noFill/>
          <a:ln>
            <a:noFill/>
          </a:ln>
        </p:spPr>
        <p:txBody>
          <a:bodyPr lIns="91425" tIns="45700" rIns="91425" bIns="45700" anchor="t" anchorCtr="0">
            <a:noAutofit/>
          </a:bodyPr>
          <a:lstStyle/>
          <a:p>
            <a:pPr marL="342900" marR="0" lvl="0" indent="-342900" algn="l" rtl="0">
              <a:lnSpc>
                <a:spcPct val="140000"/>
              </a:lnSpc>
              <a:spcBef>
                <a:spcPts val="0"/>
              </a:spcBef>
              <a:spcAft>
                <a:spcPts val="0"/>
              </a:spcAft>
              <a:buClr>
                <a:srgbClr val="FF0000"/>
              </a:buClr>
              <a:buSzPct val="100000"/>
              <a:buFont typeface="Noto Sans Symbols"/>
              <a:buChar char="●"/>
            </a:pPr>
            <a:r>
              <a:rPr lang="en-US" sz="2400" b="1" i="0" u="none">
                <a:solidFill>
                  <a:schemeClr val="dk1"/>
                </a:solidFill>
                <a:latin typeface="Times New Roman"/>
                <a:ea typeface="Times New Roman"/>
                <a:cs typeface="Times New Roman"/>
                <a:sym typeface="Times New Roman"/>
              </a:rPr>
              <a:t>Since a DBMS comes with an overhead costs in:-</a:t>
            </a:r>
          </a:p>
          <a:p>
            <a:pPr marL="742950" marR="0" lvl="1" indent="-285750" algn="l" rtl="0">
              <a:lnSpc>
                <a:spcPct val="100000"/>
              </a:lnSpc>
              <a:spcBef>
                <a:spcPts val="440"/>
              </a:spcBef>
              <a:spcAft>
                <a:spcPts val="0"/>
              </a:spcAft>
              <a:buClr>
                <a:srgbClr val="FF0000"/>
              </a:buClr>
              <a:buSzPct val="100000"/>
              <a:buFont typeface="Times New Roman"/>
              <a:buChar char="–"/>
            </a:pPr>
            <a:r>
              <a:rPr lang="en-US" sz="2200" b="0" i="0" u="none" strike="noStrike" cap="none">
                <a:solidFill>
                  <a:schemeClr val="dk1"/>
                </a:solidFill>
                <a:latin typeface="Times New Roman"/>
                <a:ea typeface="Times New Roman"/>
                <a:cs typeface="Times New Roman"/>
                <a:sym typeface="Times New Roman"/>
              </a:rPr>
              <a:t>High initial investment in hardware, software, and training</a:t>
            </a:r>
          </a:p>
          <a:p>
            <a:pPr marL="742950" marR="0" lvl="1" indent="-285750" algn="l" rtl="0">
              <a:lnSpc>
                <a:spcPct val="100000"/>
              </a:lnSpc>
              <a:spcBef>
                <a:spcPts val="440"/>
              </a:spcBef>
              <a:spcAft>
                <a:spcPts val="0"/>
              </a:spcAft>
              <a:buClr>
                <a:srgbClr val="FF0000"/>
              </a:buClr>
              <a:buSzPct val="100000"/>
              <a:buFont typeface="Times New Roman"/>
              <a:buChar char="–"/>
            </a:pPr>
            <a:r>
              <a:rPr lang="en-US" sz="2200" b="0" i="0" u="none" strike="noStrike" cap="none">
                <a:solidFill>
                  <a:schemeClr val="dk1"/>
                </a:solidFill>
                <a:latin typeface="Times New Roman"/>
                <a:ea typeface="Times New Roman"/>
                <a:cs typeface="Times New Roman"/>
                <a:sym typeface="Times New Roman"/>
              </a:rPr>
              <a:t>Conversion cost—already a system could be manual or FPS</a:t>
            </a:r>
          </a:p>
          <a:p>
            <a:pPr marL="742950" marR="0" lvl="1" indent="-285750" algn="l" rtl="0">
              <a:lnSpc>
                <a:spcPct val="100000"/>
              </a:lnSpc>
              <a:spcBef>
                <a:spcPts val="440"/>
              </a:spcBef>
              <a:spcAft>
                <a:spcPts val="0"/>
              </a:spcAft>
              <a:buClr>
                <a:srgbClr val="FF0000"/>
              </a:buClr>
              <a:buSzPct val="100000"/>
              <a:buFont typeface="Times New Roman"/>
              <a:buChar char="–"/>
            </a:pPr>
            <a:r>
              <a:rPr lang="en-US" sz="2200" b="0" i="0" u="none" strike="noStrike" cap="none">
                <a:solidFill>
                  <a:schemeClr val="dk1"/>
                </a:solidFill>
                <a:latin typeface="Times New Roman"/>
                <a:ea typeface="Times New Roman"/>
                <a:cs typeface="Times New Roman"/>
                <a:sym typeface="Times New Roman"/>
              </a:rPr>
              <a:t>Overhead for providing security, concurrency control, recovery, and integrity functions.</a:t>
            </a:r>
          </a:p>
          <a:p>
            <a:pPr marL="342900" marR="0" lvl="0" indent="-342900" algn="l" rtl="0">
              <a:lnSpc>
                <a:spcPct val="140000"/>
              </a:lnSpc>
              <a:spcBef>
                <a:spcPts val="480"/>
              </a:spcBef>
              <a:spcAft>
                <a:spcPts val="0"/>
              </a:spcAft>
              <a:buClr>
                <a:srgbClr val="FF0000"/>
              </a:buClr>
              <a:buSzPct val="100000"/>
              <a:buFont typeface="Noto Sans Symbols"/>
              <a:buChar char="●"/>
            </a:pPr>
            <a:r>
              <a:rPr lang="en-US" sz="2400" b="1" i="0" u="none">
                <a:solidFill>
                  <a:schemeClr val="dk1"/>
                </a:solidFill>
                <a:latin typeface="Times New Roman"/>
                <a:ea typeface="Times New Roman"/>
                <a:cs typeface="Times New Roman"/>
                <a:sym typeface="Times New Roman"/>
              </a:rPr>
              <a:t>Therefore, TFP approach can be a better choice if:-</a:t>
            </a:r>
          </a:p>
          <a:p>
            <a:pPr marL="742950" marR="0" lvl="1" indent="-285750" algn="l" rtl="0">
              <a:lnSpc>
                <a:spcPct val="90000"/>
              </a:lnSpc>
              <a:spcBef>
                <a:spcPts val="440"/>
              </a:spcBef>
              <a:spcAft>
                <a:spcPts val="0"/>
              </a:spcAft>
              <a:buClr>
                <a:srgbClr val="FF0000"/>
              </a:buClr>
              <a:buSzPct val="100000"/>
              <a:buFont typeface="Times New Roman"/>
              <a:buChar char="–"/>
            </a:pPr>
            <a:r>
              <a:rPr lang="en-US" sz="2200" b="0" i="0" u="none" strike="noStrike" cap="none">
                <a:solidFill>
                  <a:schemeClr val="dk1"/>
                </a:solidFill>
                <a:latin typeface="Times New Roman"/>
                <a:ea typeface="Times New Roman"/>
                <a:cs typeface="Times New Roman"/>
                <a:sym typeface="Times New Roman"/>
              </a:rPr>
              <a:t>Simple, well-defined database applications that are not expected to change at all.</a:t>
            </a:r>
          </a:p>
          <a:p>
            <a:pPr marL="742950" marR="0" lvl="1" indent="-285750" algn="l" rtl="0">
              <a:lnSpc>
                <a:spcPct val="90000"/>
              </a:lnSpc>
              <a:spcBef>
                <a:spcPts val="440"/>
              </a:spcBef>
              <a:spcAft>
                <a:spcPts val="0"/>
              </a:spcAft>
              <a:buClr>
                <a:srgbClr val="FF0000"/>
              </a:buClr>
              <a:buSzPct val="100000"/>
              <a:buFont typeface="Times New Roman"/>
              <a:buChar char="–"/>
            </a:pPr>
            <a:r>
              <a:rPr lang="en-US" sz="2200" b="0" i="0" u="none" strike="noStrike" cap="none">
                <a:solidFill>
                  <a:schemeClr val="dk1"/>
                </a:solidFill>
                <a:latin typeface="Times New Roman"/>
                <a:ea typeface="Times New Roman"/>
                <a:cs typeface="Times New Roman"/>
                <a:sym typeface="Times New Roman"/>
              </a:rPr>
              <a:t> Real-time requirements for some application programs that may not be met because of a DBMS overhead.</a:t>
            </a:r>
          </a:p>
          <a:p>
            <a:pPr marL="742950" marR="0" lvl="1" indent="-285750" algn="l" rtl="0">
              <a:lnSpc>
                <a:spcPct val="90000"/>
              </a:lnSpc>
              <a:spcBef>
                <a:spcPts val="440"/>
              </a:spcBef>
              <a:spcAft>
                <a:spcPts val="0"/>
              </a:spcAft>
              <a:buClr>
                <a:srgbClr val="FF0000"/>
              </a:buClr>
              <a:buSzPct val="100000"/>
              <a:buFont typeface="Times New Roman"/>
              <a:buChar char="–"/>
            </a:pPr>
            <a:r>
              <a:rPr lang="en-US" sz="2200" b="0" i="0" u="none" strike="noStrike" cap="none">
                <a:solidFill>
                  <a:schemeClr val="dk1"/>
                </a:solidFill>
                <a:latin typeface="Times New Roman"/>
                <a:ea typeface="Times New Roman"/>
                <a:cs typeface="Times New Roman"/>
                <a:sym typeface="Times New Roman"/>
              </a:rPr>
              <a:t> Embedded systems with limited storage capacity such that the DBMS would not fit.</a:t>
            </a:r>
          </a:p>
          <a:p>
            <a:pPr marL="742950" marR="0" lvl="1" indent="-285750" algn="l" rtl="0">
              <a:lnSpc>
                <a:spcPct val="90000"/>
              </a:lnSpc>
              <a:spcBef>
                <a:spcPts val="440"/>
              </a:spcBef>
              <a:spcAft>
                <a:spcPts val="0"/>
              </a:spcAft>
              <a:buClr>
                <a:srgbClr val="FF0000"/>
              </a:buClr>
              <a:buSzPct val="100000"/>
              <a:buFont typeface="Times New Roman"/>
              <a:buChar char="–"/>
            </a:pPr>
            <a:r>
              <a:rPr lang="en-US" sz="2200" b="0" i="0" u="none" strike="noStrike" cap="none">
                <a:solidFill>
                  <a:schemeClr val="dk1"/>
                </a:solidFill>
                <a:latin typeface="Times New Roman"/>
                <a:ea typeface="Times New Roman"/>
                <a:cs typeface="Times New Roman"/>
                <a:sym typeface="Times New Roman"/>
              </a:rPr>
              <a:t> No multiple-user access is required</a:t>
            </a:r>
            <a:r>
              <a:rPr lang="en-US" sz="1900" b="0" i="0" u="none" strike="noStrike" cap="none">
                <a:solidFill>
                  <a:schemeClr val="dk1"/>
                </a:solidFill>
                <a:latin typeface="Times New Roman"/>
                <a:ea typeface="Times New Roman"/>
                <a:cs typeface="Times New Roman"/>
                <a:sym typeface="Times New Roman"/>
              </a:rPr>
              <a:t>.</a:t>
            </a:r>
          </a:p>
          <a:p>
            <a:pPr marL="342900" marR="0" lvl="0" indent="-342900" algn="l" rtl="0">
              <a:lnSpc>
                <a:spcPct val="140000"/>
              </a:lnSpc>
              <a:spcBef>
                <a:spcPts val="480"/>
              </a:spcBef>
              <a:spcAft>
                <a:spcPts val="0"/>
              </a:spcAft>
              <a:buClr>
                <a:srgbClr val="FF0000"/>
              </a:buClr>
              <a:buSzPct val="100000"/>
              <a:buFont typeface="Noto Sans Symbols"/>
              <a:buNone/>
            </a:pPr>
            <a:endParaRPr sz="2400" b="1" i="0" u="none">
              <a:solidFill>
                <a:schemeClr val="dk1"/>
              </a:solidFill>
              <a:latin typeface="Times New Roman"/>
              <a:ea typeface="Times New Roman"/>
              <a:cs typeface="Times New Roman"/>
              <a:sym typeface="Times New Roman"/>
            </a:endParaRPr>
          </a:p>
          <a:p>
            <a:pPr marL="342900" marR="0" lvl="0" indent="-342900" algn="l" rtl="0">
              <a:spcBef>
                <a:spcPts val="480"/>
              </a:spcBef>
              <a:spcAft>
                <a:spcPts val="0"/>
              </a:spcAft>
              <a:buClr>
                <a:srgbClr val="FF0000"/>
              </a:buClr>
              <a:buSzPct val="100000"/>
              <a:buFont typeface="Noto Sans Symbols"/>
              <a:buNone/>
            </a:pPr>
            <a:endParaRPr sz="2400" b="1" i="0" u="none">
              <a:solidFill>
                <a:schemeClr val="dk1"/>
              </a:solidFill>
              <a:latin typeface="Times New Roman"/>
              <a:ea typeface="Times New Roman"/>
              <a:cs typeface="Times New Roman"/>
              <a:sym typeface="Times New Roman"/>
            </a:endParaRPr>
          </a:p>
        </p:txBody>
      </p:sp>
      <p:sp>
        <p:nvSpPr>
          <p:cNvPr id="341" name="Shape 341"/>
          <p:cNvSpPr txBox="1">
            <a:spLocks noGrp="1"/>
          </p:cNvSpPr>
          <p:nvPr>
            <p:ph type="title"/>
          </p:nvPr>
        </p:nvSpPr>
        <p:spPr>
          <a:xfrm>
            <a:off x="685800" y="-10795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0" u="none" strike="noStrike" cap="none">
                <a:solidFill>
                  <a:srgbClr val="333399"/>
                </a:solidFill>
                <a:latin typeface="Arial"/>
                <a:ea typeface="Arial"/>
                <a:cs typeface="Arial"/>
                <a:sym typeface="Arial"/>
              </a:rPr>
              <a:t>When not to Use a DBMS:</a:t>
            </a:r>
          </a:p>
        </p:txBody>
      </p:sp>
    </p:spTree>
    <p:extLst>
      <p:ext uri="{BB962C8B-B14F-4D97-AF65-F5344CB8AC3E}">
        <p14:creationId xmlns:p14="http://schemas.microsoft.com/office/powerpoint/2010/main" val="210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Assignment</a:t>
            </a:r>
          </a:p>
        </p:txBody>
      </p:sp>
      <p:sp>
        <p:nvSpPr>
          <p:cNvPr id="3" name="Text Placeholder 2"/>
          <p:cNvSpPr>
            <a:spLocks noGrp="1"/>
          </p:cNvSpPr>
          <p:nvPr>
            <p:ph type="body" idx="1"/>
          </p:nvPr>
        </p:nvSpPr>
        <p:spPr>
          <a:xfrm>
            <a:off x="715961" y="1456488"/>
            <a:ext cx="8020075" cy="4114800"/>
          </a:xfrm>
        </p:spPr>
        <p:txBody>
          <a:bodyPr/>
          <a:lstStyle/>
          <a:p>
            <a:r>
              <a:rPr lang="en-US" dirty="0"/>
              <a:t>Read following topics from textbook </a:t>
            </a:r>
            <a:r>
              <a:rPr lang="en-US" b="1" dirty="0"/>
              <a:t>chapter 1: Introduction to Databases. </a:t>
            </a:r>
          </a:p>
          <a:p>
            <a:pPr lvl="1"/>
            <a:r>
              <a:rPr lang="en-US" dirty="0"/>
              <a:t>1.1, 1.2, 1.3, 1.4, 1.5, 1.6</a:t>
            </a:r>
          </a:p>
          <a:p>
            <a:pPr lvl="1"/>
            <a:endParaRPr lang="en-US" dirty="0"/>
          </a:p>
          <a:p>
            <a:pPr marL="635000" lvl="1" indent="0">
              <a:buNone/>
            </a:pPr>
            <a:endParaRPr lang="en-US" dirty="0"/>
          </a:p>
        </p:txBody>
      </p:sp>
    </p:spTree>
    <p:extLst>
      <p:ext uri="{BB962C8B-B14F-4D97-AF65-F5344CB8AC3E}">
        <p14:creationId xmlns:p14="http://schemas.microsoft.com/office/powerpoint/2010/main" val="8784727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a:xfrm>
            <a:off x="715961" y="1456488"/>
            <a:ext cx="8020075" cy="4114800"/>
          </a:xfrm>
        </p:spPr>
        <p:txBody>
          <a:bodyPr/>
          <a:lstStyle/>
          <a:p>
            <a:r>
              <a:rPr lang="en-US" dirty="0"/>
              <a:t>Database</a:t>
            </a:r>
          </a:p>
          <a:p>
            <a:r>
              <a:rPr lang="en-US" dirty="0"/>
              <a:t>DBMS</a:t>
            </a:r>
          </a:p>
          <a:p>
            <a:r>
              <a:rPr lang="en-US" dirty="0"/>
              <a:t>Application Program</a:t>
            </a:r>
          </a:p>
          <a:p>
            <a:r>
              <a:rPr lang="en-US" dirty="0"/>
              <a:t>Database Users</a:t>
            </a:r>
          </a:p>
          <a:p>
            <a:pPr lvl="1"/>
            <a:endParaRPr lang="en-US" dirty="0"/>
          </a:p>
          <a:p>
            <a:pPr marL="635000" lvl="1" indent="0">
              <a:buNone/>
            </a:pPr>
            <a:endParaRPr lang="en-US" dirty="0"/>
          </a:p>
        </p:txBody>
      </p:sp>
    </p:spTree>
    <p:extLst>
      <p:ext uri="{BB962C8B-B14F-4D97-AF65-F5344CB8AC3E}">
        <p14:creationId xmlns:p14="http://schemas.microsoft.com/office/powerpoint/2010/main" val="6487451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Shape 406"/>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0" u="none" strike="noStrike" cap="none" dirty="0">
                <a:solidFill>
                  <a:srgbClr val="333399"/>
                </a:solidFill>
                <a:latin typeface="Arial"/>
                <a:ea typeface="Arial"/>
                <a:cs typeface="Arial"/>
                <a:sym typeface="Arial"/>
              </a:rPr>
              <a:t>Additional Reading </a:t>
            </a:r>
          </a:p>
        </p:txBody>
      </p:sp>
      <p:sp>
        <p:nvSpPr>
          <p:cNvPr id="407" name="Shape 407"/>
          <p:cNvSpPr txBox="1">
            <a:spLocks noGrp="1"/>
          </p:cNvSpPr>
          <p:nvPr>
            <p:ph type="body" idx="1"/>
          </p:nvPr>
        </p:nvSpPr>
        <p:spPr>
          <a:xfrm>
            <a:off x="715962" y="1455737"/>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FF0000"/>
              </a:buClr>
              <a:buSzPct val="100000"/>
              <a:buFont typeface="Noto Sans Symbols"/>
              <a:buChar char="●"/>
            </a:pPr>
            <a:r>
              <a:rPr lang="en-US" sz="3000" b="0" i="0" u="none" dirty="0">
                <a:solidFill>
                  <a:schemeClr val="dk1"/>
                </a:solidFill>
                <a:latin typeface="Times New Roman"/>
                <a:ea typeface="Times New Roman"/>
                <a:cs typeface="Times New Roman"/>
                <a:sym typeface="Times New Roman"/>
              </a:rPr>
              <a:t>Read following topics from textbook chapter No. 1</a:t>
            </a:r>
          </a:p>
          <a:p>
            <a:pPr lvl="1" indent="-342900">
              <a:spcBef>
                <a:spcPts val="0"/>
              </a:spcBef>
              <a:buFont typeface="Noto Sans Symbols"/>
              <a:buChar char="●"/>
            </a:pPr>
            <a:r>
              <a:rPr lang="en-US" b="0" i="0" u="none" dirty="0">
                <a:solidFill>
                  <a:schemeClr val="dk1"/>
                </a:solidFill>
                <a:latin typeface="Times New Roman"/>
                <a:ea typeface="Times New Roman"/>
                <a:cs typeface="Times New Roman"/>
                <a:sym typeface="Times New Roman"/>
              </a:rPr>
              <a:t>1.6, 1.7, 1.8 </a:t>
            </a:r>
          </a:p>
          <a:p>
            <a:pPr lvl="1" indent="-342900">
              <a:spcBef>
                <a:spcPts val="0"/>
              </a:spcBef>
              <a:buFont typeface="Noto Sans Symbols"/>
              <a:buChar char="●"/>
            </a:pPr>
            <a:endParaRPr lang="en-US" dirty="0"/>
          </a:p>
          <a:p>
            <a:pPr lvl="1" indent="-342900">
              <a:spcBef>
                <a:spcPts val="0"/>
              </a:spcBef>
              <a:buFont typeface="Noto Sans Symbols"/>
              <a:buChar char="●"/>
            </a:pPr>
            <a:r>
              <a:rPr lang="en-US" b="0" i="0" u="none" dirty="0">
                <a:solidFill>
                  <a:schemeClr val="dk1"/>
                </a:solidFill>
                <a:latin typeface="Times New Roman"/>
                <a:ea typeface="Times New Roman"/>
                <a:cs typeface="Times New Roman"/>
                <a:sym typeface="Times New Roman"/>
              </a:rPr>
              <a:t>Main points from these topics is given on next few slides</a:t>
            </a:r>
          </a:p>
          <a:p>
            <a:pPr indent="-342900">
              <a:spcBef>
                <a:spcPts val="0"/>
              </a:spcBef>
            </a:pPr>
            <a:endParaRPr lang="en-US" dirty="0"/>
          </a:p>
          <a:p>
            <a:pPr marL="0" indent="0">
              <a:spcBef>
                <a:spcPts val="0"/>
              </a:spcBef>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989012" y="1103312"/>
            <a:ext cx="7772400" cy="4114800"/>
          </a:xfrm>
          <a:prstGeom prst="rect">
            <a:avLst/>
          </a:prstGeom>
          <a:noFill/>
          <a:ln>
            <a:noFill/>
          </a:ln>
        </p:spPr>
        <p:txBody>
          <a:bodyPr lIns="91425" tIns="45700" rIns="91425" bIns="45700" anchor="t" anchorCtr="0">
            <a:noAutofit/>
          </a:bodyPr>
          <a:lstStyle/>
          <a:p>
            <a:pPr marL="342900" marR="0" lvl="0" indent="-342900" algn="l" rtl="0">
              <a:lnSpc>
                <a:spcPct val="150000"/>
              </a:lnSpc>
              <a:spcBef>
                <a:spcPts val="0"/>
              </a:spcBef>
              <a:spcAft>
                <a:spcPts val="0"/>
              </a:spcAft>
              <a:buClr>
                <a:srgbClr val="FF0000"/>
              </a:buClr>
              <a:buSzPct val="100000"/>
              <a:buFont typeface="Noto Sans Symbols"/>
              <a:buChar char="●"/>
            </a:pPr>
            <a:r>
              <a:rPr lang="en-US" sz="3000" b="1" i="0" u="none" dirty="0">
                <a:solidFill>
                  <a:schemeClr val="dk1"/>
                </a:solidFill>
                <a:latin typeface="Times New Roman"/>
                <a:ea typeface="Times New Roman"/>
                <a:cs typeface="Times New Roman"/>
                <a:sym typeface="Times New Roman"/>
              </a:rPr>
              <a:t>Controlling Redundancy</a:t>
            </a:r>
          </a:p>
          <a:p>
            <a:pPr marL="742950" marR="0" lvl="1" indent="-285750" algn="l" rtl="0">
              <a:lnSpc>
                <a:spcPct val="150000"/>
              </a:lnSpc>
              <a:spcBef>
                <a:spcPts val="560"/>
              </a:spcBef>
              <a:spcAft>
                <a:spcPts val="0"/>
              </a:spcAft>
              <a:buClr>
                <a:srgbClr val="FF0000"/>
              </a:buClr>
              <a:buSzPct val="100000"/>
              <a:buFont typeface="Times New Roman"/>
              <a:buChar char="–"/>
            </a:pPr>
            <a:r>
              <a:rPr lang="en-US" sz="2800" b="1" i="0" u="none" strike="noStrike" cap="none" dirty="0">
                <a:solidFill>
                  <a:schemeClr val="dk1"/>
                </a:solidFill>
                <a:latin typeface="Times New Roman"/>
                <a:ea typeface="Times New Roman"/>
                <a:cs typeface="Times New Roman"/>
                <a:sym typeface="Times New Roman"/>
              </a:rPr>
              <a:t>Redundancy </a:t>
            </a:r>
            <a:r>
              <a:rPr lang="en-US" sz="2800" b="0" i="0" u="none" strike="noStrike" cap="none" dirty="0">
                <a:solidFill>
                  <a:schemeClr val="dk1"/>
                </a:solidFill>
                <a:latin typeface="Times New Roman"/>
                <a:ea typeface="Times New Roman"/>
                <a:cs typeface="Times New Roman"/>
                <a:sym typeface="Times New Roman"/>
              </a:rPr>
              <a:t> is to store the same data in different files for no need. Redundancy caused TFPs to </a:t>
            </a:r>
            <a:r>
              <a:rPr lang="en-US" sz="2800" b="1" i="1" u="none" strike="noStrike" cap="none" dirty="0">
                <a:solidFill>
                  <a:schemeClr val="dk1"/>
                </a:solidFill>
                <a:latin typeface="Times New Roman"/>
                <a:ea typeface="Times New Roman"/>
                <a:cs typeface="Times New Roman"/>
                <a:sym typeface="Times New Roman"/>
              </a:rPr>
              <a:t>waste</a:t>
            </a:r>
            <a:r>
              <a:rPr lang="en-US" sz="2800" b="0" i="0" u="none" strike="noStrike" cap="none" dirty="0">
                <a:solidFill>
                  <a:schemeClr val="dk1"/>
                </a:solidFill>
                <a:latin typeface="Times New Roman"/>
                <a:ea typeface="Times New Roman"/>
                <a:cs typeface="Times New Roman"/>
                <a:sym typeface="Times New Roman"/>
              </a:rPr>
              <a:t> </a:t>
            </a:r>
            <a:r>
              <a:rPr lang="en-US" sz="2800" b="1" i="1" u="none" strike="noStrike" cap="none" dirty="0">
                <a:solidFill>
                  <a:schemeClr val="dk1"/>
                </a:solidFill>
                <a:latin typeface="Times New Roman"/>
                <a:ea typeface="Times New Roman"/>
                <a:cs typeface="Times New Roman"/>
                <a:sym typeface="Times New Roman"/>
              </a:rPr>
              <a:t>storage</a:t>
            </a:r>
            <a:r>
              <a:rPr lang="en-US" sz="2800" b="0" i="0" u="none" strike="noStrike" cap="none" dirty="0">
                <a:solidFill>
                  <a:schemeClr val="dk1"/>
                </a:solidFill>
                <a:latin typeface="Times New Roman"/>
                <a:ea typeface="Times New Roman"/>
                <a:cs typeface="Times New Roman"/>
                <a:sym typeface="Times New Roman"/>
              </a:rPr>
              <a:t> space,  to require duplication of effort for multiple updates (</a:t>
            </a:r>
            <a:r>
              <a:rPr lang="en-US" sz="2800" b="1" i="1" u="none" strike="noStrike" cap="none" dirty="0">
                <a:solidFill>
                  <a:schemeClr val="dk1"/>
                </a:solidFill>
                <a:latin typeface="Times New Roman"/>
                <a:ea typeface="Times New Roman"/>
                <a:cs typeface="Times New Roman"/>
                <a:sym typeface="Times New Roman"/>
              </a:rPr>
              <a:t>waste time</a:t>
            </a:r>
            <a:r>
              <a:rPr lang="en-US" sz="2800" b="0" i="0" u="none" strike="noStrike" cap="none" dirty="0">
                <a:solidFill>
                  <a:schemeClr val="dk1"/>
                </a:solidFill>
                <a:latin typeface="Times New Roman"/>
                <a:ea typeface="Times New Roman"/>
                <a:cs typeface="Times New Roman"/>
                <a:sym typeface="Times New Roman"/>
              </a:rPr>
              <a:t>), and to perhaps show inconsistent data. </a:t>
            </a:r>
          </a:p>
          <a:p>
            <a:pPr marL="742950" marR="0" lvl="1" indent="-285750" algn="l" rtl="0">
              <a:lnSpc>
                <a:spcPct val="150000"/>
              </a:lnSpc>
              <a:spcBef>
                <a:spcPts val="560"/>
              </a:spcBef>
              <a:spcAft>
                <a:spcPts val="0"/>
              </a:spcAft>
              <a:buClr>
                <a:srgbClr val="FF0000"/>
              </a:buClr>
              <a:buSzPct val="100000"/>
              <a:buFont typeface="Times New Roman"/>
              <a:buChar char="–"/>
            </a:pPr>
            <a:r>
              <a:rPr lang="en-US" sz="2800" b="1" i="0" u="none" strike="noStrike" cap="none" dirty="0">
                <a:solidFill>
                  <a:schemeClr val="dk1"/>
                </a:solidFill>
                <a:latin typeface="Times New Roman"/>
                <a:ea typeface="Times New Roman"/>
                <a:cs typeface="Times New Roman"/>
                <a:sym typeface="Times New Roman"/>
              </a:rPr>
              <a:t>Inconsistency </a:t>
            </a:r>
            <a:r>
              <a:rPr lang="en-US" sz="2800" b="0" i="0" u="none" strike="noStrike" cap="none" dirty="0">
                <a:solidFill>
                  <a:schemeClr val="dk1"/>
                </a:solidFill>
                <a:latin typeface="Times New Roman"/>
                <a:ea typeface="Times New Roman"/>
                <a:cs typeface="Times New Roman"/>
                <a:sym typeface="Times New Roman"/>
              </a:rPr>
              <a:t>is to show different values for the same data item in different places.</a:t>
            </a:r>
          </a:p>
          <a:p>
            <a:pPr marL="342900" marR="0" lvl="0" indent="-342900" algn="l" rtl="0">
              <a:spcBef>
                <a:spcPts val="560"/>
              </a:spcBef>
              <a:spcAft>
                <a:spcPts val="0"/>
              </a:spcAft>
              <a:buClr>
                <a:srgbClr val="FF0000"/>
              </a:buClr>
              <a:buSzPct val="100000"/>
              <a:buFont typeface="Noto Sans Symbols"/>
              <a:buNone/>
            </a:pPr>
            <a:endParaRPr sz="2800" b="0" i="0" u="none" strike="noStrike" cap="none" dirty="0">
              <a:solidFill>
                <a:schemeClr val="dk1"/>
              </a:solidFill>
              <a:latin typeface="Times New Roman"/>
              <a:ea typeface="Times New Roman"/>
              <a:cs typeface="Times New Roman"/>
              <a:sym typeface="Times New Roman"/>
            </a:endParaRPr>
          </a:p>
        </p:txBody>
      </p:sp>
      <p:sp>
        <p:nvSpPr>
          <p:cNvPr id="413" name="Shape 413"/>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200" b="0" i="0" u="none" strike="noStrike" cap="none">
                <a:solidFill>
                  <a:srgbClr val="333399"/>
                </a:solidFill>
                <a:latin typeface="Arial"/>
                <a:ea typeface="Arial"/>
                <a:cs typeface="Arial"/>
                <a:sym typeface="Arial"/>
              </a:rPr>
              <a:t>Advantages of Using the DBMS Approach</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body" idx="1"/>
          </p:nvPr>
        </p:nvSpPr>
        <p:spPr>
          <a:xfrm>
            <a:off x="874712" y="1071562"/>
            <a:ext cx="7772400" cy="4114800"/>
          </a:xfrm>
          <a:prstGeom prst="rect">
            <a:avLst/>
          </a:prstGeom>
          <a:noFill/>
          <a:ln>
            <a:noFill/>
          </a:ln>
        </p:spPr>
        <p:txBody>
          <a:bodyPr lIns="91425" tIns="45700" rIns="91425" bIns="45700" anchor="t" anchorCtr="0">
            <a:noAutofit/>
          </a:bodyPr>
          <a:lstStyle/>
          <a:p>
            <a:pPr marL="342900" marR="0" lvl="0" indent="-342900" algn="l" rtl="0">
              <a:lnSpc>
                <a:spcPct val="150000"/>
              </a:lnSpc>
              <a:spcBef>
                <a:spcPts val="0"/>
              </a:spcBef>
              <a:spcAft>
                <a:spcPts val="0"/>
              </a:spcAft>
              <a:buClr>
                <a:srgbClr val="FF0000"/>
              </a:buClr>
              <a:buSzPct val="100000"/>
              <a:buFont typeface="Noto Sans Symbols"/>
              <a:buChar char="●"/>
            </a:pPr>
            <a:r>
              <a:rPr lang="en-US" sz="3000" b="1" i="0" u="none">
                <a:solidFill>
                  <a:schemeClr val="dk1"/>
                </a:solidFill>
                <a:latin typeface="Times New Roman"/>
                <a:ea typeface="Times New Roman"/>
                <a:cs typeface="Times New Roman"/>
                <a:sym typeface="Times New Roman"/>
              </a:rPr>
              <a:t> Restricting Unauthorized Access</a:t>
            </a:r>
          </a:p>
          <a:p>
            <a:pPr marL="742950" marR="0" lvl="1" indent="-285750" algn="l" rtl="0">
              <a:lnSpc>
                <a:spcPct val="150000"/>
              </a:lnSpc>
              <a:spcBef>
                <a:spcPts val="560"/>
              </a:spcBef>
              <a:spcAft>
                <a:spcPts val="0"/>
              </a:spcAft>
              <a:buClr>
                <a:srgbClr val="FF0000"/>
              </a:buClr>
              <a:buSzPct val="100000"/>
              <a:buFont typeface="Times New Roman"/>
              <a:buChar char="–"/>
            </a:pPr>
            <a:r>
              <a:rPr lang="en-US" sz="2800" b="0" i="0" u="none" strike="noStrike" cap="none">
                <a:solidFill>
                  <a:schemeClr val="dk1"/>
                </a:solidFill>
                <a:latin typeface="Times New Roman"/>
                <a:ea typeface="Times New Roman"/>
                <a:cs typeface="Times New Roman"/>
                <a:sym typeface="Times New Roman"/>
              </a:rPr>
              <a:t>A DBMS provides a security and authorization subsystem, which the DBA uses to create accounts and to specify account restrictions. Then, the DBMS enforces these restrictions automatically.</a:t>
            </a:r>
          </a:p>
          <a:p>
            <a:pPr marL="342900" marR="0" lvl="0" indent="-342900" algn="l" rtl="0">
              <a:spcBef>
                <a:spcPts val="560"/>
              </a:spcBef>
              <a:spcAft>
                <a:spcPts val="0"/>
              </a:spcAft>
              <a:buClr>
                <a:srgbClr val="FF0000"/>
              </a:buClr>
              <a:buSzPct val="100000"/>
              <a:buFont typeface="Noto Sans Symbols"/>
              <a:buNone/>
            </a:pPr>
            <a:endParaRPr sz="2800" b="0" i="0" u="none" strike="noStrike" cap="none">
              <a:solidFill>
                <a:schemeClr val="dk1"/>
              </a:solidFill>
              <a:latin typeface="Times New Roman"/>
              <a:ea typeface="Times New Roman"/>
              <a:cs typeface="Times New Roman"/>
              <a:sym typeface="Times New Roman"/>
            </a:endParaRPr>
          </a:p>
        </p:txBody>
      </p:sp>
      <p:sp>
        <p:nvSpPr>
          <p:cNvPr id="419" name="Shape 419"/>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200" b="0" i="0" u="none" strike="noStrike" cap="none">
                <a:solidFill>
                  <a:srgbClr val="333399"/>
                </a:solidFill>
                <a:latin typeface="Arial"/>
                <a:ea typeface="Arial"/>
                <a:cs typeface="Arial"/>
                <a:sym typeface="Arial"/>
              </a:rPr>
              <a:t>Advantages of Using the DBMS Approach</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Shape 424"/>
          <p:cNvSpPr txBox="1">
            <a:spLocks noGrp="1"/>
          </p:cNvSpPr>
          <p:nvPr>
            <p:ph type="body" idx="1"/>
          </p:nvPr>
        </p:nvSpPr>
        <p:spPr>
          <a:xfrm>
            <a:off x="715962" y="1455737"/>
            <a:ext cx="7772400" cy="4114800"/>
          </a:xfrm>
          <a:prstGeom prst="rect">
            <a:avLst/>
          </a:prstGeom>
          <a:noFill/>
          <a:ln>
            <a:noFill/>
          </a:ln>
        </p:spPr>
        <p:txBody>
          <a:bodyPr lIns="91425" tIns="45700" rIns="91425" bIns="45700" anchor="t" anchorCtr="0">
            <a:noAutofit/>
          </a:bodyPr>
          <a:lstStyle/>
          <a:p>
            <a:pPr marL="342900" marR="0" lvl="0" indent="-342900" algn="l" rtl="0">
              <a:lnSpc>
                <a:spcPct val="150000"/>
              </a:lnSpc>
              <a:spcBef>
                <a:spcPts val="0"/>
              </a:spcBef>
              <a:spcAft>
                <a:spcPts val="0"/>
              </a:spcAft>
              <a:buClr>
                <a:srgbClr val="FF0000"/>
              </a:buClr>
              <a:buSzPct val="100000"/>
              <a:buFont typeface="Noto Sans Symbols"/>
              <a:buChar char="●"/>
            </a:pPr>
            <a:r>
              <a:rPr lang="en-US" sz="3000" b="1" i="0" u="none">
                <a:solidFill>
                  <a:schemeClr val="dk1"/>
                </a:solidFill>
                <a:latin typeface="Times New Roman"/>
                <a:ea typeface="Times New Roman"/>
                <a:cs typeface="Times New Roman"/>
                <a:sym typeface="Times New Roman"/>
              </a:rPr>
              <a:t>Providing Storage Structures and Search Techniques for Efficient Query Processing</a:t>
            </a:r>
          </a:p>
          <a:p>
            <a:pPr marL="742950" marR="0" lvl="1" indent="-285750" algn="l" rtl="0">
              <a:lnSpc>
                <a:spcPct val="150000"/>
              </a:lnSpc>
              <a:spcBef>
                <a:spcPts val="560"/>
              </a:spcBef>
              <a:spcAft>
                <a:spcPts val="0"/>
              </a:spcAft>
              <a:buClr>
                <a:srgbClr val="FF0000"/>
              </a:buClr>
              <a:buSzPct val="100000"/>
              <a:buFont typeface="Times New Roman"/>
              <a:buChar char="–"/>
            </a:pPr>
            <a:r>
              <a:rPr lang="en-US" sz="2800" b="0" i="0" u="none" strike="noStrike" cap="none">
                <a:solidFill>
                  <a:schemeClr val="dk1"/>
                </a:solidFill>
                <a:latin typeface="Times New Roman"/>
                <a:ea typeface="Times New Roman"/>
                <a:cs typeface="Times New Roman"/>
                <a:sym typeface="Times New Roman"/>
              </a:rPr>
              <a:t>A DBMS uses </a:t>
            </a:r>
            <a:r>
              <a:rPr lang="en-US" sz="2800" b="1" i="1" u="none" strike="noStrike" cap="none">
                <a:solidFill>
                  <a:schemeClr val="dk1"/>
                </a:solidFill>
                <a:latin typeface="Times New Roman"/>
                <a:ea typeface="Times New Roman"/>
                <a:cs typeface="Times New Roman"/>
                <a:sym typeface="Times New Roman"/>
              </a:rPr>
              <a:t>indexes</a:t>
            </a:r>
            <a:r>
              <a:rPr lang="en-US" sz="2800" b="0" i="0" u="none" strike="noStrike" cap="none">
                <a:solidFill>
                  <a:schemeClr val="dk1"/>
                </a:solidFill>
                <a:latin typeface="Times New Roman"/>
                <a:ea typeface="Times New Roman"/>
                <a:cs typeface="Times New Roman"/>
                <a:sym typeface="Times New Roman"/>
              </a:rPr>
              <a:t>, files based on tree data structures or hash data structures that are suitably modified for disk search, to speed up disk search. </a:t>
            </a:r>
          </a:p>
        </p:txBody>
      </p:sp>
      <p:sp>
        <p:nvSpPr>
          <p:cNvPr id="425" name="Shape 425"/>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200" b="0" i="0" u="none" strike="noStrike" cap="none">
                <a:solidFill>
                  <a:srgbClr val="333399"/>
                </a:solidFill>
                <a:latin typeface="Arial"/>
                <a:ea typeface="Arial"/>
                <a:cs typeface="Arial"/>
                <a:sym typeface="Arial"/>
              </a:rPr>
              <a:t>Advantages of Using the DBMS Approach</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body" idx="1"/>
          </p:nvPr>
        </p:nvSpPr>
        <p:spPr>
          <a:xfrm>
            <a:off x="715962" y="1455737"/>
            <a:ext cx="7772400" cy="4114800"/>
          </a:xfrm>
          <a:prstGeom prst="rect">
            <a:avLst/>
          </a:prstGeom>
          <a:noFill/>
          <a:ln>
            <a:noFill/>
          </a:ln>
        </p:spPr>
        <p:txBody>
          <a:bodyPr lIns="91425" tIns="45700" rIns="91425" bIns="45700" anchor="t" anchorCtr="0">
            <a:noAutofit/>
          </a:bodyPr>
          <a:lstStyle/>
          <a:p>
            <a:pPr marL="342900" marR="0" lvl="0" indent="-342900" algn="l" rtl="0">
              <a:lnSpc>
                <a:spcPct val="150000"/>
              </a:lnSpc>
              <a:spcBef>
                <a:spcPts val="0"/>
              </a:spcBef>
              <a:spcAft>
                <a:spcPts val="0"/>
              </a:spcAft>
              <a:buClr>
                <a:srgbClr val="FF0000"/>
              </a:buClr>
              <a:buSzPct val="100000"/>
              <a:buFont typeface="Noto Sans Symbols"/>
              <a:buChar char="●"/>
            </a:pPr>
            <a:r>
              <a:rPr lang="en-US" sz="3000" b="1" i="0" u="none">
                <a:solidFill>
                  <a:schemeClr val="dk1"/>
                </a:solidFill>
                <a:latin typeface="Times New Roman"/>
                <a:ea typeface="Times New Roman"/>
                <a:cs typeface="Times New Roman"/>
                <a:sym typeface="Times New Roman"/>
              </a:rPr>
              <a:t>Providing Backup and Recovery</a:t>
            </a:r>
          </a:p>
          <a:p>
            <a:pPr marL="742950" marR="0" lvl="1" indent="-285750" algn="l" rtl="0">
              <a:lnSpc>
                <a:spcPct val="150000"/>
              </a:lnSpc>
              <a:spcBef>
                <a:spcPts val="560"/>
              </a:spcBef>
              <a:spcAft>
                <a:spcPts val="0"/>
              </a:spcAft>
              <a:buClr>
                <a:srgbClr val="FF0000"/>
              </a:buClr>
              <a:buSzPct val="100000"/>
              <a:buFont typeface="Times New Roman"/>
              <a:buChar char="–"/>
            </a:pPr>
            <a:r>
              <a:rPr lang="en-US" sz="2800" b="0" i="0" u="none" strike="noStrike" cap="none">
                <a:solidFill>
                  <a:schemeClr val="dk1"/>
                </a:solidFill>
                <a:latin typeface="Times New Roman"/>
                <a:ea typeface="Times New Roman"/>
                <a:cs typeface="Times New Roman"/>
                <a:sym typeface="Times New Roman"/>
              </a:rPr>
              <a:t>The </a:t>
            </a:r>
            <a:r>
              <a:rPr lang="en-US" sz="2800" b="1" i="0" u="none" strike="noStrike" cap="none">
                <a:solidFill>
                  <a:schemeClr val="dk1"/>
                </a:solidFill>
                <a:latin typeface="Times New Roman"/>
                <a:ea typeface="Times New Roman"/>
                <a:cs typeface="Times New Roman"/>
                <a:sym typeface="Times New Roman"/>
              </a:rPr>
              <a:t>backup and recovery subsystem </a:t>
            </a:r>
            <a:r>
              <a:rPr lang="en-US" sz="2800" b="0" i="0" u="none" strike="noStrike" cap="none">
                <a:solidFill>
                  <a:schemeClr val="dk1"/>
                </a:solidFill>
                <a:latin typeface="Times New Roman"/>
                <a:ea typeface="Times New Roman"/>
                <a:cs typeface="Times New Roman"/>
                <a:sym typeface="Times New Roman"/>
              </a:rPr>
              <a:t>of the DBMS allows to take backups, dated copies of the database, and to recover to a chosen backup copy in the case of hardware or software failure.</a:t>
            </a:r>
          </a:p>
        </p:txBody>
      </p:sp>
      <p:sp>
        <p:nvSpPr>
          <p:cNvPr id="431" name="Shape 431"/>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200" b="0" i="0" u="none" strike="noStrike" cap="none">
                <a:solidFill>
                  <a:srgbClr val="333399"/>
                </a:solidFill>
                <a:latin typeface="Arial"/>
                <a:ea typeface="Arial"/>
                <a:cs typeface="Arial"/>
                <a:sym typeface="Arial"/>
              </a:rPr>
              <a:t>Advantages of Using the DBMS Approach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715962" y="1455737"/>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FF0000"/>
              </a:buClr>
              <a:buSzPct val="100000"/>
              <a:buFont typeface="Noto Sans Symbols"/>
              <a:buNone/>
            </a:pPr>
            <a:endParaRPr sz="3000" b="1" i="0" u="none" strike="noStrike" cap="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600"/>
              </a:spcBef>
              <a:spcAft>
                <a:spcPts val="0"/>
              </a:spcAft>
              <a:buClr>
                <a:srgbClr val="FF0000"/>
              </a:buClr>
              <a:buSzPct val="100000"/>
              <a:buFont typeface="Noto Sans Symbols"/>
              <a:buNone/>
            </a:pPr>
            <a:endParaRPr sz="3000" b="1"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600"/>
              </a:spcBef>
              <a:spcAft>
                <a:spcPts val="0"/>
              </a:spcAft>
              <a:buClr>
                <a:srgbClr val="FF0000"/>
              </a:buClr>
              <a:buSzPct val="100000"/>
              <a:buFont typeface="Noto Sans Symbols"/>
              <a:buChar char="●"/>
            </a:pPr>
            <a:r>
              <a:rPr lang="en-US" sz="3000" b="1" i="0" u="none" strike="noStrike" cap="none">
                <a:solidFill>
                  <a:schemeClr val="dk1"/>
                </a:solidFill>
                <a:latin typeface="Times New Roman"/>
                <a:ea typeface="Times New Roman"/>
                <a:cs typeface="Times New Roman"/>
                <a:sym typeface="Times New Roman"/>
              </a:rPr>
              <a:t>The goal of this chapter</a:t>
            </a:r>
            <a:r>
              <a:rPr lang="en-US" sz="3000" b="0" i="0" u="none" strike="noStrike" cap="none">
                <a:solidFill>
                  <a:schemeClr val="dk1"/>
                </a:solidFill>
                <a:latin typeface="Times New Roman"/>
                <a:ea typeface="Times New Roman"/>
                <a:cs typeface="Times New Roman"/>
                <a:sym typeface="Times New Roman"/>
              </a:rPr>
              <a:t> is to provide basic  terms and concepts related to Databases.</a:t>
            </a:r>
          </a:p>
          <a:p>
            <a:pPr marL="342900" marR="0" lvl="0" indent="-342900" algn="l" rtl="0">
              <a:spcBef>
                <a:spcPts val="600"/>
              </a:spcBef>
              <a:spcAft>
                <a:spcPts val="0"/>
              </a:spcAft>
              <a:buClr>
                <a:srgbClr val="FF0000"/>
              </a:buClr>
              <a:buSzPct val="100000"/>
              <a:buFont typeface="Noto Sans Symbols"/>
              <a:buNone/>
            </a:pPr>
            <a:endParaRPr sz="3000" b="0" i="0" u="none">
              <a:solidFill>
                <a:schemeClr val="dk1"/>
              </a:solidFill>
              <a:latin typeface="Times New Roman"/>
              <a:ea typeface="Times New Roman"/>
              <a:cs typeface="Times New Roman"/>
              <a:sym typeface="Times New Roman"/>
            </a:endParaRPr>
          </a:p>
        </p:txBody>
      </p:sp>
      <p:sp>
        <p:nvSpPr>
          <p:cNvPr id="123" name="Shape 123"/>
          <p:cNvSpPr txBox="1">
            <a:spLocks noGrp="1"/>
          </p:cNvSpPr>
          <p:nvPr>
            <p:ph type="title"/>
          </p:nvPr>
        </p:nvSpPr>
        <p:spPr>
          <a:xfrm>
            <a:off x="715962" y="550862"/>
            <a:ext cx="7772400" cy="673099"/>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200" b="0" i="0" u="none" strike="noStrike" cap="none">
                <a:solidFill>
                  <a:srgbClr val="333399"/>
                </a:solidFill>
                <a:latin typeface="Arial"/>
                <a:ea typeface="Arial"/>
                <a:cs typeface="Arial"/>
                <a:sym typeface="Arial"/>
              </a:rPr>
              <a:t>Chapter 1:</a:t>
            </a:r>
            <a:br>
              <a:rPr lang="en-US" sz="3200" b="0" i="0" u="none" strike="noStrike" cap="none">
                <a:solidFill>
                  <a:srgbClr val="333399"/>
                </a:solidFill>
                <a:latin typeface="Arial"/>
                <a:ea typeface="Arial"/>
                <a:cs typeface="Arial"/>
                <a:sym typeface="Arial"/>
              </a:rPr>
            </a:br>
            <a:r>
              <a:rPr lang="en-US" sz="3200" b="0" i="0" u="none" strike="noStrike" cap="none">
                <a:solidFill>
                  <a:srgbClr val="333399"/>
                </a:solidFill>
                <a:latin typeface="Arial"/>
                <a:ea typeface="Arial"/>
                <a:cs typeface="Arial"/>
                <a:sym typeface="Arial"/>
              </a:rPr>
              <a:t> Introduction to Databases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Shape 436"/>
          <p:cNvSpPr txBox="1">
            <a:spLocks noGrp="1"/>
          </p:cNvSpPr>
          <p:nvPr>
            <p:ph type="body" idx="1"/>
          </p:nvPr>
        </p:nvSpPr>
        <p:spPr>
          <a:xfrm>
            <a:off x="715962" y="1455737"/>
            <a:ext cx="7772400" cy="4114800"/>
          </a:xfrm>
          <a:prstGeom prst="rect">
            <a:avLst/>
          </a:prstGeom>
          <a:noFill/>
          <a:ln>
            <a:noFill/>
          </a:ln>
        </p:spPr>
        <p:txBody>
          <a:bodyPr lIns="91425" tIns="45700" rIns="91425" bIns="45700" anchor="t" anchorCtr="0">
            <a:noAutofit/>
          </a:bodyPr>
          <a:lstStyle/>
          <a:p>
            <a:pPr marL="342900" marR="0" lvl="0" indent="-342900" algn="l" rtl="0">
              <a:lnSpc>
                <a:spcPct val="130000"/>
              </a:lnSpc>
              <a:spcBef>
                <a:spcPts val="0"/>
              </a:spcBef>
              <a:spcAft>
                <a:spcPts val="0"/>
              </a:spcAft>
              <a:buClr>
                <a:srgbClr val="FF0000"/>
              </a:buClr>
              <a:buSzPct val="100000"/>
              <a:buFont typeface="Noto Sans Symbols"/>
              <a:buChar char="●"/>
            </a:pPr>
            <a:r>
              <a:rPr lang="en-US" sz="2600" b="1" i="0" u="none">
                <a:solidFill>
                  <a:schemeClr val="dk1"/>
                </a:solidFill>
                <a:latin typeface="Times New Roman"/>
                <a:ea typeface="Times New Roman"/>
                <a:cs typeface="Times New Roman"/>
                <a:sym typeface="Times New Roman"/>
              </a:rPr>
              <a:t>Enforcing Integrity Constraints</a:t>
            </a:r>
          </a:p>
          <a:p>
            <a:pPr marL="742950" marR="0" lvl="1" indent="-285750" algn="l" rtl="0">
              <a:lnSpc>
                <a:spcPct val="130000"/>
              </a:lnSpc>
              <a:spcBef>
                <a:spcPts val="480"/>
              </a:spcBef>
              <a:spcAft>
                <a:spcPts val="0"/>
              </a:spcAft>
              <a:buClr>
                <a:srgbClr val="FF0000"/>
              </a:buClr>
              <a:buSzPct val="100000"/>
              <a:buFont typeface="Times New Roman"/>
              <a:buChar char="–"/>
            </a:pPr>
            <a:r>
              <a:rPr lang="en-US" sz="2400" b="0" i="0" u="none" strike="noStrike" cap="none">
                <a:solidFill>
                  <a:schemeClr val="dk1"/>
                </a:solidFill>
                <a:latin typeface="Times New Roman"/>
                <a:ea typeface="Times New Roman"/>
                <a:cs typeface="Times New Roman"/>
                <a:sym typeface="Times New Roman"/>
              </a:rPr>
              <a:t>A DBMS provides capabilities for defining and enforcing </a:t>
            </a:r>
            <a:r>
              <a:rPr lang="en-US" sz="2400" b="1" i="0" u="none" strike="noStrike" cap="none">
                <a:solidFill>
                  <a:schemeClr val="dk1"/>
                </a:solidFill>
                <a:latin typeface="Times New Roman"/>
                <a:ea typeface="Times New Roman"/>
                <a:cs typeface="Times New Roman"/>
                <a:sym typeface="Times New Roman"/>
              </a:rPr>
              <a:t>integrity constraints</a:t>
            </a:r>
            <a:r>
              <a:rPr lang="en-US" sz="2400" b="0" i="0" u="none" strike="noStrike" cap="none">
                <a:solidFill>
                  <a:schemeClr val="dk1"/>
                </a:solidFill>
                <a:latin typeface="Times New Roman"/>
                <a:ea typeface="Times New Roman"/>
                <a:cs typeface="Times New Roman"/>
                <a:sym typeface="Times New Roman"/>
              </a:rPr>
              <a:t>, such as referential integrity, uniqueness, or business rules.</a:t>
            </a:r>
          </a:p>
          <a:p>
            <a:pPr marL="742950" marR="0" lvl="1" indent="-285750" algn="l" rtl="0">
              <a:lnSpc>
                <a:spcPct val="130000"/>
              </a:lnSpc>
              <a:spcBef>
                <a:spcPts val="480"/>
              </a:spcBef>
              <a:spcAft>
                <a:spcPts val="0"/>
              </a:spcAft>
              <a:buClr>
                <a:srgbClr val="FF0000"/>
              </a:buClr>
              <a:buSzPct val="100000"/>
              <a:buFont typeface="Times New Roman"/>
              <a:buChar char="–"/>
            </a:pPr>
            <a:r>
              <a:rPr lang="en-US" sz="2400" b="0" i="0" u="none" strike="noStrike" cap="none">
                <a:solidFill>
                  <a:schemeClr val="dk1"/>
                </a:solidFill>
                <a:latin typeface="Times New Roman"/>
                <a:ea typeface="Times New Roman"/>
                <a:cs typeface="Times New Roman"/>
                <a:sym typeface="Times New Roman"/>
              </a:rPr>
              <a:t>Examples are, When lending a book to a student, Student ID must exist in Student's table, Each Student ID must be unique, and each grade must be 0&lt;= G &lt;=100.</a:t>
            </a:r>
          </a:p>
        </p:txBody>
      </p:sp>
      <p:sp>
        <p:nvSpPr>
          <p:cNvPr id="437" name="Shape 437"/>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200" b="0" i="0" u="none" strike="noStrike" cap="none">
                <a:solidFill>
                  <a:srgbClr val="333399"/>
                </a:solidFill>
                <a:latin typeface="Arial"/>
                <a:ea typeface="Arial"/>
                <a:cs typeface="Arial"/>
                <a:sym typeface="Arial"/>
              </a:rPr>
              <a:t>Advantages of Using the DBMS Approach</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Shape 442"/>
          <p:cNvSpPr txBox="1">
            <a:spLocks noGrp="1"/>
          </p:cNvSpPr>
          <p:nvPr>
            <p:ph type="body" idx="1"/>
          </p:nvPr>
        </p:nvSpPr>
        <p:spPr>
          <a:xfrm>
            <a:off x="715962" y="1455737"/>
            <a:ext cx="7772400" cy="4114800"/>
          </a:xfrm>
          <a:prstGeom prst="rect">
            <a:avLst/>
          </a:prstGeom>
          <a:noFill/>
          <a:ln>
            <a:noFill/>
          </a:ln>
        </p:spPr>
        <p:txBody>
          <a:bodyPr lIns="91425" tIns="45700" rIns="91425" bIns="45700" anchor="t" anchorCtr="0">
            <a:noAutofit/>
          </a:bodyPr>
          <a:lstStyle/>
          <a:p>
            <a:pPr marL="342900" marR="0" lvl="0" indent="-342900" algn="l" rtl="0">
              <a:lnSpc>
                <a:spcPct val="150000"/>
              </a:lnSpc>
              <a:spcBef>
                <a:spcPts val="0"/>
              </a:spcBef>
              <a:spcAft>
                <a:spcPts val="0"/>
              </a:spcAft>
              <a:buClr>
                <a:srgbClr val="FF0000"/>
              </a:buClr>
              <a:buSzPct val="100000"/>
              <a:buFont typeface="Noto Sans Symbols"/>
              <a:buChar char="●"/>
            </a:pPr>
            <a:r>
              <a:rPr lang="en-US" sz="2600" b="1" i="0" u="none">
                <a:solidFill>
                  <a:schemeClr val="dk1"/>
                </a:solidFill>
                <a:latin typeface="Times New Roman"/>
                <a:ea typeface="Times New Roman"/>
                <a:cs typeface="Times New Roman"/>
                <a:sym typeface="Times New Roman"/>
              </a:rPr>
              <a:t>Reduce Application Development Time</a:t>
            </a:r>
          </a:p>
          <a:p>
            <a:pPr marL="742950" marR="0" lvl="1" indent="-285750" algn="l" rtl="0">
              <a:lnSpc>
                <a:spcPct val="150000"/>
              </a:lnSpc>
              <a:spcBef>
                <a:spcPts val="520"/>
              </a:spcBef>
              <a:spcAft>
                <a:spcPts val="0"/>
              </a:spcAft>
              <a:buClr>
                <a:srgbClr val="FF0000"/>
              </a:buClr>
              <a:buSzPct val="100000"/>
              <a:buFont typeface="Times New Roman"/>
              <a:buChar char="–"/>
            </a:pPr>
            <a:r>
              <a:rPr lang="en-US" sz="2600" b="0" i="0" u="none" strike="noStrike" cap="none">
                <a:solidFill>
                  <a:schemeClr val="dk1"/>
                </a:solidFill>
                <a:latin typeface="Times New Roman"/>
                <a:ea typeface="Times New Roman"/>
                <a:cs typeface="Times New Roman"/>
                <a:sym typeface="Times New Roman"/>
              </a:rPr>
              <a:t>The time needed to develop an application using the DBMS approach is 400% -600%  faster than the TFPs approach requires.</a:t>
            </a:r>
          </a:p>
        </p:txBody>
      </p:sp>
      <p:sp>
        <p:nvSpPr>
          <p:cNvPr id="443" name="Shape 443"/>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200" b="0" i="0" u="none" strike="noStrike" cap="none">
                <a:solidFill>
                  <a:srgbClr val="333399"/>
                </a:solidFill>
                <a:latin typeface="Arial"/>
                <a:ea typeface="Arial"/>
                <a:cs typeface="Arial"/>
                <a:sym typeface="Arial"/>
              </a:rPr>
              <a:t>Advantages of Using the DBMS Approach</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715962" y="1455737"/>
            <a:ext cx="7772400" cy="4114800"/>
          </a:xfrm>
          <a:prstGeom prst="rect">
            <a:avLst/>
          </a:prstGeom>
          <a:noFill/>
          <a:ln>
            <a:noFill/>
          </a:ln>
        </p:spPr>
        <p:txBody>
          <a:bodyPr lIns="91425" tIns="45700" rIns="91425" bIns="45700" anchor="t" anchorCtr="0">
            <a:noAutofit/>
          </a:bodyPr>
          <a:lstStyle/>
          <a:p>
            <a:pPr marL="342900" marR="0" lvl="0" indent="-342900" algn="l" rtl="0">
              <a:lnSpc>
                <a:spcPct val="150000"/>
              </a:lnSpc>
              <a:spcBef>
                <a:spcPts val="0"/>
              </a:spcBef>
              <a:spcAft>
                <a:spcPts val="0"/>
              </a:spcAft>
              <a:buClr>
                <a:srgbClr val="FF0000"/>
              </a:buClr>
              <a:buSzPct val="100000"/>
              <a:buFont typeface="Noto Sans Symbols"/>
              <a:buChar char="●"/>
            </a:pPr>
            <a:r>
              <a:rPr lang="en-US" sz="2800" b="1" i="0" u="none">
                <a:solidFill>
                  <a:schemeClr val="dk1"/>
                </a:solidFill>
                <a:latin typeface="Times New Roman"/>
                <a:ea typeface="Times New Roman"/>
                <a:cs typeface="Times New Roman"/>
                <a:sym typeface="Times New Roman"/>
              </a:rPr>
              <a:t> Flexibility</a:t>
            </a:r>
          </a:p>
          <a:p>
            <a:pPr marL="742950" marR="0" lvl="1" indent="-285750" algn="l" rtl="0">
              <a:lnSpc>
                <a:spcPct val="150000"/>
              </a:lnSpc>
              <a:spcBef>
                <a:spcPts val="480"/>
              </a:spcBef>
              <a:spcAft>
                <a:spcPts val="0"/>
              </a:spcAft>
              <a:buClr>
                <a:srgbClr val="FF0000"/>
              </a:buClr>
              <a:buSzPct val="100000"/>
              <a:buFont typeface="Times New Roman"/>
              <a:buChar char="–"/>
            </a:pPr>
            <a:r>
              <a:rPr lang="en-US" sz="2400" b="0" i="0" u="none" strike="noStrike" cap="none">
                <a:solidFill>
                  <a:schemeClr val="dk1"/>
                </a:solidFill>
                <a:latin typeface="Times New Roman"/>
                <a:ea typeface="Times New Roman"/>
                <a:cs typeface="Times New Roman"/>
                <a:sym typeface="Times New Roman"/>
              </a:rPr>
              <a:t>DBMS allows for some changes to the structure of the database with minimum affect or without affecting the stored data and the existing application programs.</a:t>
            </a:r>
            <a:r>
              <a:rPr lang="en-US" sz="2400" b="1"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However, in TFP approach any changes in the data structure requires corresponding changes in both file structure and applications programs.</a:t>
            </a:r>
          </a:p>
        </p:txBody>
      </p:sp>
      <p:sp>
        <p:nvSpPr>
          <p:cNvPr id="449" name="Shape 449"/>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200" b="0" i="0" u="none" strike="noStrike" cap="none">
                <a:solidFill>
                  <a:srgbClr val="333399"/>
                </a:solidFill>
                <a:latin typeface="Arial"/>
                <a:ea typeface="Arial"/>
                <a:cs typeface="Arial"/>
                <a:sym typeface="Arial"/>
              </a:rPr>
              <a:t>Advantages of Using the DBMS Approach</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Shape 454"/>
          <p:cNvSpPr txBox="1">
            <a:spLocks noGrp="1"/>
          </p:cNvSpPr>
          <p:nvPr>
            <p:ph type="title"/>
          </p:nvPr>
        </p:nvSpPr>
        <p:spPr>
          <a:xfrm>
            <a:off x="541337" y="465137"/>
            <a:ext cx="7835899" cy="1143000"/>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0" u="none" strike="noStrike" cap="none">
                <a:solidFill>
                  <a:srgbClr val="333399"/>
                </a:solidFill>
                <a:latin typeface="Arial"/>
                <a:ea typeface="Arial"/>
                <a:cs typeface="Arial"/>
                <a:sym typeface="Arial"/>
              </a:rPr>
              <a:t>Historical Development of Database Technology</a:t>
            </a:r>
          </a:p>
        </p:txBody>
      </p:sp>
      <p:sp>
        <p:nvSpPr>
          <p:cNvPr id="455" name="Shape 455"/>
          <p:cNvSpPr txBox="1">
            <a:spLocks noGrp="1"/>
          </p:cNvSpPr>
          <p:nvPr>
            <p:ph type="body" idx="1"/>
          </p:nvPr>
        </p:nvSpPr>
        <p:spPr>
          <a:xfrm>
            <a:off x="685800" y="1868486"/>
            <a:ext cx="7835899" cy="41148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rgbClr val="FF0000"/>
              </a:buClr>
              <a:buSzPct val="100000"/>
              <a:buFont typeface="Noto Sans Symbols"/>
              <a:buChar char="●"/>
            </a:pPr>
            <a:r>
              <a:rPr lang="en-US" sz="2800" b="1" i="0" u="none">
                <a:solidFill>
                  <a:srgbClr val="000000"/>
                </a:solidFill>
                <a:latin typeface="Times New Roman"/>
                <a:ea typeface="Times New Roman"/>
                <a:cs typeface="Times New Roman"/>
                <a:sym typeface="Times New Roman"/>
              </a:rPr>
              <a:t>Early Database Applications: </a:t>
            </a:r>
            <a:r>
              <a:rPr lang="en-US" sz="2800" b="0" i="0" u="none">
                <a:solidFill>
                  <a:srgbClr val="000000"/>
                </a:solidFill>
                <a:latin typeface="Times New Roman"/>
                <a:ea typeface="Times New Roman"/>
                <a:cs typeface="Times New Roman"/>
                <a:sym typeface="Times New Roman"/>
              </a:rPr>
              <a:t>The Hierarchical and Network Models were introduced in mid 1960’s and dominated during the seventies. A bulk of the worldwide database processing still occurs using these models.</a:t>
            </a:r>
          </a:p>
          <a:p>
            <a:pPr marL="342900" marR="0" lvl="0" indent="-342900" algn="l" rtl="0">
              <a:lnSpc>
                <a:spcPct val="90000"/>
              </a:lnSpc>
              <a:spcBef>
                <a:spcPts val="560"/>
              </a:spcBef>
              <a:spcAft>
                <a:spcPts val="0"/>
              </a:spcAft>
              <a:buClr>
                <a:srgbClr val="FF0000"/>
              </a:buClr>
              <a:buSzPct val="100000"/>
              <a:buFont typeface="Noto Sans Symbols"/>
              <a:buChar char="●"/>
            </a:pPr>
            <a:r>
              <a:rPr lang="en-US" sz="2800" b="1" i="0" u="none">
                <a:solidFill>
                  <a:srgbClr val="000000"/>
                </a:solidFill>
                <a:latin typeface="Times New Roman"/>
                <a:ea typeface="Times New Roman"/>
                <a:cs typeface="Times New Roman"/>
                <a:sym typeface="Times New Roman"/>
              </a:rPr>
              <a:t>Relational Model based Systems: </a:t>
            </a:r>
            <a:r>
              <a:rPr lang="en-US" sz="2800" b="0" i="0" u="none">
                <a:solidFill>
                  <a:srgbClr val="000000"/>
                </a:solidFill>
                <a:latin typeface="Times New Roman"/>
                <a:ea typeface="Times New Roman"/>
                <a:cs typeface="Times New Roman"/>
                <a:sym typeface="Times New Roman"/>
              </a:rPr>
              <a:t>The model that was originally introduced in 1970 was heavily researched and experimented with in IBM and the universities. Relational DBMS Products emerged in the 1980’s.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Shape 460"/>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0" u="none" strike="noStrike" cap="none">
                <a:solidFill>
                  <a:srgbClr val="333399"/>
                </a:solidFill>
                <a:latin typeface="Arial"/>
                <a:ea typeface="Arial"/>
                <a:cs typeface="Arial"/>
                <a:sym typeface="Arial"/>
              </a:rPr>
              <a:t>Historical Development of Database Technology</a:t>
            </a:r>
          </a:p>
        </p:txBody>
      </p:sp>
      <p:sp>
        <p:nvSpPr>
          <p:cNvPr id="461" name="Shape 461"/>
          <p:cNvSpPr txBox="1">
            <a:spLocks noGrp="1"/>
          </p:cNvSpPr>
          <p:nvPr>
            <p:ph type="body" idx="1"/>
          </p:nvPr>
        </p:nvSpPr>
        <p:spPr>
          <a:xfrm>
            <a:off x="862012" y="1724025"/>
            <a:ext cx="7073899" cy="41148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rgbClr val="FF0000"/>
              </a:buClr>
              <a:buSzPct val="100000"/>
              <a:buFont typeface="Noto Sans Symbols"/>
              <a:buChar char="●"/>
            </a:pPr>
            <a:r>
              <a:rPr lang="en-US" sz="2800" b="1" i="0" u="none">
                <a:solidFill>
                  <a:srgbClr val="000000"/>
                </a:solidFill>
                <a:latin typeface="Times New Roman"/>
                <a:ea typeface="Times New Roman"/>
                <a:cs typeface="Times New Roman"/>
                <a:sym typeface="Times New Roman"/>
              </a:rPr>
              <a:t>Object-oriented applications: </a:t>
            </a:r>
            <a:r>
              <a:rPr lang="en-US" sz="2800" b="0" i="0" u="none">
                <a:solidFill>
                  <a:srgbClr val="000000"/>
                </a:solidFill>
                <a:latin typeface="Times New Roman"/>
                <a:ea typeface="Times New Roman"/>
                <a:cs typeface="Times New Roman"/>
                <a:sym typeface="Times New Roman"/>
              </a:rPr>
              <a:t>OODBMSs were introduced in late 1980’s and early 1990’s to cater to the need of complex data processing in CAD and other applications. Their use has not taken off much.</a:t>
            </a:r>
          </a:p>
          <a:p>
            <a:pPr marL="342900" marR="0" lvl="0" indent="-342900" algn="l" rtl="0">
              <a:lnSpc>
                <a:spcPct val="90000"/>
              </a:lnSpc>
              <a:spcBef>
                <a:spcPts val="560"/>
              </a:spcBef>
              <a:spcAft>
                <a:spcPts val="0"/>
              </a:spcAft>
              <a:buClr>
                <a:srgbClr val="FF0000"/>
              </a:buClr>
              <a:buSzPct val="100000"/>
              <a:buFont typeface="Noto Sans Symbols"/>
              <a:buChar char="●"/>
            </a:pPr>
            <a:r>
              <a:rPr lang="en-US" sz="2800" b="1" i="0" u="none">
                <a:solidFill>
                  <a:srgbClr val="000000"/>
                </a:solidFill>
                <a:latin typeface="Times New Roman"/>
                <a:ea typeface="Times New Roman"/>
                <a:cs typeface="Times New Roman"/>
                <a:sym typeface="Times New Roman"/>
              </a:rPr>
              <a:t>Data on the Web and E-commerce Applications: </a:t>
            </a:r>
            <a:r>
              <a:rPr lang="en-US" sz="2800" b="0" i="0" u="none">
                <a:solidFill>
                  <a:srgbClr val="000000"/>
                </a:solidFill>
                <a:latin typeface="Times New Roman"/>
                <a:ea typeface="Times New Roman"/>
                <a:cs typeface="Times New Roman"/>
                <a:sym typeface="Times New Roman"/>
              </a:rPr>
              <a:t>Web contains data in HTML (Hypertext markup language) with links among pages. This has given rise to a new set of applications and E-commerce is using new standards like XML (eXtended  Markup Language).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Shape 466"/>
          <p:cNvSpPr txBox="1">
            <a:spLocks noGrp="1"/>
          </p:cNvSpPr>
          <p:nvPr>
            <p:ph type="title"/>
          </p:nvPr>
        </p:nvSpPr>
        <p:spPr>
          <a:xfrm>
            <a:off x="850900" y="304800"/>
            <a:ext cx="7772400" cy="1143000"/>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0" u="none" strike="noStrike" cap="none">
                <a:solidFill>
                  <a:srgbClr val="333399"/>
                </a:solidFill>
                <a:latin typeface="Arial"/>
                <a:ea typeface="Arial"/>
                <a:cs typeface="Arial"/>
                <a:sym typeface="Arial"/>
              </a:rPr>
              <a:t>Extending Database Capabilities</a:t>
            </a:r>
          </a:p>
        </p:txBody>
      </p:sp>
      <p:sp>
        <p:nvSpPr>
          <p:cNvPr id="467" name="Shape 467"/>
          <p:cNvSpPr txBox="1">
            <a:spLocks noGrp="1"/>
          </p:cNvSpPr>
          <p:nvPr>
            <p:ph type="body" idx="1"/>
          </p:nvPr>
        </p:nvSpPr>
        <p:spPr>
          <a:xfrm>
            <a:off x="850900" y="1604962"/>
            <a:ext cx="7010400" cy="4491037"/>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rgbClr val="FF0000"/>
              </a:buClr>
              <a:buSzPct val="100000"/>
              <a:buFont typeface="Noto Sans Symbols"/>
              <a:buChar char="●"/>
            </a:pPr>
            <a:r>
              <a:rPr lang="en-US" sz="2800" b="1" i="0" u="none">
                <a:solidFill>
                  <a:srgbClr val="000000"/>
                </a:solidFill>
                <a:latin typeface="Times New Roman"/>
                <a:ea typeface="Times New Roman"/>
                <a:cs typeface="Times New Roman"/>
                <a:sym typeface="Times New Roman"/>
              </a:rPr>
              <a:t>New functionality is being added to DBMSs in the following areas:</a:t>
            </a:r>
          </a:p>
          <a:p>
            <a:pPr marL="742950" marR="0" lvl="1" indent="-285750" algn="l" rtl="0">
              <a:lnSpc>
                <a:spcPct val="90000"/>
              </a:lnSpc>
              <a:spcBef>
                <a:spcPts val="480"/>
              </a:spcBef>
              <a:spcAft>
                <a:spcPts val="0"/>
              </a:spcAft>
              <a:buClr>
                <a:srgbClr val="FF0000"/>
              </a:buClr>
              <a:buSzPct val="100000"/>
              <a:buFont typeface="Times New Roman"/>
              <a:buChar char="–"/>
            </a:pPr>
            <a:r>
              <a:rPr lang="en-US" sz="2400" b="0" i="0" u="none" strike="noStrike" cap="none">
                <a:solidFill>
                  <a:srgbClr val="000000"/>
                </a:solidFill>
                <a:latin typeface="Times New Roman"/>
                <a:ea typeface="Times New Roman"/>
                <a:cs typeface="Times New Roman"/>
                <a:sym typeface="Times New Roman"/>
              </a:rPr>
              <a:t>Scientific Applications</a:t>
            </a:r>
          </a:p>
          <a:p>
            <a:pPr marL="742950" marR="0" lvl="1" indent="-285750" algn="l" rtl="0">
              <a:lnSpc>
                <a:spcPct val="90000"/>
              </a:lnSpc>
              <a:spcBef>
                <a:spcPts val="480"/>
              </a:spcBef>
              <a:spcAft>
                <a:spcPts val="0"/>
              </a:spcAft>
              <a:buClr>
                <a:srgbClr val="FF0000"/>
              </a:buClr>
              <a:buSzPct val="100000"/>
              <a:buFont typeface="Times New Roman"/>
              <a:buChar char="–"/>
            </a:pPr>
            <a:r>
              <a:rPr lang="en-US" sz="2400" b="0" i="0" u="none" strike="noStrike" cap="none">
                <a:solidFill>
                  <a:srgbClr val="000000"/>
                </a:solidFill>
                <a:latin typeface="Times New Roman"/>
                <a:ea typeface="Times New Roman"/>
                <a:cs typeface="Times New Roman"/>
                <a:sym typeface="Times New Roman"/>
              </a:rPr>
              <a:t>Image Storage and Management</a:t>
            </a:r>
          </a:p>
          <a:p>
            <a:pPr marL="742950" marR="0" lvl="1" indent="-285750" algn="l" rtl="0">
              <a:lnSpc>
                <a:spcPct val="90000"/>
              </a:lnSpc>
              <a:spcBef>
                <a:spcPts val="480"/>
              </a:spcBef>
              <a:spcAft>
                <a:spcPts val="0"/>
              </a:spcAft>
              <a:buClr>
                <a:srgbClr val="FF0000"/>
              </a:buClr>
              <a:buSzPct val="100000"/>
              <a:buFont typeface="Times New Roman"/>
              <a:buChar char="–"/>
            </a:pPr>
            <a:r>
              <a:rPr lang="en-US" sz="2400" b="0" i="0" u="none" strike="noStrike" cap="none">
                <a:solidFill>
                  <a:srgbClr val="000000"/>
                </a:solidFill>
                <a:latin typeface="Times New Roman"/>
                <a:ea typeface="Times New Roman"/>
                <a:cs typeface="Times New Roman"/>
                <a:sym typeface="Times New Roman"/>
              </a:rPr>
              <a:t>Audio and Video data management</a:t>
            </a:r>
          </a:p>
          <a:p>
            <a:pPr marL="742950" marR="0" lvl="1" indent="-285750" algn="l" rtl="0">
              <a:lnSpc>
                <a:spcPct val="90000"/>
              </a:lnSpc>
              <a:spcBef>
                <a:spcPts val="480"/>
              </a:spcBef>
              <a:spcAft>
                <a:spcPts val="0"/>
              </a:spcAft>
              <a:buClr>
                <a:srgbClr val="FF0000"/>
              </a:buClr>
              <a:buSzPct val="100000"/>
              <a:buFont typeface="Times New Roman"/>
              <a:buChar char="–"/>
            </a:pPr>
            <a:r>
              <a:rPr lang="en-US" sz="2400" b="0" i="0" u="none" strike="noStrike" cap="none">
                <a:solidFill>
                  <a:srgbClr val="000000"/>
                </a:solidFill>
                <a:latin typeface="Times New Roman"/>
                <a:ea typeface="Times New Roman"/>
                <a:cs typeface="Times New Roman"/>
                <a:sym typeface="Times New Roman"/>
              </a:rPr>
              <a:t>Data Mining</a:t>
            </a:r>
          </a:p>
          <a:p>
            <a:pPr marL="742950" marR="0" lvl="1" indent="-285750" algn="l" rtl="0">
              <a:lnSpc>
                <a:spcPct val="90000"/>
              </a:lnSpc>
              <a:spcBef>
                <a:spcPts val="480"/>
              </a:spcBef>
              <a:spcAft>
                <a:spcPts val="0"/>
              </a:spcAft>
              <a:buClr>
                <a:srgbClr val="FF0000"/>
              </a:buClr>
              <a:buSzPct val="100000"/>
              <a:buFont typeface="Times New Roman"/>
              <a:buChar char="–"/>
            </a:pPr>
            <a:r>
              <a:rPr lang="en-US" sz="2400" b="0" i="0" u="none" strike="noStrike" cap="none">
                <a:solidFill>
                  <a:srgbClr val="000000"/>
                </a:solidFill>
                <a:latin typeface="Times New Roman"/>
                <a:ea typeface="Times New Roman"/>
                <a:cs typeface="Times New Roman"/>
                <a:sym typeface="Times New Roman"/>
              </a:rPr>
              <a:t>Spatial data management</a:t>
            </a:r>
          </a:p>
          <a:p>
            <a:pPr marL="742950" marR="0" lvl="1" indent="-285750" algn="l" rtl="0">
              <a:lnSpc>
                <a:spcPct val="90000"/>
              </a:lnSpc>
              <a:spcBef>
                <a:spcPts val="480"/>
              </a:spcBef>
              <a:spcAft>
                <a:spcPts val="0"/>
              </a:spcAft>
              <a:buClr>
                <a:srgbClr val="FF0000"/>
              </a:buClr>
              <a:buSzPct val="100000"/>
              <a:buFont typeface="Times New Roman"/>
              <a:buChar char="–"/>
            </a:pPr>
            <a:r>
              <a:rPr lang="en-US" sz="2400" b="0" i="0" u="none" strike="noStrike" cap="none">
                <a:solidFill>
                  <a:srgbClr val="000000"/>
                </a:solidFill>
                <a:latin typeface="Times New Roman"/>
                <a:ea typeface="Times New Roman"/>
                <a:cs typeface="Times New Roman"/>
                <a:sym typeface="Times New Roman"/>
              </a:rPr>
              <a:t>Time Series and Historical Data Management</a:t>
            </a:r>
          </a:p>
          <a:p>
            <a:pPr marL="342900" marR="0" lvl="0" indent="-342900" algn="l" rtl="0">
              <a:lnSpc>
                <a:spcPct val="90000"/>
              </a:lnSpc>
              <a:spcBef>
                <a:spcPts val="400"/>
              </a:spcBef>
              <a:spcAft>
                <a:spcPts val="0"/>
              </a:spcAft>
              <a:buClr>
                <a:srgbClr val="FF0000"/>
              </a:buClr>
              <a:buSzPct val="25000"/>
              <a:buFont typeface="Noto Sans Symbols"/>
              <a:buNone/>
            </a:pPr>
            <a:r>
              <a:rPr lang="en-US" sz="2000" b="0" i="1" u="none">
                <a:solidFill>
                  <a:srgbClr val="000000"/>
                </a:solidFill>
                <a:latin typeface="Times New Roman"/>
                <a:ea typeface="Times New Roman"/>
                <a:cs typeface="Times New Roman"/>
                <a:sym typeface="Times New Roman"/>
              </a:rPr>
              <a:t>The above gives rise to new research and development in incorporating new data types, complex data structures, new operations and storage and indexing schemes in database systems.</a:t>
            </a:r>
            <a:r>
              <a:rPr lang="en-US" sz="2000" b="1" i="1" u="none">
                <a:solidFill>
                  <a:srgbClr val="000000"/>
                </a:solidFill>
                <a:latin typeface="Times New Roman"/>
                <a:ea typeface="Times New Roman"/>
                <a:cs typeface="Times New Roman"/>
                <a:sym typeface="Times New Roman"/>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874712" y="1119187"/>
            <a:ext cx="7772400" cy="5426074"/>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FF0000"/>
              </a:buClr>
              <a:buSzPct val="100000"/>
              <a:buFont typeface="Noto Sans Symbols"/>
              <a:buChar char="●"/>
            </a:pPr>
            <a:r>
              <a:rPr lang="en-US" sz="3000" b="0" i="0" u="none">
                <a:solidFill>
                  <a:schemeClr val="dk1"/>
                </a:solidFill>
                <a:latin typeface="Times New Roman"/>
                <a:ea typeface="Times New Roman"/>
                <a:cs typeface="Times New Roman"/>
                <a:sym typeface="Times New Roman"/>
              </a:rPr>
              <a:t>Databases are an </a:t>
            </a:r>
            <a:r>
              <a:rPr lang="en-US" sz="3000" b="1" i="1" u="none">
                <a:solidFill>
                  <a:schemeClr val="dk1"/>
                </a:solidFill>
                <a:latin typeface="Times New Roman"/>
                <a:ea typeface="Times New Roman"/>
                <a:cs typeface="Times New Roman"/>
                <a:sym typeface="Times New Roman"/>
              </a:rPr>
              <a:t>essential</a:t>
            </a:r>
            <a:r>
              <a:rPr lang="en-US" sz="3000" b="0" i="0" u="none">
                <a:solidFill>
                  <a:schemeClr val="dk1"/>
                </a:solidFill>
                <a:latin typeface="Times New Roman"/>
                <a:ea typeface="Times New Roman"/>
                <a:cs typeface="Times New Roman"/>
                <a:sym typeface="Times New Roman"/>
              </a:rPr>
              <a:t> component of life in modern society.</a:t>
            </a:r>
          </a:p>
          <a:p>
            <a:pPr marL="342900" marR="0" lvl="0" indent="-342900" algn="l" rtl="0">
              <a:lnSpc>
                <a:spcPct val="100000"/>
              </a:lnSpc>
              <a:spcBef>
                <a:spcPts val="600"/>
              </a:spcBef>
              <a:spcAft>
                <a:spcPts val="0"/>
              </a:spcAft>
              <a:buClr>
                <a:srgbClr val="FF0000"/>
              </a:buClr>
              <a:buSzPct val="25000"/>
              <a:buFont typeface="Noto Sans Symbols"/>
              <a:buNone/>
            </a:pPr>
            <a:endParaRPr sz="30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600"/>
              </a:spcBef>
              <a:spcAft>
                <a:spcPts val="0"/>
              </a:spcAft>
              <a:buClr>
                <a:srgbClr val="FF0000"/>
              </a:buClr>
              <a:buSzPct val="100000"/>
              <a:buFont typeface="Noto Sans Symbols"/>
              <a:buChar char="●"/>
            </a:pPr>
            <a:r>
              <a:rPr lang="en-US" sz="3000" b="0" i="0" u="none">
                <a:solidFill>
                  <a:schemeClr val="dk1"/>
                </a:solidFill>
                <a:latin typeface="Times New Roman"/>
                <a:ea typeface="Times New Roman"/>
                <a:cs typeface="Times New Roman"/>
                <a:sym typeface="Times New Roman"/>
              </a:rPr>
              <a:t>We interact with databases in many daily activates, such as:-</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a:solidFill>
                  <a:schemeClr val="dk1"/>
                </a:solidFill>
                <a:latin typeface="Times New Roman"/>
                <a:ea typeface="Times New Roman"/>
                <a:cs typeface="Times New Roman"/>
                <a:sym typeface="Times New Roman"/>
              </a:rPr>
              <a:t>Banking transactions: open an account, deposit, withdraw, transfer, etc.</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a:solidFill>
                  <a:schemeClr val="dk1"/>
                </a:solidFill>
                <a:latin typeface="Times New Roman"/>
                <a:ea typeface="Times New Roman"/>
                <a:cs typeface="Times New Roman"/>
                <a:sym typeface="Times New Roman"/>
              </a:rPr>
              <a:t> Hotel or airline reservation.</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a:solidFill>
                  <a:schemeClr val="dk1"/>
                </a:solidFill>
                <a:latin typeface="Times New Roman"/>
                <a:ea typeface="Times New Roman"/>
                <a:cs typeface="Times New Roman"/>
                <a:sym typeface="Times New Roman"/>
              </a:rPr>
              <a:t>E-commerce, buy or sell online.</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a:solidFill>
                  <a:schemeClr val="dk1"/>
                </a:solidFill>
                <a:latin typeface="Times New Roman"/>
                <a:ea typeface="Times New Roman"/>
                <a:cs typeface="Times New Roman"/>
                <a:sym typeface="Times New Roman"/>
              </a:rPr>
              <a:t>Search for a book in the library.</a:t>
            </a:r>
          </a:p>
          <a:p>
            <a:pPr marL="342900" marR="0" lvl="0" indent="-342900" algn="l" rtl="0">
              <a:spcBef>
                <a:spcPts val="560"/>
              </a:spcBef>
              <a:spcAft>
                <a:spcPts val="0"/>
              </a:spcAft>
              <a:buClr>
                <a:srgbClr val="FF0000"/>
              </a:buClr>
              <a:buSzPct val="100000"/>
              <a:buFont typeface="Noto Sans Symbols"/>
              <a:buNone/>
            </a:pPr>
            <a:endParaRPr sz="2800" b="0" i="0" u="none" strike="noStrike" cap="none">
              <a:solidFill>
                <a:schemeClr val="dk1"/>
              </a:solidFill>
              <a:latin typeface="Times New Roman"/>
              <a:ea typeface="Times New Roman"/>
              <a:cs typeface="Times New Roman"/>
              <a:sym typeface="Times New Roman"/>
            </a:endParaRPr>
          </a:p>
        </p:txBody>
      </p:sp>
      <p:sp>
        <p:nvSpPr>
          <p:cNvPr id="129" name="Shape 129"/>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0" u="none" strike="noStrike" cap="none">
                <a:solidFill>
                  <a:srgbClr val="333399"/>
                </a:solidFill>
                <a:latin typeface="Arial"/>
                <a:ea typeface="Arial"/>
                <a:cs typeface="Arial"/>
                <a:sym typeface="Arial"/>
              </a:rPr>
              <a:t>Why to Study Databases?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685800" y="376237"/>
            <a:ext cx="7772400" cy="673099"/>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200" b="0" i="0" u="none" strike="noStrike" cap="none">
                <a:solidFill>
                  <a:srgbClr val="333399"/>
                </a:solidFill>
                <a:latin typeface="Arial"/>
                <a:ea typeface="Arial"/>
                <a:cs typeface="Arial"/>
                <a:sym typeface="Arial"/>
              </a:rPr>
              <a:t>Types of Databases and Database Applications</a:t>
            </a:r>
          </a:p>
        </p:txBody>
      </p:sp>
      <p:sp>
        <p:nvSpPr>
          <p:cNvPr id="135" name="Shape 135"/>
          <p:cNvSpPr txBox="1">
            <a:spLocks noGrp="1"/>
          </p:cNvSpPr>
          <p:nvPr>
            <p:ph type="body" idx="1"/>
          </p:nvPr>
        </p:nvSpPr>
        <p:spPr>
          <a:xfrm>
            <a:off x="685800" y="1454101"/>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FF0000"/>
              </a:buClr>
              <a:buSzPct val="100000"/>
              <a:buFont typeface="Noto Sans Symbols"/>
              <a:buChar char="●"/>
            </a:pPr>
            <a:r>
              <a:rPr lang="en-US" sz="2800" b="1" i="0" u="none" dirty="0">
                <a:solidFill>
                  <a:schemeClr val="dk1"/>
                </a:solidFill>
                <a:latin typeface="Times New Roman"/>
                <a:ea typeface="Times New Roman"/>
                <a:cs typeface="Times New Roman"/>
                <a:sym typeface="Times New Roman"/>
              </a:rPr>
              <a:t>Traditional database applications</a:t>
            </a:r>
          </a:p>
          <a:p>
            <a:pPr marL="742950" marR="0" lvl="1" indent="-285750" algn="l" rtl="0">
              <a:lnSpc>
                <a:spcPct val="100000"/>
              </a:lnSpc>
              <a:spcBef>
                <a:spcPts val="560"/>
              </a:spcBef>
              <a:spcAft>
                <a:spcPts val="0"/>
              </a:spcAft>
              <a:buClr>
                <a:srgbClr val="FF0000"/>
              </a:buClr>
              <a:buSzPct val="100000"/>
              <a:buFont typeface="Times New Roman"/>
              <a:buChar char="–"/>
            </a:pPr>
            <a:r>
              <a:rPr lang="en-US" sz="2400" b="0" i="0" u="none" strike="noStrike" cap="none" dirty="0">
                <a:solidFill>
                  <a:schemeClr val="dk1"/>
                </a:solidFill>
                <a:latin typeface="Times New Roman"/>
                <a:ea typeface="Times New Roman"/>
                <a:cs typeface="Times New Roman"/>
                <a:sym typeface="Times New Roman"/>
              </a:rPr>
              <a:t>Store textual or numeric information</a:t>
            </a:r>
          </a:p>
          <a:p>
            <a:pPr lvl="1" indent="-285750"/>
            <a:r>
              <a:rPr lang="en-US" sz="2400" dirty="0"/>
              <a:t>Sales system, Cash handling system, reservation system</a:t>
            </a:r>
          </a:p>
          <a:p>
            <a:pPr lvl="1" indent="-285750"/>
            <a:r>
              <a:rPr lang="en-US" sz="2400" dirty="0"/>
              <a:t>Amazon.com- Example of large database application</a:t>
            </a:r>
          </a:p>
          <a:p>
            <a:pPr marL="342900" marR="0" lvl="0" indent="-342900" algn="l" rtl="0">
              <a:lnSpc>
                <a:spcPct val="100000"/>
              </a:lnSpc>
              <a:spcBef>
                <a:spcPts val="600"/>
              </a:spcBef>
              <a:spcAft>
                <a:spcPts val="0"/>
              </a:spcAft>
              <a:buClr>
                <a:srgbClr val="FF0000"/>
              </a:buClr>
              <a:buSzPct val="100000"/>
              <a:buFont typeface="Noto Sans Symbols"/>
              <a:buChar char="●"/>
            </a:pPr>
            <a:r>
              <a:rPr lang="en-US" sz="2800" b="1" i="0" u="none" dirty="0">
                <a:solidFill>
                  <a:schemeClr val="dk1"/>
                </a:solidFill>
                <a:latin typeface="Times New Roman"/>
                <a:ea typeface="Times New Roman"/>
                <a:cs typeface="Times New Roman"/>
                <a:sym typeface="Times New Roman"/>
              </a:rPr>
              <a:t>Multimedia databases</a:t>
            </a:r>
          </a:p>
          <a:p>
            <a:pPr marL="742950" marR="0" lvl="1" indent="-285750" algn="l" rtl="0">
              <a:lnSpc>
                <a:spcPct val="100000"/>
              </a:lnSpc>
              <a:spcBef>
                <a:spcPts val="560"/>
              </a:spcBef>
              <a:spcAft>
                <a:spcPts val="0"/>
              </a:spcAft>
              <a:buClr>
                <a:srgbClr val="FF0000"/>
              </a:buClr>
              <a:buSzPct val="100000"/>
              <a:buFont typeface="Times New Roman"/>
              <a:buChar char="–"/>
            </a:pPr>
            <a:r>
              <a:rPr lang="en-US" sz="2400" b="0" i="0" u="none" strike="noStrike" cap="none" dirty="0">
                <a:solidFill>
                  <a:schemeClr val="dk1"/>
                </a:solidFill>
                <a:latin typeface="Times New Roman"/>
                <a:ea typeface="Times New Roman"/>
                <a:cs typeface="Times New Roman"/>
                <a:sym typeface="Times New Roman"/>
              </a:rPr>
              <a:t>Store images, audio clips, and video streams digitally</a:t>
            </a:r>
          </a:p>
          <a:p>
            <a:pPr marL="342900" marR="0" lvl="0" indent="-342900" algn="l" rtl="0">
              <a:lnSpc>
                <a:spcPct val="100000"/>
              </a:lnSpc>
              <a:spcBef>
                <a:spcPts val="600"/>
              </a:spcBef>
              <a:spcAft>
                <a:spcPts val="0"/>
              </a:spcAft>
              <a:buClr>
                <a:srgbClr val="FF0000"/>
              </a:buClr>
              <a:buSzPct val="100000"/>
              <a:buFont typeface="Noto Sans Symbols"/>
              <a:buChar char="●"/>
            </a:pPr>
            <a:r>
              <a:rPr lang="en-US" sz="2800" b="1" i="0" u="none" dirty="0">
                <a:solidFill>
                  <a:schemeClr val="dk1"/>
                </a:solidFill>
                <a:latin typeface="Times New Roman"/>
                <a:ea typeface="Times New Roman"/>
                <a:cs typeface="Times New Roman"/>
                <a:sym typeface="Times New Roman"/>
              </a:rPr>
              <a:t>Geographic information systems (GIS) </a:t>
            </a:r>
          </a:p>
          <a:p>
            <a:pPr marL="742950" marR="0" lvl="1" indent="-285750" algn="l" rtl="0">
              <a:lnSpc>
                <a:spcPct val="100000"/>
              </a:lnSpc>
              <a:spcBef>
                <a:spcPts val="560"/>
              </a:spcBef>
              <a:spcAft>
                <a:spcPts val="0"/>
              </a:spcAft>
              <a:buClr>
                <a:srgbClr val="FF0000"/>
              </a:buClr>
              <a:buSzPct val="100000"/>
              <a:buFont typeface="Times New Roman"/>
              <a:buChar char="–"/>
            </a:pPr>
            <a:r>
              <a:rPr lang="en-US" sz="2400" b="0" i="0" u="none" strike="noStrike" cap="none" dirty="0">
                <a:solidFill>
                  <a:schemeClr val="dk1"/>
                </a:solidFill>
                <a:latin typeface="Times New Roman"/>
                <a:ea typeface="Times New Roman"/>
                <a:cs typeface="Times New Roman"/>
                <a:sym typeface="Times New Roman"/>
              </a:rPr>
              <a:t>Store and analyze maps, weather data, and satellite images</a:t>
            </a:r>
          </a:p>
        </p:txBody>
      </p:sp>
    </p:spTree>
    <p:extLst>
      <p:ext uri="{BB962C8B-B14F-4D97-AF65-F5344CB8AC3E}">
        <p14:creationId xmlns:p14="http://schemas.microsoft.com/office/powerpoint/2010/main" val="2971154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200" b="0" i="0" u="none" strike="noStrike" cap="none">
                <a:solidFill>
                  <a:srgbClr val="333399"/>
                </a:solidFill>
                <a:latin typeface="Arial"/>
                <a:ea typeface="Arial"/>
                <a:cs typeface="Arial"/>
                <a:sym typeface="Arial"/>
              </a:rPr>
              <a:t>Types of Databases and Database Applications (cont'd.)</a:t>
            </a:r>
          </a:p>
        </p:txBody>
      </p:sp>
      <p:sp>
        <p:nvSpPr>
          <p:cNvPr id="141" name="Shape 141"/>
          <p:cNvSpPr txBox="1">
            <a:spLocks noGrp="1"/>
          </p:cNvSpPr>
          <p:nvPr>
            <p:ph type="body" idx="1"/>
          </p:nvPr>
        </p:nvSpPr>
        <p:spPr>
          <a:xfrm>
            <a:off x="715962" y="1455737"/>
            <a:ext cx="7772400" cy="4114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rgbClr val="FF0000"/>
              </a:buClr>
              <a:buSzPct val="100000"/>
              <a:buFont typeface="Noto Sans Symbols"/>
              <a:buChar char="●"/>
            </a:pPr>
            <a:r>
              <a:rPr lang="en-US" sz="3000" b="1" i="0" u="none">
                <a:solidFill>
                  <a:schemeClr val="dk1"/>
                </a:solidFill>
                <a:latin typeface="Times New Roman"/>
                <a:ea typeface="Times New Roman"/>
                <a:cs typeface="Times New Roman"/>
                <a:sym typeface="Times New Roman"/>
              </a:rPr>
              <a:t>Data warehouses and online analytical processing (OLAP) systems </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a:solidFill>
                  <a:schemeClr val="dk1"/>
                </a:solidFill>
                <a:latin typeface="Times New Roman"/>
                <a:ea typeface="Times New Roman"/>
                <a:cs typeface="Times New Roman"/>
                <a:sym typeface="Times New Roman"/>
              </a:rPr>
              <a:t>Extract and analyze useful business information from very large databases </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a:solidFill>
                  <a:schemeClr val="dk1"/>
                </a:solidFill>
                <a:latin typeface="Times New Roman"/>
                <a:ea typeface="Times New Roman"/>
                <a:cs typeface="Times New Roman"/>
                <a:sym typeface="Times New Roman"/>
              </a:rPr>
              <a:t>Support decision making</a:t>
            </a:r>
          </a:p>
          <a:p>
            <a:pPr marL="342900" marR="0" lvl="0" indent="-342900" algn="l" rtl="0">
              <a:lnSpc>
                <a:spcPct val="100000"/>
              </a:lnSpc>
              <a:spcBef>
                <a:spcPts val="600"/>
              </a:spcBef>
              <a:spcAft>
                <a:spcPts val="0"/>
              </a:spcAft>
              <a:buClr>
                <a:srgbClr val="FF0000"/>
              </a:buClr>
              <a:buSzPct val="100000"/>
              <a:buFont typeface="Noto Sans Symbols"/>
              <a:buChar char="●"/>
            </a:pPr>
            <a:r>
              <a:rPr lang="en-US" sz="3000" b="1" i="0" u="none">
                <a:solidFill>
                  <a:schemeClr val="dk1"/>
                </a:solidFill>
                <a:latin typeface="Times New Roman"/>
                <a:ea typeface="Times New Roman"/>
                <a:cs typeface="Times New Roman"/>
                <a:sym typeface="Times New Roman"/>
              </a:rPr>
              <a:t>Real-time and active database technology </a:t>
            </a:r>
          </a:p>
          <a:p>
            <a:pPr marL="742950" marR="0" lvl="1" indent="-285750" algn="l" rtl="0">
              <a:lnSpc>
                <a:spcPct val="100000"/>
              </a:lnSpc>
              <a:spcBef>
                <a:spcPts val="560"/>
              </a:spcBef>
              <a:spcAft>
                <a:spcPts val="0"/>
              </a:spcAft>
              <a:buClr>
                <a:srgbClr val="FF0000"/>
              </a:buClr>
              <a:buSzPct val="100000"/>
              <a:buFont typeface="Times New Roman"/>
              <a:buChar char="–"/>
            </a:pPr>
            <a:r>
              <a:rPr lang="en-US" sz="2800" b="0" i="0" u="none" strike="noStrike" cap="none">
                <a:solidFill>
                  <a:schemeClr val="dk1"/>
                </a:solidFill>
                <a:latin typeface="Times New Roman"/>
                <a:ea typeface="Times New Roman"/>
                <a:cs typeface="Times New Roman"/>
                <a:sym typeface="Times New Roman"/>
              </a:rPr>
              <a:t>Control industrial and manufacturing processes</a:t>
            </a:r>
          </a:p>
        </p:txBody>
      </p:sp>
    </p:spTree>
    <p:extLst>
      <p:ext uri="{BB962C8B-B14F-4D97-AF65-F5344CB8AC3E}">
        <p14:creationId xmlns:p14="http://schemas.microsoft.com/office/powerpoint/2010/main" val="1443808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09430" y="1106487"/>
            <a:ext cx="7772400" cy="4114800"/>
          </a:xfrm>
          <a:prstGeom prst="rect">
            <a:avLst/>
          </a:prstGeom>
          <a:noFill/>
          <a:ln>
            <a:noFill/>
          </a:ln>
        </p:spPr>
        <p:txBody>
          <a:bodyPr lIns="91425" tIns="45700" rIns="91425" bIns="45700" anchor="t" anchorCtr="0">
            <a:noAutofit/>
          </a:bodyPr>
          <a:lstStyle/>
          <a:p>
            <a:pPr marL="342900" marR="0" lvl="0" indent="-342900" algn="just" rtl="0">
              <a:lnSpc>
                <a:spcPct val="100000"/>
              </a:lnSpc>
              <a:spcBef>
                <a:spcPts val="0"/>
              </a:spcBef>
              <a:spcAft>
                <a:spcPts val="0"/>
              </a:spcAft>
              <a:buClr>
                <a:srgbClr val="FF0000"/>
              </a:buClr>
              <a:buSzPct val="100000"/>
              <a:buFont typeface="Noto Sans Symbols"/>
              <a:buChar char="●"/>
            </a:pPr>
            <a:r>
              <a:rPr lang="en-US" dirty="0"/>
              <a:t>Known </a:t>
            </a:r>
            <a:r>
              <a:rPr lang="en-US" b="1" dirty="0">
                <a:solidFill>
                  <a:srgbClr val="FF0000"/>
                </a:solidFill>
              </a:rPr>
              <a:t>facts </a:t>
            </a:r>
            <a:r>
              <a:rPr lang="en-US" dirty="0">
                <a:solidFill>
                  <a:schemeClr val="tx1"/>
                </a:solidFill>
              </a:rPr>
              <a:t>t</a:t>
            </a:r>
            <a:r>
              <a:rPr lang="en-US" dirty="0"/>
              <a:t>hat can be recorded and have an implicit meaning. </a:t>
            </a:r>
          </a:p>
          <a:p>
            <a:pPr marL="342900" marR="0" lvl="0" indent="-342900" algn="just" rtl="0">
              <a:lnSpc>
                <a:spcPct val="100000"/>
              </a:lnSpc>
              <a:spcBef>
                <a:spcPts val="0"/>
              </a:spcBef>
              <a:spcAft>
                <a:spcPts val="0"/>
              </a:spcAft>
              <a:buClr>
                <a:srgbClr val="FF0000"/>
              </a:buClr>
              <a:buSzPct val="100000"/>
              <a:buFont typeface="Noto Sans Symbols"/>
              <a:buChar char="●"/>
            </a:pPr>
            <a:r>
              <a:rPr lang="en-US" dirty="0"/>
              <a:t>Made up of individual and variable:</a:t>
            </a:r>
          </a:p>
          <a:p>
            <a:pPr marL="342900" marR="0" lvl="0" indent="-342900" algn="just" rtl="0">
              <a:lnSpc>
                <a:spcPct val="100000"/>
              </a:lnSpc>
              <a:spcBef>
                <a:spcPts val="0"/>
              </a:spcBef>
              <a:spcAft>
                <a:spcPts val="0"/>
              </a:spcAft>
              <a:buClr>
                <a:srgbClr val="FF0000"/>
              </a:buClr>
              <a:buSzPct val="100000"/>
              <a:buFont typeface="Noto Sans Symbols"/>
              <a:buChar char="●"/>
            </a:pPr>
            <a:endParaRPr lang="en-US" sz="3000" b="0" i="0" u="none" dirty="0">
              <a:solidFill>
                <a:schemeClr val="dk1"/>
              </a:solidFill>
              <a:latin typeface="Times New Roman"/>
              <a:ea typeface="Times New Roman"/>
              <a:cs typeface="Times New Roman"/>
              <a:sym typeface="Times New Roman"/>
            </a:endParaRPr>
          </a:p>
          <a:p>
            <a:pPr marL="742950" marR="0" lvl="1" indent="-285750" algn="just" rtl="0">
              <a:lnSpc>
                <a:spcPct val="100000"/>
              </a:lnSpc>
              <a:spcBef>
                <a:spcPts val="560"/>
              </a:spcBef>
              <a:spcAft>
                <a:spcPts val="0"/>
              </a:spcAft>
              <a:buClr>
                <a:srgbClr val="FF0000"/>
              </a:buClr>
              <a:buSzPct val="100000"/>
              <a:buFont typeface="Times New Roman"/>
              <a:buChar char="–"/>
            </a:pPr>
            <a:endParaRPr lang="en-US" sz="28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600"/>
              </a:spcBef>
              <a:spcAft>
                <a:spcPts val="0"/>
              </a:spcAft>
              <a:buClr>
                <a:srgbClr val="FF0000"/>
              </a:buClr>
              <a:buSzPct val="100000"/>
              <a:buNone/>
            </a:pPr>
            <a:endParaRPr lang="en-US" dirty="0"/>
          </a:p>
          <a:p>
            <a:pPr marL="342900" marR="0" lvl="0" indent="-342900" algn="just" rtl="0">
              <a:lnSpc>
                <a:spcPct val="100000"/>
              </a:lnSpc>
              <a:spcBef>
                <a:spcPts val="600"/>
              </a:spcBef>
              <a:spcAft>
                <a:spcPts val="0"/>
              </a:spcAft>
              <a:buClr>
                <a:srgbClr val="FF0000"/>
              </a:buClr>
              <a:buSzPct val="100000"/>
              <a:buFont typeface="Noto Sans Symbols"/>
              <a:buChar char="●"/>
            </a:pPr>
            <a:r>
              <a:rPr lang="en-US" sz="3000" b="0" i="0" u="none" dirty="0">
                <a:solidFill>
                  <a:schemeClr val="dk1"/>
                </a:solidFill>
                <a:latin typeface="Times New Roman"/>
                <a:ea typeface="Times New Roman"/>
                <a:cs typeface="Times New Roman"/>
                <a:sym typeface="Times New Roman"/>
              </a:rPr>
              <a:t>Variables holds values of some type; integer, float, string, image, .. Etc.</a:t>
            </a:r>
          </a:p>
        </p:txBody>
      </p:sp>
      <p:sp>
        <p:nvSpPr>
          <p:cNvPr id="153" name="Shape 153"/>
          <p:cNvSpPr txBox="1">
            <a:spLocks noGrp="1"/>
          </p:cNvSpPr>
          <p:nvPr>
            <p:ph type="title"/>
          </p:nvPr>
        </p:nvSpPr>
        <p:spPr>
          <a:xfrm>
            <a:off x="685800" y="215900"/>
            <a:ext cx="7772400" cy="890587"/>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333399"/>
              </a:buClr>
              <a:buSzPct val="25000"/>
              <a:buFont typeface="Arial"/>
              <a:buNone/>
            </a:pPr>
            <a:r>
              <a:rPr lang="en-US" sz="3600" b="0" i="0" u="none" strike="noStrike" cap="none">
                <a:solidFill>
                  <a:srgbClr val="333399"/>
                </a:solidFill>
                <a:latin typeface="Arial"/>
                <a:ea typeface="Arial"/>
                <a:cs typeface="Arial"/>
                <a:sym typeface="Arial"/>
              </a:rPr>
              <a:t>What is Data?</a:t>
            </a:r>
            <a:br>
              <a:rPr lang="en-US" sz="3200" b="0" i="0" u="none" strike="noStrike" cap="none">
                <a:solidFill>
                  <a:srgbClr val="333399"/>
                </a:solidFill>
                <a:latin typeface="Arial"/>
                <a:ea typeface="Arial"/>
                <a:cs typeface="Arial"/>
                <a:sym typeface="Arial"/>
              </a:rPr>
            </a:br>
            <a:endParaRPr lang="en-US" sz="3200" b="0" i="0" u="none" strike="noStrike" cap="none">
              <a:solidFill>
                <a:srgbClr val="333399"/>
              </a:solidFill>
              <a:latin typeface="Arial"/>
              <a:ea typeface="Arial"/>
              <a:cs typeface="Arial"/>
              <a:sym typeface="Arial"/>
            </a:endParaRPr>
          </a:p>
        </p:txBody>
      </p:sp>
      <p:graphicFrame>
        <p:nvGraphicFramePr>
          <p:cNvPr id="2" name="Table 1">
            <a:extLst>
              <a:ext uri="{FF2B5EF4-FFF2-40B4-BE49-F238E27FC236}">
                <a16:creationId xmlns:a16="http://schemas.microsoft.com/office/drawing/2014/main" id="{891A2F3F-4962-4D78-BDC3-4D0080CCB21C}"/>
              </a:ext>
            </a:extLst>
          </p:cNvPr>
          <p:cNvGraphicFramePr>
            <a:graphicFrameLocks noGrp="1"/>
          </p:cNvGraphicFramePr>
          <p:nvPr>
            <p:extLst>
              <p:ext uri="{D42A27DB-BD31-4B8C-83A1-F6EECF244321}">
                <p14:modId xmlns:p14="http://schemas.microsoft.com/office/powerpoint/2010/main" val="4286249912"/>
              </p:ext>
            </p:extLst>
          </p:nvPr>
        </p:nvGraphicFramePr>
        <p:xfrm>
          <a:off x="1127464" y="2818066"/>
          <a:ext cx="6498454" cy="937188"/>
        </p:xfrm>
        <a:graphic>
          <a:graphicData uri="http://schemas.openxmlformats.org/drawingml/2006/table">
            <a:tbl>
              <a:tblPr firstRow="1" firstCol="1" bandRow="1">
                <a:tableStyleId>{CBCA28D5-45E5-4678-AE10-2AB417173C7C}</a:tableStyleId>
              </a:tblPr>
              <a:tblGrid>
                <a:gridCol w="1456188">
                  <a:extLst>
                    <a:ext uri="{9D8B030D-6E8A-4147-A177-3AD203B41FA5}">
                      <a16:colId xmlns:a16="http://schemas.microsoft.com/office/drawing/2014/main" val="2142581391"/>
                    </a:ext>
                  </a:extLst>
                </a:gridCol>
                <a:gridCol w="3397775">
                  <a:extLst>
                    <a:ext uri="{9D8B030D-6E8A-4147-A177-3AD203B41FA5}">
                      <a16:colId xmlns:a16="http://schemas.microsoft.com/office/drawing/2014/main" val="3836529002"/>
                    </a:ext>
                  </a:extLst>
                </a:gridCol>
                <a:gridCol w="1644491">
                  <a:extLst>
                    <a:ext uri="{9D8B030D-6E8A-4147-A177-3AD203B41FA5}">
                      <a16:colId xmlns:a16="http://schemas.microsoft.com/office/drawing/2014/main" val="2995273397"/>
                    </a:ext>
                  </a:extLst>
                </a:gridCol>
              </a:tblGrid>
              <a:tr h="234297">
                <a:tc>
                  <a:txBody>
                    <a:bodyPr/>
                    <a:lstStyle/>
                    <a:p>
                      <a:pPr marL="0" marR="0">
                        <a:lnSpc>
                          <a:spcPct val="107000"/>
                        </a:lnSpc>
                        <a:spcBef>
                          <a:spcPts val="0"/>
                        </a:spcBef>
                        <a:spcAft>
                          <a:spcPts val="0"/>
                        </a:spcAft>
                      </a:pPr>
                      <a:r>
                        <a:rPr lang="en-US" sz="1400" b="1" dirty="0">
                          <a:solidFill>
                            <a:srgbClr val="FF0000"/>
                          </a:solidFill>
                          <a:effectLst/>
                        </a:rPr>
                        <a:t>Individual</a:t>
                      </a:r>
                      <a:endParaRPr lang="en-US" sz="14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dirty="0">
                          <a:solidFill>
                            <a:srgbClr val="00B050"/>
                          </a:solidFill>
                          <a:effectLst/>
                        </a:rPr>
                        <a:t>Variables</a:t>
                      </a:r>
                      <a:endParaRPr lang="en-US" sz="1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676997673"/>
                  </a:ext>
                </a:extLst>
              </a:tr>
              <a:tr h="234297">
                <a:tc>
                  <a:txBody>
                    <a:bodyPr/>
                    <a:lstStyle/>
                    <a:p>
                      <a:pPr marL="0" marR="0">
                        <a:lnSpc>
                          <a:spcPct val="107000"/>
                        </a:lnSpc>
                        <a:spcBef>
                          <a:spcPts val="0"/>
                        </a:spcBef>
                        <a:spcAft>
                          <a:spcPts val="0"/>
                        </a:spcAft>
                      </a:pPr>
                      <a:r>
                        <a:rPr lang="en-US" sz="1400">
                          <a:effectLst/>
                        </a:rPr>
                        <a:t>Person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gridSpan="2">
                  <a:txBody>
                    <a:bodyPr/>
                    <a:lstStyle/>
                    <a:p>
                      <a:pPr marL="0" marR="0">
                        <a:lnSpc>
                          <a:spcPct val="107000"/>
                        </a:lnSpc>
                        <a:spcBef>
                          <a:spcPts val="0"/>
                        </a:spcBef>
                        <a:spcAft>
                          <a:spcPts val="0"/>
                        </a:spcAft>
                      </a:pPr>
                      <a:r>
                        <a:rPr lang="en-US" sz="1400">
                          <a:effectLst/>
                        </a:rPr>
                        <a:t>Height, Weight, IQ, number of siblings, Family Income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extLst>
                  <a:ext uri="{0D108BD9-81ED-4DB2-BD59-A6C34878D82A}">
                    <a16:rowId xmlns:a16="http://schemas.microsoft.com/office/drawing/2014/main" val="3290116895"/>
                  </a:ext>
                </a:extLst>
              </a:tr>
              <a:tr h="234297">
                <a:tc>
                  <a:txBody>
                    <a:bodyPr/>
                    <a:lstStyle/>
                    <a:p>
                      <a:pPr marL="0" marR="0">
                        <a:lnSpc>
                          <a:spcPct val="107000"/>
                        </a:lnSpc>
                        <a:spcBef>
                          <a:spcPts val="0"/>
                        </a:spcBef>
                        <a:spcAft>
                          <a:spcPts val="0"/>
                        </a:spcAft>
                      </a:pPr>
                      <a:r>
                        <a:rPr lang="en-US" sz="1400" dirty="0">
                          <a:effectLst/>
                        </a:rPr>
                        <a:t>City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gridSpan="2">
                  <a:txBody>
                    <a:bodyPr/>
                    <a:lstStyle/>
                    <a:p>
                      <a:pPr marL="0" marR="0">
                        <a:lnSpc>
                          <a:spcPct val="107000"/>
                        </a:lnSpc>
                        <a:spcBef>
                          <a:spcPts val="0"/>
                        </a:spcBef>
                        <a:spcAft>
                          <a:spcPts val="0"/>
                        </a:spcAft>
                      </a:pPr>
                      <a:r>
                        <a:rPr lang="en-US" sz="1400" dirty="0">
                          <a:effectLst/>
                        </a:rPr>
                        <a:t>Population, Area, Total Income of Individuals in the city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hMerge="1">
                  <a:txBody>
                    <a:bodyPr/>
                    <a:lstStyle/>
                    <a:p>
                      <a:endParaRPr lang="en-US"/>
                    </a:p>
                  </a:txBody>
                  <a:tcPr/>
                </a:tc>
                <a:extLst>
                  <a:ext uri="{0D108BD9-81ED-4DB2-BD59-A6C34878D82A}">
                    <a16:rowId xmlns:a16="http://schemas.microsoft.com/office/drawing/2014/main" val="521114811"/>
                  </a:ext>
                </a:extLst>
              </a:tr>
              <a:tr h="234297">
                <a:tc>
                  <a:txBody>
                    <a:bodyPr/>
                    <a:lstStyle/>
                    <a:p>
                      <a:pPr marL="0" marR="0">
                        <a:lnSpc>
                          <a:spcPct val="107000"/>
                        </a:lnSpc>
                        <a:spcBef>
                          <a:spcPts val="0"/>
                        </a:spcBef>
                        <a:spcAft>
                          <a:spcPts val="0"/>
                        </a:spcAft>
                      </a:pPr>
                      <a:r>
                        <a:rPr lang="en-US" sz="1400">
                          <a:effectLst/>
                        </a:rPr>
                        <a:t>Stock</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400" dirty="0">
                          <a:effectLst/>
                        </a:rPr>
                        <a:t>Price of stock during each day in 2020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942237279"/>
                  </a:ext>
                </a:extLst>
              </a:tr>
            </a:tbl>
          </a:graphicData>
        </a:graphic>
      </p:graphicFrame>
      <p:sp>
        <p:nvSpPr>
          <p:cNvPr id="3" name="Speech Bubble: Oval 2">
            <a:extLst>
              <a:ext uri="{FF2B5EF4-FFF2-40B4-BE49-F238E27FC236}">
                <a16:creationId xmlns:a16="http://schemas.microsoft.com/office/drawing/2014/main" id="{0FFBEE07-D9B6-4DFC-AE5E-DD7B0E2C0399}"/>
              </a:ext>
            </a:extLst>
          </p:cNvPr>
          <p:cNvSpPr/>
          <p:nvPr/>
        </p:nvSpPr>
        <p:spPr>
          <a:xfrm>
            <a:off x="5921406" y="4651899"/>
            <a:ext cx="2460424" cy="1083076"/>
          </a:xfrm>
          <a:prstGeom prst="wedgeEllipseCallout">
            <a:avLst>
              <a:gd name="adj1" fmla="val -101500"/>
              <a:gd name="adj2" fmla="val -1590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this data store? </a:t>
            </a:r>
          </a:p>
          <a:p>
            <a:pPr algn="ctr"/>
            <a:r>
              <a:rPr lang="en-US" dirty="0">
                <a:solidFill>
                  <a:schemeClr val="tx1"/>
                </a:solidFill>
              </a:rPr>
              <a:t>Flat files vs database </a:t>
            </a:r>
          </a:p>
        </p:txBody>
      </p:sp>
    </p:spTree>
    <p:extLst>
      <p:ext uri="{BB962C8B-B14F-4D97-AF65-F5344CB8AC3E}">
        <p14:creationId xmlns:p14="http://schemas.microsoft.com/office/powerpoint/2010/main" val="194655796"/>
      </p:ext>
    </p:extLst>
  </p:cSld>
  <p:clrMapOvr>
    <a:masterClrMapping/>
  </p:clrMapOvr>
</p:sld>
</file>

<file path=ppt/theme/theme1.xml><?xml version="1.0" encoding="utf-8"?>
<a:theme xmlns:a="http://schemas.openxmlformats.org/drawingml/2006/main" name="1_elmasri_navathe_pptemplate">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10_elmasri_navathe_pptemplate">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lmasri_navathe_pptemplate">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elmasri_navathe_pptemplate">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elmasri_navathe_pptemplate">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elmasri_navathe_pptemplate">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elmasri_navathe_pptemplate">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7_elmasri_navathe_pptemplate">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8_elmasri_navathe_pptemplate">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9_elmasri_navathe_pptemplate">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1223</TotalTime>
  <Words>2758</Words>
  <Application>Microsoft Office PowerPoint</Application>
  <PresentationFormat>On-screen Show (4:3)</PresentationFormat>
  <Paragraphs>375</Paragraphs>
  <Slides>55</Slides>
  <Notes>48</Notes>
  <HiddenSlides>0</HiddenSlides>
  <MMClips>0</MMClips>
  <ScaleCrop>false</ScaleCrop>
  <HeadingPairs>
    <vt:vector size="6" baseType="variant">
      <vt:variant>
        <vt:lpstr>Fonts Used</vt:lpstr>
      </vt:variant>
      <vt:variant>
        <vt:i4>7</vt:i4>
      </vt:variant>
      <vt:variant>
        <vt:lpstr>Theme</vt:lpstr>
      </vt:variant>
      <vt:variant>
        <vt:i4>10</vt:i4>
      </vt:variant>
      <vt:variant>
        <vt:lpstr>Slide Titles</vt:lpstr>
      </vt:variant>
      <vt:variant>
        <vt:i4>55</vt:i4>
      </vt:variant>
    </vt:vector>
  </HeadingPairs>
  <TitlesOfParts>
    <vt:vector size="72" baseType="lpstr">
      <vt:lpstr>Arial</vt:lpstr>
      <vt:lpstr>Calibri</vt:lpstr>
      <vt:lpstr>Georgia</vt:lpstr>
      <vt:lpstr>Helvetica</vt:lpstr>
      <vt:lpstr>Noto Sans Symbols</vt:lpstr>
      <vt:lpstr>Symbol</vt:lpstr>
      <vt:lpstr>Times New Roman</vt:lpstr>
      <vt:lpstr>1_elmasri_navathe_pptemplate</vt:lpstr>
      <vt:lpstr>elmasri_navathe_pptemplate</vt:lpstr>
      <vt:lpstr>5_elmasri_navathe_pptemplate</vt:lpstr>
      <vt:lpstr>2_elmasri_navathe_pptemplate</vt:lpstr>
      <vt:lpstr>3_elmasri_navathe_pptemplate</vt:lpstr>
      <vt:lpstr>4_elmasri_navathe_pptemplate</vt:lpstr>
      <vt:lpstr>7_elmasri_navathe_pptemplate</vt:lpstr>
      <vt:lpstr>8_elmasri_navathe_pptemplate</vt:lpstr>
      <vt:lpstr>9_elmasri_navathe_pptemplate</vt:lpstr>
      <vt:lpstr>10_elmasri_navathe_pptemplate</vt:lpstr>
      <vt:lpstr>Intro. To Databases</vt:lpstr>
      <vt:lpstr>Course Organization</vt:lpstr>
      <vt:lpstr>Assessments</vt:lpstr>
      <vt:lpstr>Lab Setup</vt:lpstr>
      <vt:lpstr>Chapter 1:  Introduction to Databases</vt:lpstr>
      <vt:lpstr>Why to Study Databases?</vt:lpstr>
      <vt:lpstr>Types of Databases and Database Applications</vt:lpstr>
      <vt:lpstr>Types of Databases and Database Applications (cont'd.)</vt:lpstr>
      <vt:lpstr>What is Data? </vt:lpstr>
      <vt:lpstr>File Processing System (FPS)</vt:lpstr>
      <vt:lpstr>File Processing System (FPS)</vt:lpstr>
      <vt:lpstr>File Processing (FPS)</vt:lpstr>
      <vt:lpstr>File Processing (FPS)</vt:lpstr>
      <vt:lpstr>Advantages and disadvantages of flat file database</vt:lpstr>
      <vt:lpstr>Database Approach</vt:lpstr>
      <vt:lpstr>Database Definition</vt:lpstr>
      <vt:lpstr>Characteristics of the Database Approach</vt:lpstr>
      <vt:lpstr>Self-Describing Nature of a Database System</vt:lpstr>
      <vt:lpstr>PowerPoint Presentation</vt:lpstr>
      <vt:lpstr>Insulation Between Programs and Data</vt:lpstr>
      <vt:lpstr>Data Abstraction</vt:lpstr>
      <vt:lpstr>Support of Multiple Views of the Data</vt:lpstr>
      <vt:lpstr>Sharing of Data and Multiuser Transaction Processing</vt:lpstr>
      <vt:lpstr>Sharing of Data and Multiuser Transaction Processing (cont'd.)</vt:lpstr>
      <vt:lpstr>What is a DBMS?</vt:lpstr>
      <vt:lpstr>Typical DBMS Functionality</vt:lpstr>
      <vt:lpstr>An Example</vt:lpstr>
      <vt:lpstr>PowerPoint Presentation</vt:lpstr>
      <vt:lpstr>An Example (cont'd.)</vt:lpstr>
      <vt:lpstr>An Example (cont'd.)</vt:lpstr>
      <vt:lpstr>An Example (cont'd.)</vt:lpstr>
      <vt:lpstr>An Example (cont'd.)</vt:lpstr>
      <vt:lpstr>An Example (cont'd.)</vt:lpstr>
      <vt:lpstr>What is an Application?</vt:lpstr>
      <vt:lpstr>PowerPoint Presentation</vt:lpstr>
      <vt:lpstr>Database Users and Administrators</vt:lpstr>
      <vt:lpstr>Actors in a large database: </vt:lpstr>
      <vt:lpstr>Actors in a large database: </vt:lpstr>
      <vt:lpstr>Actors in a large database: </vt:lpstr>
      <vt:lpstr>Actors in a large database: </vt:lpstr>
      <vt:lpstr>Component of Database Application </vt:lpstr>
      <vt:lpstr>When not to Use a DBMS:</vt:lpstr>
      <vt:lpstr>Reading Assignment</vt:lpstr>
      <vt:lpstr>Summary</vt:lpstr>
      <vt:lpstr>Additional Reading </vt:lpstr>
      <vt:lpstr>Advantages of Using the DBMS Approach</vt:lpstr>
      <vt:lpstr>Advantages of Using the DBMS Approach</vt:lpstr>
      <vt:lpstr>Advantages of Using the DBMS Approach</vt:lpstr>
      <vt:lpstr>Advantages of Using the DBMS Approach</vt:lpstr>
      <vt:lpstr>Advantages of Using the DBMS Approach</vt:lpstr>
      <vt:lpstr>Advantages of Using the DBMS Approach</vt:lpstr>
      <vt:lpstr>Advantages of Using the DBMS Approach</vt:lpstr>
      <vt:lpstr>Historical Development of Database Technology</vt:lpstr>
      <vt:lpstr>Historical Development of Database Technology</vt:lpstr>
      <vt:lpstr>Extending Database Capabilities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IS222</dc:title>
  <cp:lastModifiedBy>Dr. Shaheen</cp:lastModifiedBy>
  <cp:revision>52</cp:revision>
  <dcterms:modified xsi:type="dcterms:W3CDTF">2022-04-11T15:30:08Z</dcterms:modified>
</cp:coreProperties>
</file>