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 id="2147483802" r:id="rId7"/>
    <p:sldMasterId id="2147483819" r:id="rId8"/>
  </p:sldMasterIdLst>
  <p:notesMasterIdLst>
    <p:notesMasterId r:id="rId55"/>
  </p:notesMasterIdLst>
  <p:sldIdLst>
    <p:sldId id="268" r:id="rId9"/>
    <p:sldId id="283" r:id="rId10"/>
    <p:sldId id="1181" r:id="rId11"/>
    <p:sldId id="1183" r:id="rId12"/>
    <p:sldId id="1160" r:id="rId13"/>
    <p:sldId id="1161" r:id="rId14"/>
    <p:sldId id="1075" r:id="rId15"/>
    <p:sldId id="1076" r:id="rId16"/>
    <p:sldId id="1078" r:id="rId17"/>
    <p:sldId id="284" r:id="rId18"/>
    <p:sldId id="1159" r:id="rId19"/>
    <p:sldId id="1178" r:id="rId20"/>
    <p:sldId id="1179" r:id="rId21"/>
    <p:sldId id="1184" r:id="rId22"/>
    <p:sldId id="1185" r:id="rId23"/>
    <p:sldId id="1157" r:id="rId24"/>
    <p:sldId id="285" r:id="rId25"/>
    <p:sldId id="263" r:id="rId26"/>
    <p:sldId id="264" r:id="rId27"/>
    <p:sldId id="265" r:id="rId28"/>
    <p:sldId id="277" r:id="rId29"/>
    <p:sldId id="286" r:id="rId30"/>
    <p:sldId id="287" r:id="rId31"/>
    <p:sldId id="288" r:id="rId32"/>
    <p:sldId id="1164" r:id="rId33"/>
    <p:sldId id="1212" r:id="rId34"/>
    <p:sldId id="1213" r:id="rId35"/>
    <p:sldId id="1214" r:id="rId36"/>
    <p:sldId id="259" r:id="rId37"/>
    <p:sldId id="1224" r:id="rId38"/>
    <p:sldId id="258" r:id="rId39"/>
    <p:sldId id="260" r:id="rId40"/>
    <p:sldId id="1165" r:id="rId41"/>
    <p:sldId id="1216" r:id="rId42"/>
    <p:sldId id="1217" r:id="rId43"/>
    <p:sldId id="1218" r:id="rId44"/>
    <p:sldId id="1219" r:id="rId45"/>
    <p:sldId id="293" r:id="rId46"/>
    <p:sldId id="1222" r:id="rId47"/>
    <p:sldId id="1223" r:id="rId48"/>
    <p:sldId id="297" r:id="rId49"/>
    <p:sldId id="291" r:id="rId50"/>
    <p:sldId id="298" r:id="rId51"/>
    <p:sldId id="1220" r:id="rId52"/>
    <p:sldId id="1221" r:id="rId53"/>
    <p:sldId id="299" r:id="rId54"/>
  </p:sldIdLst>
  <p:sldSz cx="9144000" cy="5143500" type="screen16x9"/>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FFFFCC"/>
    <a:srgbClr val="000099"/>
    <a:srgbClr val="800000"/>
    <a:srgbClr val="A50021"/>
    <a:srgbClr val="00CC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1447" autoAdjust="0"/>
  </p:normalViewPr>
  <p:slideViewPr>
    <p:cSldViewPr>
      <p:cViewPr varScale="1">
        <p:scale>
          <a:sx n="92" d="100"/>
          <a:sy n="92" d="100"/>
        </p:scale>
        <p:origin x="1214" y="5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FA52E45D-D5DB-42C7-AE52-FF676B1F7F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55650" indent="-290513" defTabSz="931863" eaLnBrk="0" hangingPunct="0">
              <a:spcBef>
                <a:spcPct val="30000"/>
              </a:spcBef>
              <a:defRPr sz="1200">
                <a:solidFill>
                  <a:schemeClr val="tx1"/>
                </a:solidFill>
                <a:latin typeface="Times New Roman" panose="02020603050405020304" pitchFamily="18" charset="0"/>
              </a:defRPr>
            </a:lvl2pPr>
            <a:lvl3pPr marL="1163638" indent="-231775" defTabSz="931863" eaLnBrk="0" hangingPunct="0">
              <a:spcBef>
                <a:spcPct val="30000"/>
              </a:spcBef>
              <a:defRPr sz="1200">
                <a:solidFill>
                  <a:schemeClr val="tx1"/>
                </a:solidFill>
                <a:latin typeface="Times New Roman" panose="02020603050405020304" pitchFamily="18" charset="0"/>
              </a:defRPr>
            </a:lvl3pPr>
            <a:lvl4pPr marL="1630363" indent="-231775" defTabSz="931863" eaLnBrk="0" hangingPunct="0">
              <a:spcBef>
                <a:spcPct val="30000"/>
              </a:spcBef>
              <a:defRPr sz="1200">
                <a:solidFill>
                  <a:schemeClr val="tx1"/>
                </a:solidFill>
                <a:latin typeface="Times New Roman" panose="02020603050405020304" pitchFamily="18" charset="0"/>
              </a:defRPr>
            </a:lvl4pPr>
            <a:lvl5pPr marL="2095500" indent="-231775" defTabSz="931863" eaLnBrk="0" hangingPunct="0">
              <a:spcBef>
                <a:spcPct val="30000"/>
              </a:spcBef>
              <a:defRPr sz="1200">
                <a:solidFill>
                  <a:schemeClr val="tx1"/>
                </a:solidFill>
                <a:latin typeface="Times New Roman" panose="02020603050405020304" pitchFamily="18" charset="0"/>
              </a:defRPr>
            </a:lvl5pPr>
            <a:lvl6pPr marL="2552700"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8ADDA95C-78D2-4D94-A41F-B434DF9DB74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499" name="Rectangle 2">
            <a:extLst>
              <a:ext uri="{FF2B5EF4-FFF2-40B4-BE49-F238E27FC236}">
                <a16:creationId xmlns:a16="http://schemas.microsoft.com/office/drawing/2014/main" id="{4170D91D-9EB2-409E-86EB-FF1088D07911}"/>
              </a:ext>
            </a:extLst>
          </p:cNvPr>
          <p:cNvSpPr>
            <a:spLocks noChangeArrowheads="1"/>
          </p:cNvSpPr>
          <p:nvPr/>
        </p:nvSpPr>
        <p:spPr bwMode="auto">
          <a:xfrm>
            <a:off x="3970338" y="0"/>
            <a:ext cx="30400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500" name="Rectangle 3">
            <a:extLst>
              <a:ext uri="{FF2B5EF4-FFF2-40B4-BE49-F238E27FC236}">
                <a16:creationId xmlns:a16="http://schemas.microsoft.com/office/drawing/2014/main" id="{AEEB278A-0133-4988-B888-7B95D5DB3D4E}"/>
              </a:ext>
            </a:extLst>
          </p:cNvPr>
          <p:cNvSpPr>
            <a:spLocks noChangeArrowheads="1"/>
          </p:cNvSpPr>
          <p:nvPr/>
        </p:nvSpPr>
        <p:spPr bwMode="auto">
          <a:xfrm>
            <a:off x="3970338" y="8778875"/>
            <a:ext cx="3040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8" tIns="0" rIns="19318" bIns="0" anchor="b"/>
          <a:lstStyle>
            <a:lvl1pPr defTabSz="909638" eaLnBrk="0" hangingPunct="0">
              <a:spcBef>
                <a:spcPct val="30000"/>
              </a:spcBef>
              <a:defRPr sz="1200">
                <a:solidFill>
                  <a:schemeClr val="tx1"/>
                </a:solidFill>
                <a:latin typeface="Times New Roman" panose="02020603050405020304" pitchFamily="18" charset="0"/>
              </a:defRPr>
            </a:lvl1pPr>
            <a:lvl2pPr marL="742950" indent="-285750" defTabSz="909638" eaLnBrk="0" hangingPunct="0">
              <a:spcBef>
                <a:spcPct val="30000"/>
              </a:spcBef>
              <a:defRPr sz="1200">
                <a:solidFill>
                  <a:schemeClr val="tx1"/>
                </a:solidFill>
                <a:latin typeface="Times New Roman" panose="02020603050405020304" pitchFamily="18" charset="0"/>
              </a:defRPr>
            </a:lvl2pPr>
            <a:lvl3pPr marL="1143000" indent="-228600" defTabSz="909638" eaLnBrk="0" hangingPunct="0">
              <a:spcBef>
                <a:spcPct val="30000"/>
              </a:spcBef>
              <a:defRPr sz="1200">
                <a:solidFill>
                  <a:schemeClr val="tx1"/>
                </a:solidFill>
                <a:latin typeface="Times New Roman" panose="02020603050405020304" pitchFamily="18" charset="0"/>
              </a:defRPr>
            </a:lvl3pPr>
            <a:lvl4pPr marL="1600200" indent="-228600" defTabSz="909638" eaLnBrk="0" hangingPunct="0">
              <a:spcBef>
                <a:spcPct val="30000"/>
              </a:spcBef>
              <a:defRPr sz="1200">
                <a:solidFill>
                  <a:schemeClr val="tx1"/>
                </a:solidFill>
                <a:latin typeface="Times New Roman" panose="02020603050405020304" pitchFamily="18" charset="0"/>
              </a:defRPr>
            </a:lvl4pPr>
            <a:lvl5pPr marL="2057400" indent="-228600" defTabSz="909638" eaLnBrk="0" hangingPunct="0">
              <a:spcBef>
                <a:spcPct val="30000"/>
              </a:spcBef>
              <a:defRPr sz="1200">
                <a:solidFill>
                  <a:schemeClr val="tx1"/>
                </a:solidFill>
                <a:latin typeface="Times New Roman" panose="02020603050405020304" pitchFamily="18" charset="0"/>
              </a:defRPr>
            </a:lvl5pPr>
            <a:lvl6pPr marL="2514600" indent="-228600" defTabSz="9096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096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096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09638"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r>
              <a:rPr kumimoji="0" lang="en-US"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46</a:t>
            </a:r>
          </a:p>
        </p:txBody>
      </p:sp>
      <p:sp>
        <p:nvSpPr>
          <p:cNvPr id="106501" name="Rectangle 4">
            <a:extLst>
              <a:ext uri="{FF2B5EF4-FFF2-40B4-BE49-F238E27FC236}">
                <a16:creationId xmlns:a16="http://schemas.microsoft.com/office/drawing/2014/main" id="{D8AA58B5-E7C3-4EF0-90D3-F2869F9A7ABA}"/>
              </a:ext>
            </a:extLst>
          </p:cNvPr>
          <p:cNvSpPr>
            <a:spLocks noChangeArrowheads="1"/>
          </p:cNvSpPr>
          <p:nvPr/>
        </p:nvSpPr>
        <p:spPr bwMode="auto">
          <a:xfrm>
            <a:off x="0" y="8778875"/>
            <a:ext cx="30368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502" name="Rectangle 5">
            <a:extLst>
              <a:ext uri="{FF2B5EF4-FFF2-40B4-BE49-F238E27FC236}">
                <a16:creationId xmlns:a16="http://schemas.microsoft.com/office/drawing/2014/main" id="{C5D61A54-7780-4FED-9269-0BBBF667A993}"/>
              </a:ext>
            </a:extLst>
          </p:cNvPr>
          <p:cNvSpPr>
            <a:spLocks noChangeArrowheads="1"/>
          </p:cNvSpPr>
          <p:nvPr/>
        </p:nvSpPr>
        <p:spPr bwMode="auto">
          <a:xfrm>
            <a:off x="0" y="0"/>
            <a:ext cx="30368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503" name="Rectangle 6">
            <a:extLst>
              <a:ext uri="{FF2B5EF4-FFF2-40B4-BE49-F238E27FC236}">
                <a16:creationId xmlns:a16="http://schemas.microsoft.com/office/drawing/2014/main" id="{50F85245-5AF0-415E-B644-1EB3CDF4958A}"/>
              </a:ext>
            </a:extLst>
          </p:cNvPr>
          <p:cNvSpPr>
            <a:spLocks noGrp="1" noRot="1" noChangeAspect="1" noChangeArrowheads="1" noTextEdit="1"/>
          </p:cNvSpPr>
          <p:nvPr>
            <p:ph type="sldImg"/>
          </p:nvPr>
        </p:nvSpPr>
        <p:spPr>
          <a:xfrm>
            <a:off x="419100" y="704850"/>
            <a:ext cx="6172200" cy="3471863"/>
          </a:xfrm>
          <a:ln w="12700" cap="flat">
            <a:solidFill>
              <a:schemeClr val="tx1"/>
            </a:solidFill>
          </a:ln>
        </p:spPr>
      </p:sp>
      <p:sp>
        <p:nvSpPr>
          <p:cNvPr id="106504" name="Rectangle 7">
            <a:extLst>
              <a:ext uri="{FF2B5EF4-FFF2-40B4-BE49-F238E27FC236}">
                <a16:creationId xmlns:a16="http://schemas.microsoft.com/office/drawing/2014/main" id="{8B34844B-4D82-4487-AF47-6E595460CF5B}"/>
              </a:ext>
            </a:extLst>
          </p:cNvPr>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8" tIns="46684" rIns="93368" bIns="46684"/>
          <a:lstStyle/>
          <a:p>
            <a:pPr defTabSz="928688"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1D95F772-C0E4-43BD-A325-662962BB3B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55650" indent="-290513" defTabSz="931863" eaLnBrk="0" hangingPunct="0">
              <a:spcBef>
                <a:spcPct val="30000"/>
              </a:spcBef>
              <a:defRPr sz="1200">
                <a:solidFill>
                  <a:schemeClr val="tx1"/>
                </a:solidFill>
                <a:latin typeface="Times New Roman" panose="02020603050405020304" pitchFamily="18" charset="0"/>
              </a:defRPr>
            </a:lvl2pPr>
            <a:lvl3pPr marL="1163638" indent="-231775" defTabSz="931863" eaLnBrk="0" hangingPunct="0">
              <a:spcBef>
                <a:spcPct val="30000"/>
              </a:spcBef>
              <a:defRPr sz="1200">
                <a:solidFill>
                  <a:schemeClr val="tx1"/>
                </a:solidFill>
                <a:latin typeface="Times New Roman" panose="02020603050405020304" pitchFamily="18" charset="0"/>
              </a:defRPr>
            </a:lvl3pPr>
            <a:lvl4pPr marL="1630363" indent="-231775" defTabSz="931863" eaLnBrk="0" hangingPunct="0">
              <a:spcBef>
                <a:spcPct val="30000"/>
              </a:spcBef>
              <a:defRPr sz="1200">
                <a:solidFill>
                  <a:schemeClr val="tx1"/>
                </a:solidFill>
                <a:latin typeface="Times New Roman" panose="02020603050405020304" pitchFamily="18" charset="0"/>
              </a:defRPr>
            </a:lvl4pPr>
            <a:lvl5pPr marL="2095500" indent="-231775" defTabSz="931863" eaLnBrk="0" hangingPunct="0">
              <a:spcBef>
                <a:spcPct val="30000"/>
              </a:spcBef>
              <a:defRPr sz="1200">
                <a:solidFill>
                  <a:schemeClr val="tx1"/>
                </a:solidFill>
                <a:latin typeface="Times New Roman" panose="02020603050405020304" pitchFamily="18" charset="0"/>
              </a:defRPr>
            </a:lvl5pPr>
            <a:lvl6pPr marL="2552700"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AE710049-5B2F-4CBE-9980-13AC1ACC347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7523" name="Rectangle 2">
            <a:extLst>
              <a:ext uri="{FF2B5EF4-FFF2-40B4-BE49-F238E27FC236}">
                <a16:creationId xmlns:a16="http://schemas.microsoft.com/office/drawing/2014/main" id="{9CCA5D8F-B450-484A-9017-6D2450B57AE6}"/>
              </a:ext>
            </a:extLst>
          </p:cNvPr>
          <p:cNvSpPr>
            <a:spLocks noChangeArrowheads="1"/>
          </p:cNvSpPr>
          <p:nvPr/>
        </p:nvSpPr>
        <p:spPr bwMode="auto">
          <a:xfrm>
            <a:off x="3970338" y="0"/>
            <a:ext cx="30400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7524" name="Rectangle 3">
            <a:extLst>
              <a:ext uri="{FF2B5EF4-FFF2-40B4-BE49-F238E27FC236}">
                <a16:creationId xmlns:a16="http://schemas.microsoft.com/office/drawing/2014/main" id="{1180D612-2FCD-475F-9093-61C7B319A646}"/>
              </a:ext>
            </a:extLst>
          </p:cNvPr>
          <p:cNvSpPr>
            <a:spLocks noChangeArrowheads="1"/>
          </p:cNvSpPr>
          <p:nvPr/>
        </p:nvSpPr>
        <p:spPr bwMode="auto">
          <a:xfrm>
            <a:off x="3970338" y="8778875"/>
            <a:ext cx="3040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8" tIns="0" rIns="19318" bIns="0" anchor="b"/>
          <a:lstStyle>
            <a:lvl1pPr defTabSz="909638" eaLnBrk="0" hangingPunct="0">
              <a:spcBef>
                <a:spcPct val="30000"/>
              </a:spcBef>
              <a:defRPr sz="1200">
                <a:solidFill>
                  <a:schemeClr val="tx1"/>
                </a:solidFill>
                <a:latin typeface="Times New Roman" panose="02020603050405020304" pitchFamily="18" charset="0"/>
              </a:defRPr>
            </a:lvl1pPr>
            <a:lvl2pPr marL="742950" indent="-285750" defTabSz="909638" eaLnBrk="0" hangingPunct="0">
              <a:spcBef>
                <a:spcPct val="30000"/>
              </a:spcBef>
              <a:defRPr sz="1200">
                <a:solidFill>
                  <a:schemeClr val="tx1"/>
                </a:solidFill>
                <a:latin typeface="Times New Roman" panose="02020603050405020304" pitchFamily="18" charset="0"/>
              </a:defRPr>
            </a:lvl2pPr>
            <a:lvl3pPr marL="1143000" indent="-228600" defTabSz="909638" eaLnBrk="0" hangingPunct="0">
              <a:spcBef>
                <a:spcPct val="30000"/>
              </a:spcBef>
              <a:defRPr sz="1200">
                <a:solidFill>
                  <a:schemeClr val="tx1"/>
                </a:solidFill>
                <a:latin typeface="Times New Roman" panose="02020603050405020304" pitchFamily="18" charset="0"/>
              </a:defRPr>
            </a:lvl3pPr>
            <a:lvl4pPr marL="1600200" indent="-228600" defTabSz="909638" eaLnBrk="0" hangingPunct="0">
              <a:spcBef>
                <a:spcPct val="30000"/>
              </a:spcBef>
              <a:defRPr sz="1200">
                <a:solidFill>
                  <a:schemeClr val="tx1"/>
                </a:solidFill>
                <a:latin typeface="Times New Roman" panose="02020603050405020304" pitchFamily="18" charset="0"/>
              </a:defRPr>
            </a:lvl4pPr>
            <a:lvl5pPr marL="2057400" indent="-228600" defTabSz="909638" eaLnBrk="0" hangingPunct="0">
              <a:spcBef>
                <a:spcPct val="30000"/>
              </a:spcBef>
              <a:defRPr sz="1200">
                <a:solidFill>
                  <a:schemeClr val="tx1"/>
                </a:solidFill>
                <a:latin typeface="Times New Roman" panose="02020603050405020304" pitchFamily="18" charset="0"/>
              </a:defRPr>
            </a:lvl5pPr>
            <a:lvl6pPr marL="2514600" indent="-228600" defTabSz="9096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096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096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09638"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r>
              <a:rPr kumimoji="0" lang="en-US"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46</a:t>
            </a:r>
          </a:p>
        </p:txBody>
      </p:sp>
      <p:sp>
        <p:nvSpPr>
          <p:cNvPr id="107525" name="Rectangle 4">
            <a:extLst>
              <a:ext uri="{FF2B5EF4-FFF2-40B4-BE49-F238E27FC236}">
                <a16:creationId xmlns:a16="http://schemas.microsoft.com/office/drawing/2014/main" id="{3CE363F7-0B86-4FEE-8C29-AD6A384CDC6D}"/>
              </a:ext>
            </a:extLst>
          </p:cNvPr>
          <p:cNvSpPr>
            <a:spLocks noChangeArrowheads="1"/>
          </p:cNvSpPr>
          <p:nvPr/>
        </p:nvSpPr>
        <p:spPr bwMode="auto">
          <a:xfrm>
            <a:off x="0" y="8778875"/>
            <a:ext cx="30368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7526" name="Rectangle 5">
            <a:extLst>
              <a:ext uri="{FF2B5EF4-FFF2-40B4-BE49-F238E27FC236}">
                <a16:creationId xmlns:a16="http://schemas.microsoft.com/office/drawing/2014/main" id="{37E2788D-7675-4E0F-B753-7AC00CFC1224}"/>
              </a:ext>
            </a:extLst>
          </p:cNvPr>
          <p:cNvSpPr>
            <a:spLocks noChangeArrowheads="1"/>
          </p:cNvSpPr>
          <p:nvPr/>
        </p:nvSpPr>
        <p:spPr bwMode="auto">
          <a:xfrm>
            <a:off x="0" y="0"/>
            <a:ext cx="30368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7527" name="Rectangle 6">
            <a:extLst>
              <a:ext uri="{FF2B5EF4-FFF2-40B4-BE49-F238E27FC236}">
                <a16:creationId xmlns:a16="http://schemas.microsoft.com/office/drawing/2014/main" id="{782019EE-7D69-4007-BA43-13C8116CA0A9}"/>
              </a:ext>
            </a:extLst>
          </p:cNvPr>
          <p:cNvSpPr>
            <a:spLocks noGrp="1" noRot="1" noChangeAspect="1" noChangeArrowheads="1" noTextEdit="1"/>
          </p:cNvSpPr>
          <p:nvPr>
            <p:ph type="sldImg"/>
          </p:nvPr>
        </p:nvSpPr>
        <p:spPr>
          <a:xfrm>
            <a:off x="419100" y="704850"/>
            <a:ext cx="6172200" cy="3471863"/>
          </a:xfrm>
          <a:ln w="12700" cap="flat">
            <a:solidFill>
              <a:schemeClr val="tx1"/>
            </a:solidFill>
          </a:ln>
        </p:spPr>
      </p:sp>
      <p:sp>
        <p:nvSpPr>
          <p:cNvPr id="107528" name="Rectangle 7">
            <a:extLst>
              <a:ext uri="{FF2B5EF4-FFF2-40B4-BE49-F238E27FC236}">
                <a16:creationId xmlns:a16="http://schemas.microsoft.com/office/drawing/2014/main" id="{C9CA5C61-8587-4D64-80C3-3BC524628FFC}"/>
              </a:ext>
            </a:extLst>
          </p:cNvPr>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8" tIns="46684" rIns="93368" bIns="46684"/>
          <a:lstStyle/>
          <a:p>
            <a:pPr defTabSz="928688" eaLnBrk="1" hangingPunct="1"/>
            <a:r>
              <a:rPr lang="en-US" altLang="en-US"/>
              <a:t>User don’t know initially what question they need to know</a:t>
            </a:r>
          </a:p>
          <a:p>
            <a:pPr defTabSz="928688" eaLnBrk="1" hangingPunct="1"/>
            <a:endParaRPr lang="en-US" altLang="en-US"/>
          </a:p>
          <a:p>
            <a:pPr defTabSz="928688" eaLnBrk="1" hangingPunct="1"/>
            <a:r>
              <a:rPr lang="en-US" altLang="en-US"/>
              <a:t>Data biasness: some unusual data spikes e.g user did not enter age in registration form and by default value is 0000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7E5FD389-F714-4D4F-A43A-A691A3702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517710EE-1C1B-4BD7-9E9D-9EA4FA6E48F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491" name="Rectangle 2">
            <a:extLst>
              <a:ext uri="{FF2B5EF4-FFF2-40B4-BE49-F238E27FC236}">
                <a16:creationId xmlns:a16="http://schemas.microsoft.com/office/drawing/2014/main" id="{67D49B9E-1AF4-4084-9A04-D2148977734A}"/>
              </a:ext>
            </a:extLst>
          </p:cNvPr>
          <p:cNvSpPr>
            <a:spLocks noGrp="1" noRot="1" noChangeAspect="1" noChangeArrowheads="1" noTextEdit="1"/>
          </p:cNvSpPr>
          <p:nvPr>
            <p:ph type="sldImg"/>
          </p:nvPr>
        </p:nvSpPr>
        <p:spPr>
          <a:xfrm>
            <a:off x="422275" y="728663"/>
            <a:ext cx="6170613" cy="3471862"/>
          </a:xfrm>
          <a:ln w="12700" cap="flat">
            <a:solidFill>
              <a:schemeClr val="tx1"/>
            </a:solidFill>
          </a:ln>
        </p:spPr>
      </p:sp>
      <p:sp>
        <p:nvSpPr>
          <p:cNvPr id="63492" name="Rectangle 3">
            <a:extLst>
              <a:ext uri="{FF2B5EF4-FFF2-40B4-BE49-F238E27FC236}">
                <a16:creationId xmlns:a16="http://schemas.microsoft.com/office/drawing/2014/main" id="{79B09996-2229-4D90-8154-C889E19600F5}"/>
              </a:ext>
            </a:extLst>
          </p:cNvPr>
          <p:cNvSpPr>
            <a:spLocks noGrp="1" noChangeArrowheads="1"/>
          </p:cNvSpPr>
          <p:nvPr>
            <p:ph type="body" idx="1"/>
          </p:nvPr>
        </p:nvSpPr>
        <p:spPr>
          <a:xfrm>
            <a:off x="935038" y="4452938"/>
            <a:ext cx="5140325"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8" tIns="46684" rIns="93368" bIns="46684"/>
          <a:lstStyle/>
          <a:p>
            <a:r>
              <a:rPr lang="en-US" altLang="en-US" dirty="0"/>
              <a:t>Facts are the quantities, numbers that can be aggregated (e.g., sales $, units sold etc.) that</a:t>
            </a:r>
          </a:p>
          <a:p>
            <a:r>
              <a:rPr lang="en-US" altLang="en-US" dirty="0"/>
              <a:t>we measure and dimensions are how we filter/report on the quantities (e.g., by geography,</a:t>
            </a:r>
          </a:p>
          <a:p>
            <a:r>
              <a:rPr lang="en-US" altLang="en-US" dirty="0"/>
              <a:t>product, date,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1462BF9-C40D-4377-8FA1-8B9D73FFAACA}" type="slidenum">
              <a:rPr kumimoji="0" lang="en-US" altLang="en-US" sz="1200" b="0" smtClean="0"/>
              <a:pPr/>
              <a:t>18</a:t>
            </a:fld>
            <a:endParaRPr kumimoji="0" lang="en-US" altLang="en-US" sz="12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8363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99E60C4-8B58-4377-88BB-369730EC0B09}" type="slidenum">
              <a:rPr kumimoji="0" lang="en-US" altLang="en-US" sz="1200" b="0" smtClean="0"/>
              <a:pPr/>
              <a:t>19</a:t>
            </a:fld>
            <a:endParaRPr kumimoji="0" lang="en-US" altLang="en-US" sz="1200" b="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r>
              <a:rPr lang="en-US" altLang="en-US" dirty="0"/>
              <a:t>Constellation schema:</a:t>
            </a:r>
          </a:p>
          <a:p>
            <a:r>
              <a:rPr lang="en-US" altLang="en-US" dirty="0"/>
              <a:t> - Multiple fact tables</a:t>
            </a:r>
          </a:p>
          <a:p>
            <a:r>
              <a:rPr lang="en-US" altLang="en-US" dirty="0"/>
              <a:t> - Dimension tables share fact tables</a:t>
            </a:r>
          </a:p>
          <a:p>
            <a:r>
              <a:rPr lang="en-US" altLang="en-US" dirty="0"/>
              <a:t> - Relationship diagram looks like a constellation</a:t>
            </a:r>
          </a:p>
        </p:txBody>
      </p:sp>
    </p:spTree>
    <p:extLst>
      <p:ext uri="{BB962C8B-B14F-4D97-AF65-F5344CB8AC3E}">
        <p14:creationId xmlns:p14="http://schemas.microsoft.com/office/powerpoint/2010/main" val="2794479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248D97F-DDFF-43E4-B0A1-8C4C928F2E94}" type="slidenum">
              <a:rPr kumimoji="0" lang="en-US" altLang="en-US" sz="1200" b="0" smtClean="0"/>
              <a:pPr/>
              <a:t>20</a:t>
            </a:fld>
            <a:endParaRPr kumimoji="0" lang="en-US" altLang="en-US" sz="1200"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528164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 prepended</a:t>
            </a:r>
            <a:r>
              <a:rPr lang="en-US" baseline="0" dirty="0"/>
              <a:t> to the table names to avoid table name conflicts in my schema</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21</a:t>
            </a:fld>
            <a:endParaRPr lang="en-US"/>
          </a:p>
        </p:txBody>
      </p:sp>
    </p:spTree>
    <p:extLst>
      <p:ext uri="{BB962C8B-B14F-4D97-AF65-F5344CB8AC3E}">
        <p14:creationId xmlns:p14="http://schemas.microsoft.com/office/powerpoint/2010/main" val="2310543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36344A4-3133-4BDC-B768-79D006BA8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55650" indent="-290513" defTabSz="931863" eaLnBrk="0" hangingPunct="0">
              <a:spcBef>
                <a:spcPct val="30000"/>
              </a:spcBef>
              <a:defRPr sz="1200">
                <a:solidFill>
                  <a:schemeClr val="tx1"/>
                </a:solidFill>
                <a:latin typeface="Times New Roman" panose="02020603050405020304" pitchFamily="18" charset="0"/>
              </a:defRPr>
            </a:lvl2pPr>
            <a:lvl3pPr marL="1163638" indent="-231775" defTabSz="931863" eaLnBrk="0" hangingPunct="0">
              <a:spcBef>
                <a:spcPct val="30000"/>
              </a:spcBef>
              <a:defRPr sz="1200">
                <a:solidFill>
                  <a:schemeClr val="tx1"/>
                </a:solidFill>
                <a:latin typeface="Times New Roman" panose="02020603050405020304" pitchFamily="18" charset="0"/>
              </a:defRPr>
            </a:lvl3pPr>
            <a:lvl4pPr marL="1630363" indent="-231775" defTabSz="931863" eaLnBrk="0" hangingPunct="0">
              <a:spcBef>
                <a:spcPct val="30000"/>
              </a:spcBef>
              <a:defRPr sz="1200">
                <a:solidFill>
                  <a:schemeClr val="tx1"/>
                </a:solidFill>
                <a:latin typeface="Times New Roman" panose="02020603050405020304" pitchFamily="18" charset="0"/>
              </a:defRPr>
            </a:lvl4pPr>
            <a:lvl5pPr marL="2095500" indent="-231775" defTabSz="931863" eaLnBrk="0" hangingPunct="0">
              <a:spcBef>
                <a:spcPct val="30000"/>
              </a:spcBef>
              <a:defRPr sz="1200">
                <a:solidFill>
                  <a:schemeClr val="tx1"/>
                </a:solidFill>
                <a:latin typeface="Times New Roman" panose="02020603050405020304" pitchFamily="18" charset="0"/>
              </a:defRPr>
            </a:lvl5pPr>
            <a:lvl6pPr marL="2552700"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1E351663-CE91-4225-B754-09BCF81327D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2707" name="Rectangle 2">
            <a:extLst>
              <a:ext uri="{FF2B5EF4-FFF2-40B4-BE49-F238E27FC236}">
                <a16:creationId xmlns:a16="http://schemas.microsoft.com/office/drawing/2014/main" id="{328F75D9-79D4-4F42-8931-FE8A5DDC301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83BC16C7-8DEB-4A69-9E51-65B1099D40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already stated a number of times, in a Data Warehouse decision support environment</a:t>
            </a:r>
          </a:p>
          <a:p>
            <a:r>
              <a:rPr lang="en-US" altLang="en-US"/>
              <a:t>we are interested in the big picture, we want to look at the data from a macro level instead</a:t>
            </a:r>
          </a:p>
          <a:p>
            <a:r>
              <a:rPr lang="en-US" altLang="en-US"/>
              <a:t>of the micro level. For a macroscopic view aggregates are used. In this example we look</a:t>
            </a:r>
          </a:p>
          <a:p>
            <a:r>
              <a:rPr lang="en-US" altLang="en-US"/>
              <a:t>at the sales volume i.e. number of items sold as a function of product, time and</a:t>
            </a:r>
          </a:p>
          <a:p>
            <a:r>
              <a:rPr lang="en-US" altLang="en-US"/>
              <a:t>geography. Note that all three of them are dimensions. The proceed with the analysis, a</a:t>
            </a:r>
          </a:p>
          <a:p>
            <a:r>
              <a:rPr lang="en-US" altLang="en-US"/>
              <a:t>cube structure will be first created such that each dimension of the cube will correspond</a:t>
            </a:r>
          </a:p>
          <a:p>
            <a:r>
              <a:rPr lang="en-US" altLang="en-US"/>
              <a:t>to each identified dimension, and within each dimension will be the corresponding</a:t>
            </a:r>
          </a:p>
          <a:p>
            <a:r>
              <a:rPr lang="en-US" altLang="en-US"/>
              <a:t>hierarchy. The example further shows how the dimensions are “rolled-out” i.e. Province</a:t>
            </a:r>
          </a:p>
          <a:p>
            <a:r>
              <a:rPr lang="en-US" altLang="en-US"/>
              <a:t>into divisions, then division into district, then district into city and finally cities into</a:t>
            </a:r>
          </a:p>
          <a:p>
            <a:r>
              <a:rPr lang="en-US" altLang="en-US"/>
              <a:t>zones. Note that weeks could be rolled into a year and at the same time months can be</a:t>
            </a:r>
          </a:p>
          <a:p>
            <a:r>
              <a:rPr lang="en-US" altLang="en-US"/>
              <a:t>rolled into quarters and quarters rolled into years</a:t>
            </a:r>
          </a:p>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5E25CAFE-F20D-4BD8-A07A-39716F5CCB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12D777-4248-4758-84B3-D5B0169A3AB5}" type="slidenum">
              <a:rPr lang="en-US" altLang="en-US"/>
              <a:pPr>
                <a:spcBef>
                  <a:spcPct val="0"/>
                </a:spcBef>
              </a:pPr>
              <a:t>26</a:t>
            </a:fld>
            <a:endParaRPr lang="en-US" altLang="en-US"/>
          </a:p>
        </p:txBody>
      </p:sp>
      <p:sp>
        <p:nvSpPr>
          <p:cNvPr id="84995" name="Rectangle 2">
            <a:extLst>
              <a:ext uri="{FF2B5EF4-FFF2-40B4-BE49-F238E27FC236}">
                <a16:creationId xmlns:a16="http://schemas.microsoft.com/office/drawing/2014/main" id="{4ABA67D0-417E-41E8-88B9-B6153FBF7CA2}"/>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F4DECB39-732D-479F-B4D6-952CFB49E6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question is “how to convert something into a cube” which is intrinsically not a cube. And</a:t>
            </a:r>
          </a:p>
          <a:p>
            <a:r>
              <a:rPr lang="en-US" altLang="en-US" dirty="0"/>
              <a:t>more importantly, if MOLAP has the space requirement limitations, and to overcome</a:t>
            </a:r>
          </a:p>
          <a:p>
            <a:r>
              <a:rPr lang="en-US" altLang="en-US" dirty="0"/>
              <a:t>those limitations we are using a different implementation, then wouldn't the conversion</a:t>
            </a:r>
          </a:p>
          <a:p>
            <a:r>
              <a:rPr lang="en-US" altLang="en-US" dirty="0"/>
              <a:t>back to a “cube” defeat the purpose? This is actually a very good question, and needs</a:t>
            </a:r>
          </a:p>
          <a:p>
            <a:r>
              <a:rPr lang="en-US" altLang="en-US" dirty="0"/>
              <a:t>some detailed explanation. Fig- shows two rows of a fact table, and the aggregates</a:t>
            </a:r>
          </a:p>
          <a:p>
            <a:r>
              <a:rPr lang="en-US" altLang="en-US" dirty="0"/>
              <a:t>corresponding to the cells of the fact table are shown correspondingly in a three</a:t>
            </a:r>
          </a:p>
          <a:p>
            <a:r>
              <a:rPr lang="en-US" altLang="en-US" dirty="0"/>
              <a:t>dimensional cube. Extending this argument, each and every cell of the fact table can have</a:t>
            </a:r>
          </a:p>
          <a:p>
            <a:r>
              <a:rPr lang="en-US" altLang="en-US" dirty="0"/>
              <a:t>a corresponding mapping. To clarify this further, consider the analogy of the map of the</a:t>
            </a:r>
          </a:p>
          <a:p>
            <a:r>
              <a:rPr lang="en-US" altLang="en-US" dirty="0"/>
              <a:t>world. Our planet earth is NOT flat, it is spherical in nature i.e. three dimensional, yet the</a:t>
            </a:r>
          </a:p>
          <a:p>
            <a:r>
              <a:rPr lang="en-US" altLang="en-US" dirty="0"/>
              <a:t>map of the earth is flat i.e. two dimensional in nature i.e. there is a mapping from 3D</a:t>
            </a:r>
          </a:p>
          <a:p>
            <a:r>
              <a:rPr lang="en-US" altLang="en-US" dirty="0"/>
              <a:t>space to 2D space. If you look closely at the map, you will see that the map is divided</a:t>
            </a:r>
          </a:p>
          <a:p>
            <a:r>
              <a:rPr lang="en-US" altLang="en-US" dirty="0"/>
              <a:t>into a grid based on longitude and latitude, and the corresponding cells or rectangles are</a:t>
            </a:r>
          </a:p>
          <a:p>
            <a:r>
              <a:rPr lang="en-US" altLang="en-US" dirty="0"/>
              <a:t>not of the same size. Similarly a 2D table can be considered to be a mapping or</a:t>
            </a:r>
          </a:p>
          <a:p>
            <a:r>
              <a:rPr lang="en-US" altLang="en-US" dirty="0"/>
              <a:t>representation of a multi-dimensional cube or vice-a-versa.</a:t>
            </a:r>
          </a:p>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8931FF1-7043-48F3-9332-A9606F0E72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0F17603-99F2-4880-818B-E1BC4818A7DC}" type="slidenum">
              <a:rPr lang="en-US" altLang="en-US"/>
              <a:pPr>
                <a:spcBef>
                  <a:spcPct val="0"/>
                </a:spcBef>
              </a:pPr>
              <a:t>27</a:t>
            </a:fld>
            <a:endParaRPr lang="en-US" altLang="en-US"/>
          </a:p>
        </p:txBody>
      </p:sp>
      <p:sp>
        <p:nvSpPr>
          <p:cNvPr id="86019" name="Rectangle 2">
            <a:extLst>
              <a:ext uri="{FF2B5EF4-FFF2-40B4-BE49-F238E27FC236}">
                <a16:creationId xmlns:a16="http://schemas.microsoft.com/office/drawing/2014/main" id="{FFAC8A15-922D-4277-A78F-2EA32AE735F7}"/>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C4606B06-9C8F-4B92-802A-C0C87ED62D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we talked of a cube for a MOLAP, it was not actually a physical cube, but was a</a:t>
            </a:r>
          </a:p>
          <a:p>
            <a:r>
              <a:rPr lang="en-US" altLang="en-US"/>
              <a:t>logical entity. We continue with that concept, and assume that what was stored in a cube</a:t>
            </a:r>
          </a:p>
          <a:p>
            <a:r>
              <a:rPr lang="en-US" altLang="en-US"/>
              <a:t>at a certain combination of indexes, corresponding to such a group of indices, we store</a:t>
            </a:r>
          </a:p>
          <a:p>
            <a:r>
              <a:rPr lang="en-US" altLang="en-US"/>
              <a:t>the aggregates in a two dimensional table, and we use such groups of tables to store the</a:t>
            </a:r>
          </a:p>
          <a:p>
            <a:r>
              <a:rPr lang="en-US" altLang="en-US"/>
              <a:t>same data that was stored in a MOLAP. The table shown in fig-12.2 is divided into three</a:t>
            </a:r>
          </a:p>
          <a:p>
            <a:r>
              <a:rPr lang="en-US" altLang="en-US"/>
              <a:t>parts shown shaded and also shown by dotted lines. Corresponding to each part of the</a:t>
            </a:r>
          </a:p>
          <a:p>
            <a:r>
              <a:rPr lang="en-US" altLang="en-US"/>
              <a:t>table, there is a query and consequently the table can actually be filled using three SQL</a:t>
            </a:r>
          </a:p>
          <a:p>
            <a:r>
              <a:rPr lang="en-US" altLang="en-US"/>
              <a:t>queries as follows:</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24FEBEA0-306D-4E3A-A8D0-77247200B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55650" indent="-290513" defTabSz="931863" eaLnBrk="0" hangingPunct="0">
              <a:spcBef>
                <a:spcPct val="30000"/>
              </a:spcBef>
              <a:defRPr sz="1200">
                <a:solidFill>
                  <a:schemeClr val="tx1"/>
                </a:solidFill>
                <a:latin typeface="Times New Roman" panose="02020603050405020304" pitchFamily="18" charset="0"/>
              </a:defRPr>
            </a:lvl2pPr>
            <a:lvl3pPr marL="1163638" indent="-231775" defTabSz="931863" eaLnBrk="0" hangingPunct="0">
              <a:spcBef>
                <a:spcPct val="30000"/>
              </a:spcBef>
              <a:defRPr sz="1200">
                <a:solidFill>
                  <a:schemeClr val="tx1"/>
                </a:solidFill>
                <a:latin typeface="Times New Roman" panose="02020603050405020304" pitchFamily="18" charset="0"/>
              </a:defRPr>
            </a:lvl3pPr>
            <a:lvl4pPr marL="1630363" indent="-231775" defTabSz="931863" eaLnBrk="0" hangingPunct="0">
              <a:spcBef>
                <a:spcPct val="30000"/>
              </a:spcBef>
              <a:defRPr sz="1200">
                <a:solidFill>
                  <a:schemeClr val="tx1"/>
                </a:solidFill>
                <a:latin typeface="Times New Roman" panose="02020603050405020304" pitchFamily="18" charset="0"/>
              </a:defRPr>
            </a:lvl4pPr>
            <a:lvl5pPr marL="2095500" indent="-231775" defTabSz="931863" eaLnBrk="0" hangingPunct="0">
              <a:spcBef>
                <a:spcPct val="30000"/>
              </a:spcBef>
              <a:defRPr sz="1200">
                <a:solidFill>
                  <a:schemeClr val="tx1"/>
                </a:solidFill>
                <a:latin typeface="Times New Roman" panose="02020603050405020304" pitchFamily="18" charset="0"/>
              </a:defRPr>
            </a:lvl5pPr>
            <a:lvl6pPr marL="2552700"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F667D33D-8071-408E-B619-ED33DE3CEC0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8547" name="Rectangle 2">
            <a:extLst>
              <a:ext uri="{FF2B5EF4-FFF2-40B4-BE49-F238E27FC236}">
                <a16:creationId xmlns:a16="http://schemas.microsoft.com/office/drawing/2014/main" id="{0A4FF011-C839-41EC-BC7B-6D692292FB53}"/>
              </a:ext>
            </a:extLst>
          </p:cNvPr>
          <p:cNvSpPr>
            <a:spLocks noGrp="1" noRot="1" noChangeAspect="1" noChangeArrowheads="1" noTextEdit="1"/>
          </p:cNvSpPr>
          <p:nvPr>
            <p:ph type="sldImg"/>
          </p:nvPr>
        </p:nvSpPr>
        <p:spPr>
          <a:xfrm>
            <a:off x="406400" y="698500"/>
            <a:ext cx="6199188" cy="3487738"/>
          </a:xfrm>
          <a:ln/>
        </p:spPr>
      </p:sp>
      <p:sp>
        <p:nvSpPr>
          <p:cNvPr id="108548" name="Rectangle 3">
            <a:extLst>
              <a:ext uri="{FF2B5EF4-FFF2-40B4-BE49-F238E27FC236}">
                <a16:creationId xmlns:a16="http://schemas.microsoft.com/office/drawing/2014/main" id="{24A92917-739B-4CED-B76C-B22BD9E37177}"/>
              </a:ext>
            </a:extLst>
          </p:cNvPr>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28688" eaLnBrk="1" hangingPunct="1"/>
            <a:endParaRPr lang="en-US" altLang="en-US"/>
          </a:p>
        </p:txBody>
      </p:sp>
    </p:spTree>
    <p:extLst>
      <p:ext uri="{BB962C8B-B14F-4D97-AF65-F5344CB8AC3E}">
        <p14:creationId xmlns:p14="http://schemas.microsoft.com/office/powerpoint/2010/main" val="965164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F82EB99-1A1D-48B9-96D3-25B79394C5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FB6B2B-B34E-4C11-90D9-4ADC89D8F07B}" type="slidenum">
              <a:rPr lang="en-US" altLang="en-US"/>
              <a:pPr>
                <a:spcBef>
                  <a:spcPct val="0"/>
                </a:spcBef>
              </a:pPr>
              <a:t>28</a:t>
            </a:fld>
            <a:endParaRPr lang="en-US" altLang="en-US"/>
          </a:p>
        </p:txBody>
      </p:sp>
      <p:sp>
        <p:nvSpPr>
          <p:cNvPr id="87043" name="Rectangle 2">
            <a:extLst>
              <a:ext uri="{FF2B5EF4-FFF2-40B4-BE49-F238E27FC236}">
                <a16:creationId xmlns:a16="http://schemas.microsoft.com/office/drawing/2014/main" id="{DF1838EC-73DC-4797-8AB8-689DF257EBC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6557C2A-1F2C-4F92-98C4-6527A173761F}"/>
              </a:ext>
            </a:extLst>
          </p:cNvPr>
          <p:cNvSpPr>
            <a:spLocks noGrp="1" noChangeArrowheads="1"/>
          </p:cNvSpPr>
          <p:nvPr>
            <p:ph type="body" idx="1"/>
          </p:nvPr>
        </p:nvSpPr>
        <p:spPr>
          <a:xfrm>
            <a:off x="701675" y="4416425"/>
            <a:ext cx="5919788"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using these three</a:t>
            </a:r>
          </a:p>
          <a:p>
            <a:r>
              <a:rPr lang="en-US" altLang="en-US"/>
              <a:t>queries, we create a ROALP structure for previous table</a:t>
            </a:r>
          </a:p>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29EC71C-F8D3-4D2C-ADED-0316654834B3}" type="slidenum">
              <a:rPr kumimoji="0" lang="en-US" altLang="en-US" sz="1200" b="0" smtClean="0"/>
              <a:pPr/>
              <a:t>29</a:t>
            </a:fld>
            <a:endParaRPr kumimoji="0" lang="en-US" altLang="en-US" sz="1200" b="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FEB2B20-A9C8-447F-AA72-70D7E622A5C2}" type="slidenum">
              <a:rPr kumimoji="0" lang="en-US" altLang="en-US" sz="1200" b="0">
                <a:latin typeface="Arial" charset="0"/>
              </a:rPr>
              <a:pPr algn="r" eaLnBrk="1" hangingPunct="1"/>
              <a:t>29</a:t>
            </a:fld>
            <a:endParaRPr kumimoji="0" lang="en-US" altLang="en-US"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a:t>Partial syntax</a:t>
            </a:r>
            <a:endParaRPr lang="en-US" altLang="en-US" dirty="0"/>
          </a:p>
          <a:p>
            <a:pPr eaLnBrk="1" hangingPunct="1"/>
            <a:endParaRPr lang="en-US" altLang="en-US" dirty="0"/>
          </a:p>
          <a:p>
            <a:pPr eaLnBrk="1" hangingPunct="1"/>
            <a:r>
              <a:rPr lang="en-US" altLang="en-US" dirty="0"/>
              <a:t>Additional subtotal rows</a:t>
            </a:r>
          </a:p>
          <a:p>
            <a:pPr eaLnBrk="1" hangingPunct="1">
              <a:buFontTx/>
              <a:buChar char="•"/>
            </a:pPr>
            <a:r>
              <a:rPr lang="en-US" altLang="en-US" dirty="0"/>
              <a:t>Month totals: 3 rows</a:t>
            </a:r>
          </a:p>
          <a:p>
            <a:pPr eaLnBrk="1" hangingPunct="1">
              <a:buFontTx/>
              <a:buChar char="•"/>
            </a:pPr>
            <a:r>
              <a:rPr lang="en-US" altLang="en-US" dirty="0"/>
              <a:t>State totals: 3 rows</a:t>
            </a:r>
          </a:p>
          <a:p>
            <a:pPr eaLnBrk="1" hangingPunct="1">
              <a:buFontTx/>
              <a:buChar char="•"/>
            </a:pPr>
            <a:r>
              <a:rPr lang="en-US" altLang="en-US" dirty="0"/>
              <a:t>Grand total: 1 row</a:t>
            </a:r>
          </a:p>
        </p:txBody>
      </p:sp>
    </p:spTree>
    <p:extLst>
      <p:ext uri="{BB962C8B-B14F-4D97-AF65-F5344CB8AC3E}">
        <p14:creationId xmlns:p14="http://schemas.microsoft.com/office/powerpoint/2010/main" val="184805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DE032A5-0873-4D7E-8B64-721AD2BABF35}" type="slidenum">
              <a:rPr kumimoji="0" lang="en-US" altLang="en-US" sz="1200" b="0" smtClean="0"/>
              <a:pPr/>
              <a:t>31</a:t>
            </a:fld>
            <a:endParaRPr kumimoji="0" lang="en-US" altLang="en-US" sz="1200" b="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US" altLang="en-US" dirty="0"/>
              <a:t>The CUBE operator clause produces all possible subtotal combinations in addition to the normal totals shown in a GROUP BY clause. Because all possible subtotals are generated, the CUBE operator is appropriate to summarize columns from independent dimensions rather than columns representing different levels of the same dimension. For example, the CUBE operator would be appropriate to generate subtotals for all combinations of month, store state, and item brand. In contrast, a CUBE operation to show all possible subtotals of year, month, and day would have limited interest because of the hierarchy in the time dimension.</a:t>
            </a:r>
          </a:p>
          <a:p>
            <a:endParaRPr lang="en-US" altLang="en-US" dirty="0"/>
          </a:p>
          <a:p>
            <a:r>
              <a:rPr lang="en-US" altLang="en-US" dirty="0"/>
              <a:t>This example shows a CUBE of two independent dimensions (</a:t>
            </a:r>
            <a:r>
              <a:rPr lang="en-US" altLang="en-US" dirty="0" err="1"/>
              <a:t>StoreZip</a:t>
            </a:r>
            <a:r>
              <a:rPr lang="en-US" altLang="en-US" dirty="0"/>
              <a:t> and </a:t>
            </a:r>
            <a:r>
              <a:rPr lang="en-US" altLang="en-US" dirty="0" err="1"/>
              <a:t>TimeMonth</a:t>
            </a:r>
            <a:r>
              <a:rPr lang="en-US" altLang="en-US" dirty="0"/>
              <a:t>). The result will contain subtotals for each column value and a grand total.</a:t>
            </a:r>
          </a:p>
          <a:p>
            <a:endParaRPr lang="en-US" altLang="en-US" dirty="0"/>
          </a:p>
          <a:p>
            <a:r>
              <a:rPr lang="en-US" altLang="en-US" dirty="0"/>
              <a:t>Query formulation questions</a:t>
            </a:r>
          </a:p>
          <a:p>
            <a:pPr marL="171450" indent="-171450">
              <a:buFontTx/>
              <a:buChar char="-"/>
            </a:pPr>
            <a:r>
              <a:rPr lang="en-US" altLang="en-US" dirty="0"/>
              <a:t>What tables: </a:t>
            </a:r>
            <a:r>
              <a:rPr lang="en-US" altLang="en-US" dirty="0" err="1"/>
              <a:t>SSSales</a:t>
            </a:r>
            <a:r>
              <a:rPr lang="en-US" altLang="en-US" dirty="0"/>
              <a:t>, </a:t>
            </a:r>
            <a:r>
              <a:rPr lang="en-US" altLang="en-US" dirty="0" err="1"/>
              <a:t>SSStore</a:t>
            </a:r>
            <a:r>
              <a:rPr lang="en-US" altLang="en-US" dirty="0"/>
              <a:t>, and </a:t>
            </a:r>
            <a:r>
              <a:rPr lang="en-US" altLang="en-US" dirty="0" err="1"/>
              <a:t>SSTimeDim</a:t>
            </a:r>
            <a:endParaRPr lang="en-US" altLang="en-US" dirty="0"/>
          </a:p>
          <a:p>
            <a:pPr marL="171450" indent="-171450">
              <a:buFontTx/>
              <a:buChar char="-"/>
            </a:pPr>
            <a:r>
              <a:rPr lang="en-US" altLang="en-US" dirty="0"/>
              <a:t>How combined: by join conditions PK-FK</a:t>
            </a:r>
          </a:p>
          <a:p>
            <a:pPr marL="171450" indent="-171450">
              <a:buFontTx/>
              <a:buChar char="-"/>
            </a:pPr>
            <a:r>
              <a:rPr lang="en-US" altLang="en-US" dirty="0"/>
              <a:t>Individual</a:t>
            </a:r>
            <a:r>
              <a:rPr lang="en-US" altLang="en-US" baseline="0" dirty="0"/>
              <a:t> rows versus groups of rows: row summaries on </a:t>
            </a:r>
            <a:r>
              <a:rPr lang="en-US" altLang="en-US" baseline="0" dirty="0" err="1"/>
              <a:t>StoreZip</a:t>
            </a:r>
            <a:r>
              <a:rPr lang="en-US" altLang="en-US" baseline="0" dirty="0"/>
              <a:t> and </a:t>
            </a:r>
            <a:r>
              <a:rPr lang="en-US" altLang="en-US" baseline="0" dirty="0" err="1"/>
              <a:t>TimeMonth</a:t>
            </a:r>
            <a:endParaRPr lang="en-US" altLang="en-US" dirty="0"/>
          </a:p>
          <a:p>
            <a:endParaRPr lang="en-US" altLang="en-US" dirty="0"/>
          </a:p>
        </p:txBody>
      </p:sp>
    </p:spTree>
    <p:extLst>
      <p:ext uri="{BB962C8B-B14F-4D97-AF65-F5344CB8AC3E}">
        <p14:creationId xmlns:p14="http://schemas.microsoft.com/office/powerpoint/2010/main" val="125417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32</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32</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49222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AC1B2D4-1FBC-4333-A03F-356B43CB11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55650" indent="-290513" defTabSz="931863" eaLnBrk="0" hangingPunct="0">
              <a:spcBef>
                <a:spcPct val="30000"/>
              </a:spcBef>
              <a:defRPr sz="1200">
                <a:solidFill>
                  <a:schemeClr val="tx1"/>
                </a:solidFill>
                <a:latin typeface="Times New Roman" panose="02020603050405020304" pitchFamily="18" charset="0"/>
              </a:defRPr>
            </a:lvl2pPr>
            <a:lvl3pPr marL="1163638" indent="-231775" defTabSz="931863" eaLnBrk="0" hangingPunct="0">
              <a:spcBef>
                <a:spcPct val="30000"/>
              </a:spcBef>
              <a:defRPr sz="1200">
                <a:solidFill>
                  <a:schemeClr val="tx1"/>
                </a:solidFill>
                <a:latin typeface="Times New Roman" panose="02020603050405020304" pitchFamily="18" charset="0"/>
              </a:defRPr>
            </a:lvl3pPr>
            <a:lvl4pPr marL="1630363" indent="-231775" defTabSz="931863" eaLnBrk="0" hangingPunct="0">
              <a:spcBef>
                <a:spcPct val="30000"/>
              </a:spcBef>
              <a:defRPr sz="1200">
                <a:solidFill>
                  <a:schemeClr val="tx1"/>
                </a:solidFill>
                <a:latin typeface="Times New Roman" panose="02020603050405020304" pitchFamily="18" charset="0"/>
              </a:defRPr>
            </a:lvl4pPr>
            <a:lvl5pPr marL="2095500" indent="-231775" defTabSz="931863" eaLnBrk="0" hangingPunct="0">
              <a:spcBef>
                <a:spcPct val="30000"/>
              </a:spcBef>
              <a:defRPr sz="1200">
                <a:solidFill>
                  <a:schemeClr val="tx1"/>
                </a:solidFill>
                <a:latin typeface="Times New Roman" panose="02020603050405020304" pitchFamily="18" charset="0"/>
              </a:defRPr>
            </a:lvl5pPr>
            <a:lvl6pPr marL="2552700"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C4433491-AEDC-482D-B2C0-3989A6BD4FC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731" name="Rectangle 2">
            <a:extLst>
              <a:ext uri="{FF2B5EF4-FFF2-40B4-BE49-F238E27FC236}">
                <a16:creationId xmlns:a16="http://schemas.microsoft.com/office/drawing/2014/main" id="{EDD86ACF-159A-45B2-BBAD-FFB06349D1B3}"/>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446B0BEC-F1B1-4512-88C2-17474BD81B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rollup operation the level of aggregation</a:t>
            </a:r>
          </a:p>
          <a:p>
            <a:r>
              <a:rPr lang="en-US" altLang="en-US"/>
              <a:t>is increased i.e. data is presented at a higher level of aggregation with less detail. For</a:t>
            </a:r>
          </a:p>
          <a:p>
            <a:r>
              <a:rPr lang="en-US" altLang="en-US"/>
              <a:t>example while looking at the weekly sales data, the decision maker decides to look at the</a:t>
            </a:r>
          </a:p>
          <a:p>
            <a:r>
              <a:rPr lang="en-US" altLang="en-US"/>
              <a:t>monthly sales data, this is a rollup operation. On the other hand, while looking at the</a:t>
            </a:r>
          </a:p>
          <a:p>
            <a:r>
              <a:rPr lang="en-US" altLang="en-US"/>
              <a:t>weekly sales data, the decision makers wants to look at the higher level of detail thus</a:t>
            </a:r>
          </a:p>
          <a:p>
            <a:r>
              <a:rPr lang="en-US" altLang="en-US"/>
              <a:t>he/she drills down and looks at the daily sales data or was looking at the division level of</a:t>
            </a:r>
          </a:p>
          <a:p>
            <a:r>
              <a:rPr lang="en-US" altLang="en-US"/>
              <a:t>the sales data, and drills down into district level sales data by looking at the sales in</a:t>
            </a:r>
          </a:p>
          <a:p>
            <a:r>
              <a:rPr lang="en-US" altLang="en-US"/>
              <a:t>different cities corresponding to a district, among one of the many districts present in a</a:t>
            </a:r>
          </a:p>
          <a:p>
            <a:r>
              <a:rPr lang="en-US" altLang="en-US"/>
              <a:t>division. Slice and dice is a combination of looking at a subset of data based on more than</a:t>
            </a:r>
          </a:p>
          <a:p>
            <a:r>
              <a:rPr lang="en-US" altLang="en-US"/>
              <a:t>one dimension. As shown sin the slide, a combination of geography and time is used to</a:t>
            </a:r>
          </a:p>
          <a:p>
            <a:r>
              <a:rPr lang="en-US" altLang="en-US"/>
              <a:t>look at part of the cube across more than a singe dimension. Finally pivoting is changing</a:t>
            </a:r>
          </a:p>
          <a:p>
            <a:r>
              <a:rPr lang="en-US" altLang="en-US"/>
              <a:t>the view of the data i.e. replacing the dimension across the (say) x-axis. This will become</a:t>
            </a:r>
          </a:p>
          <a:p>
            <a:r>
              <a:rPr lang="en-US" altLang="en-US"/>
              <a:t>clear when we look at specific examples in the following slides</a:t>
            </a:r>
          </a:p>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67A88B-67CA-4EA2-BC85-74E151DD7E76}" type="slidenum">
              <a:rPr kumimoji="0" lang="en-US" altLang="en-US" sz="1200" b="0" smtClean="0"/>
              <a:pPr/>
              <a:t>35</a:t>
            </a:fld>
            <a:endParaRPr kumimoji="0" lang="en-US" altLang="en-US" sz="1200" b="0"/>
          </a:p>
        </p:txBody>
      </p:sp>
      <p:sp>
        <p:nvSpPr>
          <p:cNvPr id="150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C62D986-A2BB-4AC1-A547-A65900DCBF33}" type="slidenum">
              <a:rPr kumimoji="0" lang="en-US" altLang="en-US" sz="1200" b="0">
                <a:latin typeface="Arial" charset="0"/>
              </a:rPr>
              <a:pPr algn="r" eaLnBrk="1" hangingPunct="1"/>
              <a:t>35</a:t>
            </a:fld>
            <a:endParaRPr kumimoji="0" lang="en-US" altLang="en-US" sz="1200" b="0">
              <a:latin typeface="Arial"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Partial syntax</a:t>
            </a:r>
          </a:p>
          <a:p>
            <a:pPr eaLnBrk="1" hangingPunct="1"/>
            <a:endParaRPr lang="en-US" altLang="en-US" dirty="0"/>
          </a:p>
          <a:p>
            <a:pPr eaLnBrk="1" hangingPunct="1"/>
            <a:r>
              <a:rPr lang="en-US" altLang="en-US" dirty="0"/>
              <a:t>Additional subtotal rows</a:t>
            </a:r>
          </a:p>
          <a:p>
            <a:pPr eaLnBrk="1" hangingPunct="1">
              <a:buFontTx/>
              <a:buChar char="•"/>
            </a:pPr>
            <a:r>
              <a:rPr lang="en-US" altLang="en-US" dirty="0"/>
              <a:t>State subtotals: 3 rows</a:t>
            </a:r>
          </a:p>
          <a:p>
            <a:pPr eaLnBrk="1" hangingPunct="1">
              <a:buFontTx/>
              <a:buChar char="•"/>
            </a:pPr>
            <a:r>
              <a:rPr lang="en-US" altLang="en-US" dirty="0"/>
              <a:t>Grand total: 1 row</a:t>
            </a:r>
          </a:p>
          <a:p>
            <a:pPr eaLnBrk="1" hangingPunct="1">
              <a:buFontTx/>
              <a:buChar char="•"/>
            </a:pPr>
            <a:r>
              <a:rPr lang="en-US" altLang="en-US" dirty="0"/>
              <a:t>No subtotals for Month because it is the innermost column in rollup list</a:t>
            </a:r>
          </a:p>
        </p:txBody>
      </p:sp>
    </p:spTree>
    <p:extLst>
      <p:ext uri="{BB962C8B-B14F-4D97-AF65-F5344CB8AC3E}">
        <p14:creationId xmlns:p14="http://schemas.microsoft.com/office/powerpoint/2010/main" val="2681598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752A0B-76F2-403B-BF97-CD6B29FA147C}" type="slidenum">
              <a:rPr kumimoji="0" lang="en-US" altLang="en-US" sz="1200" b="0" smtClean="0"/>
              <a:pPr/>
              <a:t>36</a:t>
            </a:fld>
            <a:endParaRPr kumimoji="0" lang="en-US" altLang="en-US" sz="1200" b="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This example shows a complete SELECT statement using the ROLLUP operator. The statement summarizes store sales by year and month between 2016 and 2017 in the USA and Canada with three computed columns (SUM, COUNT, and MIN) of dollar sales. The ROLLUP operator generates partial subtotal rows so it meets the problem requirement. The only new syntax in this statement is the ROLLUP operator with a list of columns (</a:t>
            </a:r>
            <a:r>
              <a:rPr kumimoji="1" lang="en-US" sz="1200" kern="1200" dirty="0" err="1">
                <a:solidFill>
                  <a:schemeClr val="tx1"/>
                </a:solidFill>
                <a:effectLst/>
                <a:latin typeface="Times New Roman" pitchFamily="18" charset="0"/>
                <a:ea typeface="+mn-ea"/>
                <a:cs typeface="+mn-cs"/>
              </a:rPr>
              <a:t>TimeYear</a:t>
            </a:r>
            <a:r>
              <a:rPr kumimoji="1" lang="en-US" sz="1200" kern="1200" dirty="0">
                <a:solidFill>
                  <a:schemeClr val="tx1"/>
                </a:solidFill>
                <a:effectLst/>
                <a:latin typeface="Times New Roman" pitchFamily="18" charset="0"/>
                <a:ea typeface="+mn-ea"/>
                <a:cs typeface="+mn-cs"/>
              </a:rPr>
              <a:t> and </a:t>
            </a:r>
            <a:r>
              <a:rPr kumimoji="1" lang="en-US" sz="1200" kern="1200" dirty="0" err="1">
                <a:solidFill>
                  <a:schemeClr val="tx1"/>
                </a:solidFill>
                <a:effectLst/>
                <a:latin typeface="Times New Roman" pitchFamily="18" charset="0"/>
                <a:ea typeface="+mn-ea"/>
                <a:cs typeface="+mn-cs"/>
              </a:rPr>
              <a:t>TimeMonth</a:t>
            </a:r>
            <a:r>
              <a:rPr kumimoji="1" lang="en-US" sz="1200" kern="1200" dirty="0">
                <a:solidFill>
                  <a:schemeClr val="tx1"/>
                </a:solidFill>
                <a:effectLst/>
                <a:latin typeface="Times New Roman" pitchFamily="18" charset="0"/>
                <a:ea typeface="+mn-ea"/>
                <a:cs typeface="+mn-cs"/>
              </a:rPr>
              <a:t>) after the GROUP BY clause. The ORDER BY clause provides a convenient order to view subtotal rows.</a:t>
            </a:r>
          </a:p>
          <a:p>
            <a:endParaRPr lang="en-US" altLang="en-US" dirty="0"/>
          </a:p>
        </p:txBody>
      </p:sp>
    </p:spTree>
    <p:extLst>
      <p:ext uri="{BB962C8B-B14F-4D97-AF65-F5344CB8AC3E}">
        <p14:creationId xmlns:p14="http://schemas.microsoft.com/office/powerpoint/2010/main" val="2025679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DC0C1D7-35F5-459B-A60D-5312A09C6370}" type="slidenum">
              <a:rPr kumimoji="0" lang="en-US" altLang="en-US" sz="1200" b="0" smtClean="0"/>
              <a:pPr/>
              <a:t>37</a:t>
            </a:fld>
            <a:endParaRPr kumimoji="0" lang="en-US" altLang="en-US" sz="1200" b="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29223D6B-6DC6-4D88-816D-31D9EA778D97}" type="slidenum">
              <a:rPr kumimoji="0" lang="en-US" altLang="en-US" sz="1200" b="0">
                <a:latin typeface="Arial" charset="0"/>
              </a:rPr>
              <a:pPr algn="r" eaLnBrk="1" hangingPunct="1"/>
              <a:t>37</a:t>
            </a:fld>
            <a:endParaRPr kumimoji="0" lang="en-US" altLang="en-US" sz="1200" b="0">
              <a:latin typeface="Arial" charset="0"/>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Subtotal</a:t>
            </a:r>
            <a:r>
              <a:rPr lang="en-US" altLang="en-US" baseline="0" dirty="0"/>
              <a:t> groups</a:t>
            </a:r>
          </a:p>
          <a:p>
            <a:pPr marL="171450" indent="-171450" eaLnBrk="1" hangingPunct="1">
              <a:buFontTx/>
              <a:buChar char="-"/>
            </a:pPr>
            <a:r>
              <a:rPr lang="en-US" altLang="en-US" baseline="0" dirty="0"/>
              <a:t>Normal group by (1)</a:t>
            </a:r>
          </a:p>
          <a:p>
            <a:pPr marL="171450" indent="-171450" eaLnBrk="1" hangingPunct="1">
              <a:buFontTx/>
              <a:buChar char="-"/>
            </a:pPr>
            <a:r>
              <a:rPr lang="en-US" altLang="en-US" baseline="0" dirty="0"/>
              <a:t>Subtotal groups (P)</a:t>
            </a:r>
          </a:p>
          <a:p>
            <a:pPr marL="0" indent="0" eaLnBrk="1" hangingPunct="1">
              <a:buFontTx/>
              <a:buNone/>
            </a:pPr>
            <a:endParaRPr lang="en-US" altLang="en-US" baseline="0" dirty="0"/>
          </a:p>
          <a:p>
            <a:pPr eaLnBrk="1" hangingPunct="1"/>
            <a:r>
              <a:rPr lang="en-US" altLang="en-US" dirty="0"/>
              <a:t>Rollup clause with P columns: P additional SELECT clauses (includes one grand total column)</a:t>
            </a:r>
          </a:p>
          <a:p>
            <a:pPr eaLnBrk="1" hangingPunct="1"/>
            <a:endParaRPr lang="en-US" altLang="en-US" dirty="0"/>
          </a:p>
        </p:txBody>
      </p:sp>
    </p:spTree>
    <p:extLst>
      <p:ext uri="{BB962C8B-B14F-4D97-AF65-F5344CB8AC3E}">
        <p14:creationId xmlns:p14="http://schemas.microsoft.com/office/powerpoint/2010/main" val="3403918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0730FF7-01DB-40DE-94E9-1970E40772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9BE52A5A-B26C-4985-AC4E-93E4103B103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9571" name="Rectangle 2">
            <a:extLst>
              <a:ext uri="{FF2B5EF4-FFF2-40B4-BE49-F238E27FC236}">
                <a16:creationId xmlns:a16="http://schemas.microsoft.com/office/drawing/2014/main" id="{552D37E5-C11C-4956-A34D-D544BC40640F}"/>
              </a:ext>
            </a:extLst>
          </p:cNvPr>
          <p:cNvSpPr>
            <a:spLocks noGrp="1" noRot="1" noChangeAspect="1" noChangeArrowheads="1" noTextEdit="1"/>
          </p:cNvSpPr>
          <p:nvPr>
            <p:ph type="sldImg"/>
          </p:nvPr>
        </p:nvSpPr>
        <p:spPr>
          <a:xfrm>
            <a:off x="406400" y="698500"/>
            <a:ext cx="6199188" cy="3487738"/>
          </a:xfrm>
          <a:ln/>
        </p:spPr>
      </p:sp>
      <p:sp>
        <p:nvSpPr>
          <p:cNvPr id="109572" name="Rectangle 3">
            <a:extLst>
              <a:ext uri="{FF2B5EF4-FFF2-40B4-BE49-F238E27FC236}">
                <a16:creationId xmlns:a16="http://schemas.microsoft.com/office/drawing/2014/main" id="{43D14654-C128-4617-B954-EF2E3DCDBCA1}"/>
              </a:ext>
            </a:extLst>
          </p:cNvPr>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28688"/>
            <a:endParaRPr lang="en-US" altLang="en-US"/>
          </a:p>
        </p:txBody>
      </p:sp>
    </p:spTree>
    <p:extLst>
      <p:ext uri="{BB962C8B-B14F-4D97-AF65-F5344CB8AC3E}">
        <p14:creationId xmlns:p14="http://schemas.microsoft.com/office/powerpoint/2010/main" val="119505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E2A837-6AB6-4012-87B3-8B446C3C2C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55650" indent="-290513" defTabSz="931863" eaLnBrk="0" hangingPunct="0">
              <a:spcBef>
                <a:spcPct val="30000"/>
              </a:spcBef>
              <a:defRPr sz="1200">
                <a:solidFill>
                  <a:schemeClr val="tx1"/>
                </a:solidFill>
                <a:latin typeface="Times New Roman" panose="02020603050405020304" pitchFamily="18" charset="0"/>
              </a:defRPr>
            </a:lvl2pPr>
            <a:lvl3pPr marL="1163638" indent="-231775" defTabSz="931863" eaLnBrk="0" hangingPunct="0">
              <a:spcBef>
                <a:spcPct val="30000"/>
              </a:spcBef>
              <a:defRPr sz="1200">
                <a:solidFill>
                  <a:schemeClr val="tx1"/>
                </a:solidFill>
                <a:latin typeface="Times New Roman" panose="02020603050405020304" pitchFamily="18" charset="0"/>
              </a:defRPr>
            </a:lvl3pPr>
            <a:lvl4pPr marL="1630363" indent="-231775" defTabSz="931863" eaLnBrk="0" hangingPunct="0">
              <a:spcBef>
                <a:spcPct val="30000"/>
              </a:spcBef>
              <a:defRPr sz="1200">
                <a:solidFill>
                  <a:schemeClr val="tx1"/>
                </a:solidFill>
                <a:latin typeface="Times New Roman" panose="02020603050405020304" pitchFamily="18" charset="0"/>
              </a:defRPr>
            </a:lvl4pPr>
            <a:lvl5pPr marL="2095500" indent="-231775" defTabSz="931863" eaLnBrk="0" hangingPunct="0">
              <a:spcBef>
                <a:spcPct val="30000"/>
              </a:spcBef>
              <a:defRPr sz="1200">
                <a:solidFill>
                  <a:schemeClr val="tx1"/>
                </a:solidFill>
                <a:latin typeface="Times New Roman" panose="02020603050405020304" pitchFamily="18" charset="0"/>
              </a:defRPr>
            </a:lvl5pPr>
            <a:lvl6pPr marL="2552700"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0D7A8CD7-80BA-4679-AE42-260ED9FD5D7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3971" name="Rectangle 2">
            <a:extLst>
              <a:ext uri="{FF2B5EF4-FFF2-40B4-BE49-F238E27FC236}">
                <a16:creationId xmlns:a16="http://schemas.microsoft.com/office/drawing/2014/main" id="{79B476D6-3599-45AF-90E4-BB2966AB41D3}"/>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17CDA918-5B7D-4F39-BF0D-F82ACE9D3A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take a close look at the typical queries for a DBMS. They are either about listing the contents of tables or running aggregates of values i.e. rather simple and straightforward queries and fairly easy to program. The queries follow rather pre-defined paths into the database and are unlikely to come up with something new or abnormal.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5BD5AB9-A827-4D3D-8F33-C46D7FED03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55650" indent="-290513" defTabSz="931863" eaLnBrk="0" hangingPunct="0">
              <a:spcBef>
                <a:spcPct val="30000"/>
              </a:spcBef>
              <a:defRPr sz="1200">
                <a:solidFill>
                  <a:schemeClr val="tx1"/>
                </a:solidFill>
                <a:latin typeface="Times New Roman" panose="02020603050405020304" pitchFamily="18" charset="0"/>
              </a:defRPr>
            </a:lvl2pPr>
            <a:lvl3pPr marL="1163638" indent="-231775" defTabSz="931863" eaLnBrk="0" hangingPunct="0">
              <a:spcBef>
                <a:spcPct val="30000"/>
              </a:spcBef>
              <a:defRPr sz="1200">
                <a:solidFill>
                  <a:schemeClr val="tx1"/>
                </a:solidFill>
                <a:latin typeface="Times New Roman" panose="02020603050405020304" pitchFamily="18" charset="0"/>
              </a:defRPr>
            </a:lvl3pPr>
            <a:lvl4pPr marL="1630363" indent="-231775" defTabSz="931863" eaLnBrk="0" hangingPunct="0">
              <a:spcBef>
                <a:spcPct val="30000"/>
              </a:spcBef>
              <a:defRPr sz="1200">
                <a:solidFill>
                  <a:schemeClr val="tx1"/>
                </a:solidFill>
                <a:latin typeface="Times New Roman" panose="02020603050405020304" pitchFamily="18" charset="0"/>
              </a:defRPr>
            </a:lvl4pPr>
            <a:lvl5pPr marL="2095500" indent="-231775" defTabSz="931863" eaLnBrk="0" hangingPunct="0">
              <a:spcBef>
                <a:spcPct val="30000"/>
              </a:spcBef>
              <a:defRPr sz="1200">
                <a:solidFill>
                  <a:schemeClr val="tx1"/>
                </a:solidFill>
                <a:latin typeface="Times New Roman" panose="02020603050405020304" pitchFamily="18" charset="0"/>
              </a:defRPr>
            </a:lvl5pPr>
            <a:lvl6pPr marL="2552700"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0D5A5070-5415-469E-B61F-B670B4483C0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4995" name="Rectangle 2">
            <a:extLst>
              <a:ext uri="{FF2B5EF4-FFF2-40B4-BE49-F238E27FC236}">
                <a16:creationId xmlns:a16="http://schemas.microsoft.com/office/drawing/2014/main" id="{7D709CB7-4C61-4F2E-A1C8-E984DE49E254}"/>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F7D52A0-D647-48F2-87AD-285B16F81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09CE43D-4DF2-4383-980F-652149A866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A2BB993E-CC3F-4F4C-8937-758D98C7D22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19" name="Rectangle 2">
            <a:extLst>
              <a:ext uri="{FF2B5EF4-FFF2-40B4-BE49-F238E27FC236}">
                <a16:creationId xmlns:a16="http://schemas.microsoft.com/office/drawing/2014/main" id="{B586F503-6915-4F24-996D-7329ADEFDA73}"/>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D4AFD60-BEB0-430D-8E83-49F5357A75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will happen</a:t>
            </a:r>
            <a:r>
              <a:rPr lang="en-US" altLang="en-US">
                <a:sym typeface="Wingdings" panose="05000000000000000000" pitchFamily="2" charset="2"/>
              </a:rPr>
              <a:t> Use modeling to predict future</a:t>
            </a:r>
            <a:endParaRPr lang="en-US" altLang="en-US"/>
          </a:p>
          <a:p>
            <a:endParaRPr lang="en-US" altLang="en-US"/>
          </a:p>
          <a:p>
            <a:r>
              <a:rPr lang="en-US" altLang="en-US"/>
              <a:t>These questions primarily point to what is called as the different stages of a Data</a:t>
            </a:r>
          </a:p>
          <a:p>
            <a:r>
              <a:rPr lang="en-US" altLang="en-US"/>
              <a:t>Warehouse i.e. starting from the first stage, and going all the way to stage 5. The first</a:t>
            </a:r>
          </a:p>
          <a:p>
            <a:r>
              <a:rPr lang="en-US" altLang="en-US"/>
              <a:t>stage is not actually a data warehouse, but a pure batch processing system. Note that as</a:t>
            </a:r>
          </a:p>
          <a:p>
            <a:r>
              <a:rPr lang="en-US" altLang="en-US"/>
              <a:t>the stages evolve the amount of batching processing decreases, this being maximum in</a:t>
            </a:r>
          </a:p>
          <a:p>
            <a:r>
              <a:rPr lang="en-US" altLang="en-US"/>
              <a:t>the first stage and minimum in the last or 5th stage. At the same time the amount of adhoc query processing increases. Finally in the most developed stage there is a high level of event based triggering. As the system moves from stage-1 to stage-5 it becomes what is called as an active data warehouse.</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8295968-6F3E-40D4-8191-67BBFC4963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6AEE999B-CB2D-4FC3-96D4-A9108DB69C0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43" name="Rectangle 2">
            <a:extLst>
              <a:ext uri="{FF2B5EF4-FFF2-40B4-BE49-F238E27FC236}">
                <a16:creationId xmlns:a16="http://schemas.microsoft.com/office/drawing/2014/main" id="{77F5AFD3-B6D2-4378-846A-D70BA89FE3A6}"/>
              </a:ext>
            </a:extLst>
          </p:cNvPr>
          <p:cNvSpPr>
            <a:spLocks noChangeArrowheads="1"/>
          </p:cNvSpPr>
          <p:nvPr/>
        </p:nvSpPr>
        <p:spPr bwMode="auto">
          <a:xfrm>
            <a:off x="3970338" y="0"/>
            <a:ext cx="30400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7044" name="Rectangle 3">
            <a:extLst>
              <a:ext uri="{FF2B5EF4-FFF2-40B4-BE49-F238E27FC236}">
                <a16:creationId xmlns:a16="http://schemas.microsoft.com/office/drawing/2014/main" id="{DFBD3431-FA0B-4448-B53E-FF93067C6399}"/>
              </a:ext>
            </a:extLst>
          </p:cNvPr>
          <p:cNvSpPr>
            <a:spLocks noChangeArrowheads="1"/>
          </p:cNvSpPr>
          <p:nvPr/>
        </p:nvSpPr>
        <p:spPr bwMode="auto">
          <a:xfrm>
            <a:off x="3970338" y="8778875"/>
            <a:ext cx="30400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18" tIns="0" rIns="19318" bIns="0" anchor="b"/>
          <a:lstStyle>
            <a:lvl1pPr defTabSz="909638" eaLnBrk="0" hangingPunct="0">
              <a:spcBef>
                <a:spcPct val="30000"/>
              </a:spcBef>
              <a:defRPr sz="1200">
                <a:solidFill>
                  <a:schemeClr val="tx1"/>
                </a:solidFill>
                <a:latin typeface="Times New Roman" panose="02020603050405020304" pitchFamily="18" charset="0"/>
              </a:defRPr>
            </a:lvl1pPr>
            <a:lvl2pPr marL="742950" indent="-285750" defTabSz="909638" eaLnBrk="0" hangingPunct="0">
              <a:spcBef>
                <a:spcPct val="30000"/>
              </a:spcBef>
              <a:defRPr sz="1200">
                <a:solidFill>
                  <a:schemeClr val="tx1"/>
                </a:solidFill>
                <a:latin typeface="Times New Roman" panose="02020603050405020304" pitchFamily="18" charset="0"/>
              </a:defRPr>
            </a:lvl2pPr>
            <a:lvl3pPr marL="1143000" indent="-228600" defTabSz="909638" eaLnBrk="0" hangingPunct="0">
              <a:spcBef>
                <a:spcPct val="30000"/>
              </a:spcBef>
              <a:defRPr sz="1200">
                <a:solidFill>
                  <a:schemeClr val="tx1"/>
                </a:solidFill>
                <a:latin typeface="Times New Roman" panose="02020603050405020304" pitchFamily="18" charset="0"/>
              </a:defRPr>
            </a:lvl3pPr>
            <a:lvl4pPr marL="1600200" indent="-228600" defTabSz="909638" eaLnBrk="0" hangingPunct="0">
              <a:spcBef>
                <a:spcPct val="30000"/>
              </a:spcBef>
              <a:defRPr sz="1200">
                <a:solidFill>
                  <a:schemeClr val="tx1"/>
                </a:solidFill>
                <a:latin typeface="Times New Roman" panose="02020603050405020304" pitchFamily="18" charset="0"/>
              </a:defRPr>
            </a:lvl4pPr>
            <a:lvl5pPr marL="2057400" indent="-228600" defTabSz="909638" eaLnBrk="0" hangingPunct="0">
              <a:spcBef>
                <a:spcPct val="30000"/>
              </a:spcBef>
              <a:defRPr sz="1200">
                <a:solidFill>
                  <a:schemeClr val="tx1"/>
                </a:solidFill>
                <a:latin typeface="Times New Roman" panose="02020603050405020304" pitchFamily="18" charset="0"/>
              </a:defRPr>
            </a:lvl5pPr>
            <a:lvl6pPr marL="2514600" indent="-228600" defTabSz="9096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096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096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09638"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r>
              <a:rPr kumimoji="0" lang="en-US"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45</a:t>
            </a:r>
          </a:p>
        </p:txBody>
      </p:sp>
      <p:sp>
        <p:nvSpPr>
          <p:cNvPr id="87045" name="Rectangle 4">
            <a:extLst>
              <a:ext uri="{FF2B5EF4-FFF2-40B4-BE49-F238E27FC236}">
                <a16:creationId xmlns:a16="http://schemas.microsoft.com/office/drawing/2014/main" id="{946E87F0-1EE4-4F90-923D-F3BF24DCF6AE}"/>
              </a:ext>
            </a:extLst>
          </p:cNvPr>
          <p:cNvSpPr>
            <a:spLocks noChangeArrowheads="1"/>
          </p:cNvSpPr>
          <p:nvPr/>
        </p:nvSpPr>
        <p:spPr bwMode="auto">
          <a:xfrm>
            <a:off x="0" y="8778875"/>
            <a:ext cx="30368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7046" name="Rectangle 5">
            <a:extLst>
              <a:ext uri="{FF2B5EF4-FFF2-40B4-BE49-F238E27FC236}">
                <a16:creationId xmlns:a16="http://schemas.microsoft.com/office/drawing/2014/main" id="{970BD5D7-EBCA-4B1E-B74F-AB50CC3F5F38}"/>
              </a:ext>
            </a:extLst>
          </p:cNvPr>
          <p:cNvSpPr>
            <a:spLocks noChangeArrowheads="1"/>
          </p:cNvSpPr>
          <p:nvPr/>
        </p:nvSpPr>
        <p:spPr bwMode="auto">
          <a:xfrm>
            <a:off x="0" y="0"/>
            <a:ext cx="30368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7047" name="Rectangle 6">
            <a:extLst>
              <a:ext uri="{FF2B5EF4-FFF2-40B4-BE49-F238E27FC236}">
                <a16:creationId xmlns:a16="http://schemas.microsoft.com/office/drawing/2014/main" id="{D17BEEE8-C04A-47DB-801A-386E9240B71F}"/>
              </a:ext>
            </a:extLst>
          </p:cNvPr>
          <p:cNvSpPr>
            <a:spLocks noGrp="1" noRot="1" noChangeAspect="1" noChangeArrowheads="1" noTextEdit="1"/>
          </p:cNvSpPr>
          <p:nvPr>
            <p:ph type="sldImg"/>
          </p:nvPr>
        </p:nvSpPr>
        <p:spPr>
          <a:xfrm>
            <a:off x="419100" y="704850"/>
            <a:ext cx="6172200" cy="3471863"/>
          </a:xfrm>
          <a:ln w="12700" cap="flat">
            <a:solidFill>
              <a:schemeClr val="tx1"/>
            </a:solidFill>
          </a:ln>
        </p:spPr>
      </p:sp>
      <p:sp>
        <p:nvSpPr>
          <p:cNvPr id="87048" name="Rectangle 7">
            <a:extLst>
              <a:ext uri="{FF2B5EF4-FFF2-40B4-BE49-F238E27FC236}">
                <a16:creationId xmlns:a16="http://schemas.microsoft.com/office/drawing/2014/main" id="{6F68BEB3-C50F-4933-886C-13BB8CE78B50}"/>
              </a:ext>
            </a:extLst>
          </p:cNvPr>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8" tIns="46684" rIns="93368" bIns="46684"/>
          <a:lstStyle/>
          <a:p>
            <a:pPr defTabSz="928688"/>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51E4E5F-52FF-4656-AB42-FE7D991AE9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83B64395-DAA1-4894-97E9-49CA4FA281E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8067" name="Rectangle 2">
            <a:extLst>
              <a:ext uri="{FF2B5EF4-FFF2-40B4-BE49-F238E27FC236}">
                <a16:creationId xmlns:a16="http://schemas.microsoft.com/office/drawing/2014/main" id="{685F877A-7B4F-4248-A828-ECB564E57241}"/>
              </a:ext>
            </a:extLst>
          </p:cNvPr>
          <p:cNvSpPr>
            <a:spLocks noChangeArrowheads="1"/>
          </p:cNvSpPr>
          <p:nvPr/>
        </p:nvSpPr>
        <p:spPr bwMode="auto">
          <a:xfrm>
            <a:off x="3970338" y="0"/>
            <a:ext cx="30400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8068" name="Rectangle 3">
            <a:extLst>
              <a:ext uri="{FF2B5EF4-FFF2-40B4-BE49-F238E27FC236}">
                <a16:creationId xmlns:a16="http://schemas.microsoft.com/office/drawing/2014/main" id="{E0B10747-9412-4124-84B2-95344E86477A}"/>
              </a:ext>
            </a:extLst>
          </p:cNvPr>
          <p:cNvSpPr>
            <a:spLocks noChangeArrowheads="1"/>
          </p:cNvSpPr>
          <p:nvPr/>
        </p:nvSpPr>
        <p:spPr bwMode="auto">
          <a:xfrm>
            <a:off x="3970338" y="8778875"/>
            <a:ext cx="30400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18" tIns="0" rIns="19318" bIns="0" anchor="b"/>
          <a:lstStyle>
            <a:lvl1pPr defTabSz="909638" eaLnBrk="0" hangingPunct="0">
              <a:spcBef>
                <a:spcPct val="30000"/>
              </a:spcBef>
              <a:defRPr sz="1200">
                <a:solidFill>
                  <a:schemeClr val="tx1"/>
                </a:solidFill>
                <a:latin typeface="Times New Roman" panose="02020603050405020304" pitchFamily="18" charset="0"/>
              </a:defRPr>
            </a:lvl1pPr>
            <a:lvl2pPr marL="742950" indent="-285750" defTabSz="909638" eaLnBrk="0" hangingPunct="0">
              <a:spcBef>
                <a:spcPct val="30000"/>
              </a:spcBef>
              <a:defRPr sz="1200">
                <a:solidFill>
                  <a:schemeClr val="tx1"/>
                </a:solidFill>
                <a:latin typeface="Times New Roman" panose="02020603050405020304" pitchFamily="18" charset="0"/>
              </a:defRPr>
            </a:lvl2pPr>
            <a:lvl3pPr marL="1143000" indent="-228600" defTabSz="909638" eaLnBrk="0" hangingPunct="0">
              <a:spcBef>
                <a:spcPct val="30000"/>
              </a:spcBef>
              <a:defRPr sz="1200">
                <a:solidFill>
                  <a:schemeClr val="tx1"/>
                </a:solidFill>
                <a:latin typeface="Times New Roman" panose="02020603050405020304" pitchFamily="18" charset="0"/>
              </a:defRPr>
            </a:lvl3pPr>
            <a:lvl4pPr marL="1600200" indent="-228600" defTabSz="909638" eaLnBrk="0" hangingPunct="0">
              <a:spcBef>
                <a:spcPct val="30000"/>
              </a:spcBef>
              <a:defRPr sz="1200">
                <a:solidFill>
                  <a:schemeClr val="tx1"/>
                </a:solidFill>
                <a:latin typeface="Times New Roman" panose="02020603050405020304" pitchFamily="18" charset="0"/>
              </a:defRPr>
            </a:lvl4pPr>
            <a:lvl5pPr marL="2057400" indent="-228600" defTabSz="909638" eaLnBrk="0" hangingPunct="0">
              <a:spcBef>
                <a:spcPct val="30000"/>
              </a:spcBef>
              <a:defRPr sz="1200">
                <a:solidFill>
                  <a:schemeClr val="tx1"/>
                </a:solidFill>
                <a:latin typeface="Times New Roman" panose="02020603050405020304" pitchFamily="18" charset="0"/>
              </a:defRPr>
            </a:lvl5pPr>
            <a:lvl6pPr marL="2514600" indent="-228600" defTabSz="9096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096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096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09638"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r>
              <a:rPr kumimoji="0" lang="en-US"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45</a:t>
            </a:r>
          </a:p>
        </p:txBody>
      </p:sp>
      <p:sp>
        <p:nvSpPr>
          <p:cNvPr id="88069" name="Rectangle 4">
            <a:extLst>
              <a:ext uri="{FF2B5EF4-FFF2-40B4-BE49-F238E27FC236}">
                <a16:creationId xmlns:a16="http://schemas.microsoft.com/office/drawing/2014/main" id="{67F5FFC6-71BE-4F79-8F60-9A5B38AA6819}"/>
              </a:ext>
            </a:extLst>
          </p:cNvPr>
          <p:cNvSpPr>
            <a:spLocks noChangeArrowheads="1"/>
          </p:cNvSpPr>
          <p:nvPr/>
        </p:nvSpPr>
        <p:spPr bwMode="auto">
          <a:xfrm>
            <a:off x="0" y="8778875"/>
            <a:ext cx="30368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8070" name="Rectangle 5">
            <a:extLst>
              <a:ext uri="{FF2B5EF4-FFF2-40B4-BE49-F238E27FC236}">
                <a16:creationId xmlns:a16="http://schemas.microsoft.com/office/drawing/2014/main" id="{38BB3861-ECBD-4BDD-8B3A-CE01288BE5FB}"/>
              </a:ext>
            </a:extLst>
          </p:cNvPr>
          <p:cNvSpPr>
            <a:spLocks noChangeArrowheads="1"/>
          </p:cNvSpPr>
          <p:nvPr/>
        </p:nvSpPr>
        <p:spPr bwMode="auto">
          <a:xfrm>
            <a:off x="0" y="0"/>
            <a:ext cx="30368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77" tIns="46589" rIns="93177" bIns="46589"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8071" name="Rectangle 6">
            <a:extLst>
              <a:ext uri="{FF2B5EF4-FFF2-40B4-BE49-F238E27FC236}">
                <a16:creationId xmlns:a16="http://schemas.microsoft.com/office/drawing/2014/main" id="{2E4E64D1-4055-4ECD-ABD4-E6EEED4887AE}"/>
              </a:ext>
            </a:extLst>
          </p:cNvPr>
          <p:cNvSpPr>
            <a:spLocks noGrp="1" noRot="1" noChangeAspect="1" noChangeArrowheads="1" noTextEdit="1"/>
          </p:cNvSpPr>
          <p:nvPr>
            <p:ph type="sldImg"/>
          </p:nvPr>
        </p:nvSpPr>
        <p:spPr>
          <a:xfrm>
            <a:off x="419100" y="704850"/>
            <a:ext cx="6172200" cy="3471863"/>
          </a:xfrm>
          <a:ln w="12700" cap="flat">
            <a:solidFill>
              <a:schemeClr val="tx1"/>
            </a:solidFill>
          </a:ln>
        </p:spPr>
      </p:sp>
      <p:sp>
        <p:nvSpPr>
          <p:cNvPr id="88072" name="Rectangle 7">
            <a:extLst>
              <a:ext uri="{FF2B5EF4-FFF2-40B4-BE49-F238E27FC236}">
                <a16:creationId xmlns:a16="http://schemas.microsoft.com/office/drawing/2014/main" id="{1CA8FC52-4934-4866-8640-3A60B29C008D}"/>
              </a:ext>
            </a:extLst>
          </p:cNvPr>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8" tIns="46684" rIns="93368" bIns="46684"/>
          <a:lstStyle/>
          <a:p>
            <a:pPr defTabSz="928688"/>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DEEAC80-60C8-4731-AA0D-FB473655D3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E55439FC-5D04-4595-9331-4CAEED2194D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39" name="Rectangle 2">
            <a:extLst>
              <a:ext uri="{FF2B5EF4-FFF2-40B4-BE49-F238E27FC236}">
                <a16:creationId xmlns:a16="http://schemas.microsoft.com/office/drawing/2014/main" id="{8C6208F7-EEA8-4608-A101-A127B19F1842}"/>
              </a:ext>
            </a:extLst>
          </p:cNvPr>
          <p:cNvSpPr>
            <a:spLocks noGrp="1" noRot="1" noChangeAspect="1" noChangeArrowheads="1" noTextEdit="1"/>
          </p:cNvSpPr>
          <p:nvPr>
            <p:ph type="sldImg"/>
          </p:nvPr>
        </p:nvSpPr>
        <p:spPr>
          <a:xfrm>
            <a:off x="422275" y="728663"/>
            <a:ext cx="6170613" cy="3471862"/>
          </a:xfrm>
          <a:ln w="12700" cap="flat">
            <a:solidFill>
              <a:schemeClr val="tx1"/>
            </a:solidFill>
          </a:ln>
        </p:spPr>
      </p:sp>
      <p:sp>
        <p:nvSpPr>
          <p:cNvPr id="65540" name="Rectangle 3">
            <a:extLst>
              <a:ext uri="{FF2B5EF4-FFF2-40B4-BE49-F238E27FC236}">
                <a16:creationId xmlns:a16="http://schemas.microsoft.com/office/drawing/2014/main" id="{C8AA81A7-527C-4E8B-B80B-9D752F5FBDAB}"/>
              </a:ext>
            </a:extLst>
          </p:cNvPr>
          <p:cNvSpPr>
            <a:spLocks noGrp="1" noChangeArrowheads="1"/>
          </p:cNvSpPr>
          <p:nvPr>
            <p:ph type="body" idx="1"/>
          </p:nvPr>
        </p:nvSpPr>
        <p:spPr>
          <a:xfrm>
            <a:off x="935038" y="4452938"/>
            <a:ext cx="5140325"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8" tIns="46684" rIns="93368" bIns="46684"/>
          <a:lstStyle/>
          <a:p>
            <a:r>
              <a:rPr lang="en-US" altLang="en-US"/>
              <a:t>shows that using the transactional databases (after Extract Transform Load)</a:t>
            </a:r>
          </a:p>
          <a:p>
            <a:r>
              <a:rPr lang="en-US" altLang="en-US"/>
              <a:t>OLAP data cubes are generated. Over here multidimensional cube is shown i.e. a</a:t>
            </a:r>
          </a:p>
          <a:p>
            <a:r>
              <a:rPr lang="en-US" altLang="en-US"/>
              <a:t>MOLAP cube. Data retrieved as a consequence of exploring the MOLAP cube is then</a:t>
            </a:r>
          </a:p>
          <a:p>
            <a:r>
              <a:rPr lang="en-US" altLang="en-US"/>
              <a:t>used as a source to generate reports or charts etc. Actually in typical MOLAP</a:t>
            </a:r>
          </a:p>
          <a:p>
            <a:r>
              <a:rPr lang="en-US" altLang="en-US"/>
              <a:t>environments, the results are displayed as tables, along with different types of charts, such</a:t>
            </a:r>
          </a:p>
          <a:p>
            <a:r>
              <a:rPr lang="en-US" altLang="en-US"/>
              <a:t>as histogram, pie etc.</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14350"/>
          </a:xfrm>
        </p:spPr>
        <p:txBody>
          <a:bodyPr/>
          <a:lstStyle/>
          <a:p>
            <a:r>
              <a:rPr lang="en-US"/>
              <a:t>Click to edit Master title style</a:t>
            </a:r>
          </a:p>
        </p:txBody>
      </p:sp>
      <p:sp>
        <p:nvSpPr>
          <p:cNvPr id="3" name="Table Placeholder 2"/>
          <p:cNvSpPr>
            <a:spLocks noGrp="1"/>
          </p:cNvSpPr>
          <p:nvPr>
            <p:ph type="tbl" idx="1"/>
          </p:nvPr>
        </p:nvSpPr>
        <p:spPr>
          <a:xfrm>
            <a:off x="381000" y="1085850"/>
            <a:ext cx="8382000" cy="3771900"/>
          </a:xfrm>
        </p:spPr>
        <p:txBody>
          <a:bodyPr/>
          <a:lstStyle/>
          <a:p>
            <a:pPr lvl="0"/>
            <a:endParaRPr lang="en-US" noProof="0"/>
          </a:p>
        </p:txBody>
      </p:sp>
      <p:sp>
        <p:nvSpPr>
          <p:cNvPr id="4" name="Rectangle 2059">
            <a:extLst>
              <a:ext uri="{FF2B5EF4-FFF2-40B4-BE49-F238E27FC236}">
                <a16:creationId xmlns:a16="http://schemas.microsoft.com/office/drawing/2014/main" id="{470E86D4-E8D4-4FDF-BD5F-42E3E036BB8C}"/>
              </a:ext>
            </a:extLst>
          </p:cNvPr>
          <p:cNvSpPr>
            <a:spLocks noGrp="1" noChangeArrowheads="1"/>
          </p:cNvSpPr>
          <p:nvPr>
            <p:ph type="dt" sz="half" idx="10"/>
          </p:nvPr>
        </p:nvSpPr>
        <p:spPr>
          <a:ln/>
        </p:spPr>
        <p:txBody>
          <a:bodyPr/>
          <a:lstStyle>
            <a:lvl1pPr>
              <a:defRPr/>
            </a:lvl1pPr>
          </a:lstStyle>
          <a:p>
            <a:pPr>
              <a:defRPr/>
            </a:pPr>
            <a:fld id="{C610E9F7-844A-437B-A4A3-1EDF84F8F0AC}" type="datetime4">
              <a:rPr lang="en-US"/>
              <a:pPr>
                <a:defRPr/>
              </a:pPr>
              <a:t>November 28, 2021</a:t>
            </a:fld>
            <a:endParaRPr lang="en-US"/>
          </a:p>
        </p:txBody>
      </p:sp>
      <p:sp>
        <p:nvSpPr>
          <p:cNvPr id="5" name="Rectangle 2061">
            <a:extLst>
              <a:ext uri="{FF2B5EF4-FFF2-40B4-BE49-F238E27FC236}">
                <a16:creationId xmlns:a16="http://schemas.microsoft.com/office/drawing/2014/main" id="{92D89788-4F54-456F-896F-D508C55EAB3F}"/>
              </a:ext>
            </a:extLst>
          </p:cNvPr>
          <p:cNvSpPr>
            <a:spLocks noGrp="1" noChangeArrowheads="1"/>
          </p:cNvSpPr>
          <p:nvPr>
            <p:ph type="sldNum" sz="quarter" idx="11"/>
          </p:nvPr>
        </p:nvSpPr>
        <p:spPr>
          <a:ln/>
        </p:spPr>
        <p:txBody>
          <a:bodyPr/>
          <a:lstStyle>
            <a:lvl1pPr>
              <a:defRPr/>
            </a:lvl1pPr>
          </a:lstStyle>
          <a:p>
            <a:fld id="{B2473288-AAB7-4D2E-921E-066B35B26E46}" type="slidenum">
              <a:rPr lang="en-US" altLang="en-US"/>
              <a:pPr/>
              <a:t>‹#›</a:t>
            </a:fld>
            <a:endParaRPr lang="en-US" altLang="en-US"/>
          </a:p>
        </p:txBody>
      </p:sp>
    </p:spTree>
    <p:extLst>
      <p:ext uri="{BB962C8B-B14F-4D97-AF65-F5344CB8AC3E}">
        <p14:creationId xmlns:p14="http://schemas.microsoft.com/office/powerpoint/2010/main" val="4219343350"/>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2525155-6CE1-4932-A6D5-A6787982D587}"/>
              </a:ext>
            </a:extLst>
          </p:cNvPr>
          <p:cNvGrpSpPr>
            <a:grpSpLocks/>
          </p:cNvGrpSpPr>
          <p:nvPr/>
        </p:nvGrpSpPr>
        <p:grpSpPr bwMode="auto">
          <a:xfrm>
            <a:off x="1" y="1828800"/>
            <a:ext cx="9009063" cy="789385"/>
            <a:chOff x="0" y="1536"/>
            <a:chExt cx="5675" cy="663"/>
          </a:xfrm>
        </p:grpSpPr>
        <p:grpSp>
          <p:nvGrpSpPr>
            <p:cNvPr id="5" name="Group 3">
              <a:extLst>
                <a:ext uri="{FF2B5EF4-FFF2-40B4-BE49-F238E27FC236}">
                  <a16:creationId xmlns:a16="http://schemas.microsoft.com/office/drawing/2014/main" id="{8E51B7ED-26F9-461E-AA03-DE8687EB96D1}"/>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0FEF0F74-BCA7-43B8-BBCA-167E7DA71932}"/>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z="1800"/>
              </a:p>
            </p:txBody>
          </p:sp>
          <p:sp>
            <p:nvSpPr>
              <p:cNvPr id="13" name="Rectangle 5">
                <a:extLst>
                  <a:ext uri="{FF2B5EF4-FFF2-40B4-BE49-F238E27FC236}">
                    <a16:creationId xmlns:a16="http://schemas.microsoft.com/office/drawing/2014/main" id="{268A813E-8449-475F-A9EA-1C2340DB741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z="1800"/>
              </a:p>
            </p:txBody>
          </p:sp>
        </p:grpSp>
        <p:grpSp>
          <p:nvGrpSpPr>
            <p:cNvPr id="6" name="Group 6">
              <a:extLst>
                <a:ext uri="{FF2B5EF4-FFF2-40B4-BE49-F238E27FC236}">
                  <a16:creationId xmlns:a16="http://schemas.microsoft.com/office/drawing/2014/main" id="{DC3E0391-92C0-4A95-B200-86F6CD95B32F}"/>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871CFF24-228E-459C-829F-645C062C8661}"/>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z="1800"/>
              </a:p>
            </p:txBody>
          </p:sp>
          <p:sp>
            <p:nvSpPr>
              <p:cNvPr id="11" name="Rectangle 8">
                <a:extLst>
                  <a:ext uri="{FF2B5EF4-FFF2-40B4-BE49-F238E27FC236}">
                    <a16:creationId xmlns:a16="http://schemas.microsoft.com/office/drawing/2014/main" id="{4B449B71-E87B-4473-8FEE-05FD1A81663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z="1800"/>
              </a:p>
            </p:txBody>
          </p:sp>
        </p:grpSp>
        <p:sp>
          <p:nvSpPr>
            <p:cNvPr id="7" name="Rectangle 6">
              <a:extLst>
                <a:ext uri="{FF2B5EF4-FFF2-40B4-BE49-F238E27FC236}">
                  <a16:creationId xmlns:a16="http://schemas.microsoft.com/office/drawing/2014/main" id="{06F39809-A0FF-4D21-A193-D2AD72315FE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z="1800"/>
            </a:p>
          </p:txBody>
        </p:sp>
        <p:sp>
          <p:nvSpPr>
            <p:cNvPr id="8" name="Rectangle 7">
              <a:extLst>
                <a:ext uri="{FF2B5EF4-FFF2-40B4-BE49-F238E27FC236}">
                  <a16:creationId xmlns:a16="http://schemas.microsoft.com/office/drawing/2014/main" id="{F8D8B907-700C-4013-81F7-D207202764A6}"/>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7D041B38-2FBB-4B56-863E-B738F54EE44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z="1800"/>
            </a:p>
          </p:txBody>
        </p:sp>
      </p:grpSp>
      <p:sp>
        <p:nvSpPr>
          <p:cNvPr id="929804" name="Rectangle 12"/>
          <p:cNvSpPr>
            <a:spLocks noGrp="1" noChangeArrowheads="1"/>
          </p:cNvSpPr>
          <p:nvPr>
            <p:ph type="ctrTitle"/>
          </p:nvPr>
        </p:nvSpPr>
        <p:spPr>
          <a:xfrm>
            <a:off x="990600" y="1371600"/>
            <a:ext cx="7772400" cy="857250"/>
          </a:xfrm>
        </p:spPr>
        <p:txBody>
          <a:bodyPr/>
          <a:lstStyle>
            <a:lvl1pPr>
              <a:defRPr sz="3300"/>
            </a:lvl1pPr>
          </a:lstStyle>
          <a:p>
            <a:r>
              <a:rPr lang="en-US"/>
              <a:t>Click to edit Master title style</a:t>
            </a:r>
          </a:p>
        </p:txBody>
      </p:sp>
      <p:sp>
        <p:nvSpPr>
          <p:cNvPr id="929805" name="Rectangle 13"/>
          <p:cNvSpPr>
            <a:spLocks noGrp="1" noChangeArrowheads="1"/>
          </p:cNvSpPr>
          <p:nvPr>
            <p:ph type="subTitle" idx="1"/>
          </p:nvPr>
        </p:nvSpPr>
        <p:spPr>
          <a:xfrm>
            <a:off x="1371600" y="2914650"/>
            <a:ext cx="6400800" cy="131445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047DBE1C-A132-4087-BE37-7D03DCA403DE}"/>
              </a:ext>
            </a:extLst>
          </p:cNvPr>
          <p:cNvSpPr>
            <a:spLocks noGrp="1" noChangeArrowheads="1"/>
          </p:cNvSpPr>
          <p:nvPr>
            <p:ph type="dt" sz="half" idx="10"/>
          </p:nvPr>
        </p:nvSpPr>
        <p:spPr>
          <a:xfrm>
            <a:off x="152400" y="4686300"/>
            <a:ext cx="1905000" cy="342900"/>
          </a:xfrm>
        </p:spPr>
        <p:txBody>
          <a:bodyPr/>
          <a:lstStyle>
            <a:lvl1pPr>
              <a:defRPr sz="1050">
                <a:solidFill>
                  <a:schemeClr val="bg2"/>
                </a:solidFill>
              </a:defRPr>
            </a:lvl1pPr>
          </a:lstStyle>
          <a:p>
            <a:pPr>
              <a:defRPr/>
            </a:pPr>
            <a:fld id="{7687F5BF-DC68-4E9C-89E2-7C36DD9821E3}" type="datetime4">
              <a:rPr lang="en-US"/>
              <a:pPr>
                <a:defRPr/>
              </a:pPr>
              <a:t>November 28, 2021</a:t>
            </a:fld>
            <a:endParaRPr lang="en-US"/>
          </a:p>
        </p:txBody>
      </p:sp>
      <p:sp>
        <p:nvSpPr>
          <p:cNvPr id="15" name="Rectangle 16">
            <a:extLst>
              <a:ext uri="{FF2B5EF4-FFF2-40B4-BE49-F238E27FC236}">
                <a16:creationId xmlns:a16="http://schemas.microsoft.com/office/drawing/2014/main" id="{1BB775D0-9E50-4D56-A067-5A85B9AE28CC}"/>
              </a:ext>
            </a:extLst>
          </p:cNvPr>
          <p:cNvSpPr>
            <a:spLocks noGrp="1" noChangeArrowheads="1"/>
          </p:cNvSpPr>
          <p:nvPr>
            <p:ph type="sldNum" sz="quarter" idx="11"/>
          </p:nvPr>
        </p:nvSpPr>
        <p:spPr>
          <a:xfrm>
            <a:off x="7162800" y="4686300"/>
            <a:ext cx="1905000" cy="342900"/>
          </a:xfrm>
        </p:spPr>
        <p:txBody>
          <a:bodyPr/>
          <a:lstStyle>
            <a:lvl1pPr>
              <a:defRPr sz="1050">
                <a:solidFill>
                  <a:schemeClr val="bg2"/>
                </a:solidFill>
              </a:defRPr>
            </a:lvl1pPr>
          </a:lstStyle>
          <a:p>
            <a:fld id="{43D140F7-C6B9-4106-902C-6ADCC94C9DA6}" type="slidenum">
              <a:rPr lang="en-US" altLang="en-US"/>
              <a:pPr/>
              <a:t>‹#›</a:t>
            </a:fld>
            <a:endParaRPr lang="en-US" altLang="en-US"/>
          </a:p>
        </p:txBody>
      </p:sp>
    </p:spTree>
    <p:extLst>
      <p:ext uri="{BB962C8B-B14F-4D97-AF65-F5344CB8AC3E}">
        <p14:creationId xmlns:p14="http://schemas.microsoft.com/office/powerpoint/2010/main" val="3817017553"/>
      </p:ext>
    </p:extLst>
  </p:cSld>
  <p:clrMapOvr>
    <a:masterClrMapping/>
  </p:clrMapOvr>
  <p:transition>
    <p:zo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382000" cy="5143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059">
            <a:extLst>
              <a:ext uri="{FF2B5EF4-FFF2-40B4-BE49-F238E27FC236}">
                <a16:creationId xmlns:a16="http://schemas.microsoft.com/office/drawing/2014/main" id="{534B6DA0-4FEE-4644-BCDF-427E01132B4E}"/>
              </a:ext>
            </a:extLst>
          </p:cNvPr>
          <p:cNvSpPr>
            <a:spLocks noGrp="1" noChangeArrowheads="1"/>
          </p:cNvSpPr>
          <p:nvPr>
            <p:ph type="dt" sz="half" idx="10"/>
          </p:nvPr>
        </p:nvSpPr>
        <p:spPr>
          <a:ln/>
        </p:spPr>
        <p:txBody>
          <a:bodyPr/>
          <a:lstStyle>
            <a:lvl1pPr>
              <a:defRPr/>
            </a:lvl1pPr>
          </a:lstStyle>
          <a:p>
            <a:pPr>
              <a:defRPr/>
            </a:pPr>
            <a:fld id="{EAEED520-1755-42A3-A1BE-8E4E1BBB8962}" type="datetime4">
              <a:rPr lang="en-US"/>
              <a:pPr>
                <a:defRPr/>
              </a:pPr>
              <a:t>November 28, 2021</a:t>
            </a:fld>
            <a:endParaRPr lang="en-US"/>
          </a:p>
        </p:txBody>
      </p:sp>
      <p:sp>
        <p:nvSpPr>
          <p:cNvPr id="5" name="Rectangle 2061">
            <a:extLst>
              <a:ext uri="{FF2B5EF4-FFF2-40B4-BE49-F238E27FC236}">
                <a16:creationId xmlns:a16="http://schemas.microsoft.com/office/drawing/2014/main" id="{FA8C1E77-5FE1-4146-AF43-56E3353556B7}"/>
              </a:ext>
            </a:extLst>
          </p:cNvPr>
          <p:cNvSpPr>
            <a:spLocks noGrp="1" noChangeArrowheads="1"/>
          </p:cNvSpPr>
          <p:nvPr>
            <p:ph type="sldNum" sz="quarter" idx="11"/>
          </p:nvPr>
        </p:nvSpPr>
        <p:spPr>
          <a:ln/>
        </p:spPr>
        <p:txBody>
          <a:bodyPr/>
          <a:lstStyle>
            <a:lvl1pPr>
              <a:defRPr/>
            </a:lvl1pPr>
          </a:lstStyle>
          <a:p>
            <a:fld id="{49BC0018-60C1-4BB9-8E02-74F1718E45CD}" type="slidenum">
              <a:rPr lang="en-US" altLang="en-US"/>
              <a:pPr/>
              <a:t>‹#›</a:t>
            </a:fld>
            <a:endParaRPr lang="en-US" altLang="en-US"/>
          </a:p>
        </p:txBody>
      </p:sp>
    </p:spTree>
    <p:extLst>
      <p:ext uri="{BB962C8B-B14F-4D97-AF65-F5344CB8AC3E}">
        <p14:creationId xmlns:p14="http://schemas.microsoft.com/office/powerpoint/2010/main" val="2806585454"/>
      </p:ext>
    </p:extLst>
  </p:cSld>
  <p:clrMapOvr>
    <a:masterClrMapping/>
  </p:clrMapOvr>
  <p:transition>
    <p:zo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059">
            <a:extLst>
              <a:ext uri="{FF2B5EF4-FFF2-40B4-BE49-F238E27FC236}">
                <a16:creationId xmlns:a16="http://schemas.microsoft.com/office/drawing/2014/main" id="{28485D77-8898-464A-BD4D-7E9D8E2C83F4}"/>
              </a:ext>
            </a:extLst>
          </p:cNvPr>
          <p:cNvSpPr>
            <a:spLocks noGrp="1" noChangeArrowheads="1"/>
          </p:cNvSpPr>
          <p:nvPr>
            <p:ph type="dt" sz="half" idx="10"/>
          </p:nvPr>
        </p:nvSpPr>
        <p:spPr>
          <a:ln/>
        </p:spPr>
        <p:txBody>
          <a:bodyPr/>
          <a:lstStyle>
            <a:lvl1pPr>
              <a:defRPr/>
            </a:lvl1pPr>
          </a:lstStyle>
          <a:p>
            <a:pPr>
              <a:defRPr/>
            </a:pPr>
            <a:fld id="{61825137-2A55-4428-8AF8-A694D5DE418A}" type="datetime4">
              <a:rPr lang="en-US"/>
              <a:pPr>
                <a:defRPr/>
              </a:pPr>
              <a:t>November 28, 2021</a:t>
            </a:fld>
            <a:endParaRPr lang="en-US"/>
          </a:p>
        </p:txBody>
      </p:sp>
      <p:sp>
        <p:nvSpPr>
          <p:cNvPr id="5" name="Rectangle 2061">
            <a:extLst>
              <a:ext uri="{FF2B5EF4-FFF2-40B4-BE49-F238E27FC236}">
                <a16:creationId xmlns:a16="http://schemas.microsoft.com/office/drawing/2014/main" id="{9F06EE25-5AB2-45A9-AB69-D47C308CBA83}"/>
              </a:ext>
            </a:extLst>
          </p:cNvPr>
          <p:cNvSpPr>
            <a:spLocks noGrp="1" noChangeArrowheads="1"/>
          </p:cNvSpPr>
          <p:nvPr>
            <p:ph type="sldNum" sz="quarter" idx="11"/>
          </p:nvPr>
        </p:nvSpPr>
        <p:spPr>
          <a:ln/>
        </p:spPr>
        <p:txBody>
          <a:bodyPr/>
          <a:lstStyle>
            <a:lvl1pPr>
              <a:defRPr/>
            </a:lvl1pPr>
          </a:lstStyle>
          <a:p>
            <a:fld id="{DF9B634B-A8F9-4F5D-9CAD-38E5ACBE778C}" type="slidenum">
              <a:rPr lang="en-US" altLang="en-US"/>
              <a:pPr/>
              <a:t>‹#›</a:t>
            </a:fld>
            <a:endParaRPr lang="en-US" altLang="en-US"/>
          </a:p>
        </p:txBody>
      </p:sp>
    </p:spTree>
    <p:extLst>
      <p:ext uri="{BB962C8B-B14F-4D97-AF65-F5344CB8AC3E}">
        <p14:creationId xmlns:p14="http://schemas.microsoft.com/office/powerpoint/2010/main" val="2160018243"/>
      </p:ext>
    </p:extLst>
  </p:cSld>
  <p:clrMapOvr>
    <a:masterClrMapping/>
  </p:clrMapOvr>
  <p:transition>
    <p:zo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933450"/>
            <a:ext cx="4114800" cy="37719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71550"/>
            <a:ext cx="4114800" cy="37719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528E5EA2-748F-4364-A7AA-A8BC873C565A}"/>
              </a:ext>
            </a:extLst>
          </p:cNvPr>
          <p:cNvSpPr>
            <a:spLocks noGrp="1" noChangeArrowheads="1"/>
          </p:cNvSpPr>
          <p:nvPr>
            <p:ph type="dt" sz="half" idx="10"/>
          </p:nvPr>
        </p:nvSpPr>
        <p:spPr>
          <a:ln/>
        </p:spPr>
        <p:txBody>
          <a:bodyPr/>
          <a:lstStyle>
            <a:lvl1pPr>
              <a:defRPr/>
            </a:lvl1pPr>
          </a:lstStyle>
          <a:p>
            <a:pPr>
              <a:defRPr/>
            </a:pPr>
            <a:fld id="{DE967D39-3DC6-480F-A3DC-9D341681B33D}" type="datetime4">
              <a:rPr lang="en-US"/>
              <a:pPr>
                <a:defRPr/>
              </a:pPr>
              <a:t>November 28, 2021</a:t>
            </a:fld>
            <a:endParaRPr lang="en-US"/>
          </a:p>
        </p:txBody>
      </p:sp>
      <p:sp>
        <p:nvSpPr>
          <p:cNvPr id="6" name="Rectangle 2061">
            <a:extLst>
              <a:ext uri="{FF2B5EF4-FFF2-40B4-BE49-F238E27FC236}">
                <a16:creationId xmlns:a16="http://schemas.microsoft.com/office/drawing/2014/main" id="{5D2C6B8E-C2FF-49B3-B23F-2CAAE9A13EF1}"/>
              </a:ext>
            </a:extLst>
          </p:cNvPr>
          <p:cNvSpPr>
            <a:spLocks noGrp="1" noChangeArrowheads="1"/>
          </p:cNvSpPr>
          <p:nvPr>
            <p:ph type="sldNum" sz="quarter" idx="11"/>
          </p:nvPr>
        </p:nvSpPr>
        <p:spPr>
          <a:ln/>
        </p:spPr>
        <p:txBody>
          <a:bodyPr/>
          <a:lstStyle>
            <a:lvl1pPr>
              <a:defRPr/>
            </a:lvl1pPr>
          </a:lstStyle>
          <a:p>
            <a:fld id="{FF7A4BF6-4722-4C63-A756-18DCD7D18EF7}" type="slidenum">
              <a:rPr lang="en-US" altLang="en-US"/>
              <a:pPr/>
              <a:t>‹#›</a:t>
            </a:fld>
            <a:endParaRPr lang="en-US" altLang="en-US"/>
          </a:p>
        </p:txBody>
      </p:sp>
    </p:spTree>
    <p:extLst>
      <p:ext uri="{BB962C8B-B14F-4D97-AF65-F5344CB8AC3E}">
        <p14:creationId xmlns:p14="http://schemas.microsoft.com/office/powerpoint/2010/main" val="4108390253"/>
      </p:ext>
    </p:extLst>
  </p:cSld>
  <p:clrMapOvr>
    <a:masterClrMapping/>
  </p:clrMapOvr>
  <p:transition>
    <p:zo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85725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428750"/>
            <a:ext cx="4040188" cy="316587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1" y="85725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428750"/>
            <a:ext cx="4041775" cy="316587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a:extLst>
              <a:ext uri="{FF2B5EF4-FFF2-40B4-BE49-F238E27FC236}">
                <a16:creationId xmlns:a16="http://schemas.microsoft.com/office/drawing/2014/main" id="{13B0FE8F-FF23-420D-90AD-91AC839A4BDE}"/>
              </a:ext>
            </a:extLst>
          </p:cNvPr>
          <p:cNvSpPr>
            <a:spLocks noGrp="1" noChangeArrowheads="1"/>
          </p:cNvSpPr>
          <p:nvPr>
            <p:ph type="dt" sz="half" idx="10"/>
          </p:nvPr>
        </p:nvSpPr>
        <p:spPr>
          <a:ln/>
        </p:spPr>
        <p:txBody>
          <a:bodyPr/>
          <a:lstStyle>
            <a:lvl1pPr>
              <a:defRPr/>
            </a:lvl1pPr>
          </a:lstStyle>
          <a:p>
            <a:pPr>
              <a:defRPr/>
            </a:pPr>
            <a:fld id="{6FD4D9C5-CB64-4D5D-B56E-C4FBD8CECFEC}" type="datetime4">
              <a:rPr lang="en-US"/>
              <a:pPr>
                <a:defRPr/>
              </a:pPr>
              <a:t>November 28, 2021</a:t>
            </a:fld>
            <a:endParaRPr lang="en-US"/>
          </a:p>
        </p:txBody>
      </p:sp>
      <p:sp>
        <p:nvSpPr>
          <p:cNvPr id="8" name="Rectangle 2061">
            <a:extLst>
              <a:ext uri="{FF2B5EF4-FFF2-40B4-BE49-F238E27FC236}">
                <a16:creationId xmlns:a16="http://schemas.microsoft.com/office/drawing/2014/main" id="{10435A00-7DA9-4F0F-AADB-801F59CB8AEB}"/>
              </a:ext>
            </a:extLst>
          </p:cNvPr>
          <p:cNvSpPr>
            <a:spLocks noGrp="1" noChangeArrowheads="1"/>
          </p:cNvSpPr>
          <p:nvPr>
            <p:ph type="sldNum" sz="quarter" idx="11"/>
          </p:nvPr>
        </p:nvSpPr>
        <p:spPr>
          <a:ln/>
        </p:spPr>
        <p:txBody>
          <a:bodyPr/>
          <a:lstStyle>
            <a:lvl1pPr>
              <a:defRPr/>
            </a:lvl1pPr>
          </a:lstStyle>
          <a:p>
            <a:fld id="{7A0C724F-A441-481A-87A6-345B9B7A79F5}" type="slidenum">
              <a:rPr lang="en-US" altLang="en-US"/>
              <a:pPr/>
              <a:t>‹#›</a:t>
            </a:fld>
            <a:endParaRPr lang="en-US" altLang="en-US"/>
          </a:p>
        </p:txBody>
      </p:sp>
    </p:spTree>
    <p:extLst>
      <p:ext uri="{BB962C8B-B14F-4D97-AF65-F5344CB8AC3E}">
        <p14:creationId xmlns:p14="http://schemas.microsoft.com/office/powerpoint/2010/main" val="1175278653"/>
      </p:ext>
    </p:extLst>
  </p:cSld>
  <p:clrMapOvr>
    <a:masterClrMapping/>
  </p:clrMapOvr>
  <p:transition>
    <p:zo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a:extLst>
              <a:ext uri="{FF2B5EF4-FFF2-40B4-BE49-F238E27FC236}">
                <a16:creationId xmlns:a16="http://schemas.microsoft.com/office/drawing/2014/main" id="{56826D26-32C9-4B37-99F0-C7644BCA721E}"/>
              </a:ext>
            </a:extLst>
          </p:cNvPr>
          <p:cNvSpPr>
            <a:spLocks noGrp="1" noChangeArrowheads="1"/>
          </p:cNvSpPr>
          <p:nvPr>
            <p:ph type="dt" sz="half" idx="10"/>
          </p:nvPr>
        </p:nvSpPr>
        <p:spPr>
          <a:ln/>
        </p:spPr>
        <p:txBody>
          <a:bodyPr/>
          <a:lstStyle>
            <a:lvl1pPr>
              <a:defRPr/>
            </a:lvl1pPr>
          </a:lstStyle>
          <a:p>
            <a:pPr>
              <a:defRPr/>
            </a:pPr>
            <a:fld id="{D5DEAB2B-3992-4A8B-88D7-D46FE7708F0D}" type="datetime4">
              <a:rPr lang="en-US"/>
              <a:pPr>
                <a:defRPr/>
              </a:pPr>
              <a:t>November 28, 2021</a:t>
            </a:fld>
            <a:endParaRPr lang="en-US"/>
          </a:p>
        </p:txBody>
      </p:sp>
      <p:sp>
        <p:nvSpPr>
          <p:cNvPr id="4" name="Rectangle 2061">
            <a:extLst>
              <a:ext uri="{FF2B5EF4-FFF2-40B4-BE49-F238E27FC236}">
                <a16:creationId xmlns:a16="http://schemas.microsoft.com/office/drawing/2014/main" id="{2B0412D1-D1BF-4EB7-83C2-D95969B8B25F}"/>
              </a:ext>
            </a:extLst>
          </p:cNvPr>
          <p:cNvSpPr>
            <a:spLocks noGrp="1" noChangeArrowheads="1"/>
          </p:cNvSpPr>
          <p:nvPr>
            <p:ph type="sldNum" sz="quarter" idx="11"/>
          </p:nvPr>
        </p:nvSpPr>
        <p:spPr>
          <a:ln/>
        </p:spPr>
        <p:txBody>
          <a:bodyPr/>
          <a:lstStyle>
            <a:lvl1pPr>
              <a:defRPr/>
            </a:lvl1pPr>
          </a:lstStyle>
          <a:p>
            <a:fld id="{75BC5086-7C36-42BB-82BE-0AD8E467A470}" type="slidenum">
              <a:rPr lang="en-US" altLang="en-US"/>
              <a:pPr/>
              <a:t>‹#›</a:t>
            </a:fld>
            <a:endParaRPr lang="en-US" altLang="en-US"/>
          </a:p>
        </p:txBody>
      </p:sp>
    </p:spTree>
    <p:extLst>
      <p:ext uri="{BB962C8B-B14F-4D97-AF65-F5344CB8AC3E}">
        <p14:creationId xmlns:p14="http://schemas.microsoft.com/office/powerpoint/2010/main" val="30718261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a:extLst>
              <a:ext uri="{FF2B5EF4-FFF2-40B4-BE49-F238E27FC236}">
                <a16:creationId xmlns:a16="http://schemas.microsoft.com/office/drawing/2014/main" id="{55679F46-2B99-42B5-BCFB-5B953AB554F1}"/>
              </a:ext>
            </a:extLst>
          </p:cNvPr>
          <p:cNvSpPr>
            <a:spLocks noGrp="1" noChangeArrowheads="1"/>
          </p:cNvSpPr>
          <p:nvPr>
            <p:ph type="dt" sz="half" idx="10"/>
          </p:nvPr>
        </p:nvSpPr>
        <p:spPr>
          <a:ln/>
        </p:spPr>
        <p:txBody>
          <a:bodyPr/>
          <a:lstStyle>
            <a:lvl1pPr>
              <a:defRPr/>
            </a:lvl1pPr>
          </a:lstStyle>
          <a:p>
            <a:pPr>
              <a:defRPr/>
            </a:pPr>
            <a:fld id="{9937CC3A-41E1-4D15-91AA-5D8B06848F27}" type="datetime4">
              <a:rPr lang="en-US"/>
              <a:pPr>
                <a:defRPr/>
              </a:pPr>
              <a:t>November 28, 2021</a:t>
            </a:fld>
            <a:endParaRPr lang="en-US"/>
          </a:p>
        </p:txBody>
      </p:sp>
      <p:sp>
        <p:nvSpPr>
          <p:cNvPr id="3" name="Rectangle 2061">
            <a:extLst>
              <a:ext uri="{FF2B5EF4-FFF2-40B4-BE49-F238E27FC236}">
                <a16:creationId xmlns:a16="http://schemas.microsoft.com/office/drawing/2014/main" id="{89E4AF39-7DF2-4F02-BCD9-7EF623580E96}"/>
              </a:ext>
            </a:extLst>
          </p:cNvPr>
          <p:cNvSpPr>
            <a:spLocks noGrp="1" noChangeArrowheads="1"/>
          </p:cNvSpPr>
          <p:nvPr>
            <p:ph type="sldNum" sz="quarter" idx="11"/>
          </p:nvPr>
        </p:nvSpPr>
        <p:spPr>
          <a:ln/>
        </p:spPr>
        <p:txBody>
          <a:bodyPr/>
          <a:lstStyle>
            <a:lvl1pPr>
              <a:defRPr/>
            </a:lvl1pPr>
          </a:lstStyle>
          <a:p>
            <a:fld id="{9B4BAC32-F886-4C5B-9200-607C8D154000}" type="slidenum">
              <a:rPr lang="en-US" altLang="en-US"/>
              <a:pPr/>
              <a:t>‹#›</a:t>
            </a:fld>
            <a:endParaRPr lang="en-US" altLang="en-US"/>
          </a:p>
        </p:txBody>
      </p:sp>
    </p:spTree>
    <p:extLst>
      <p:ext uri="{BB962C8B-B14F-4D97-AF65-F5344CB8AC3E}">
        <p14:creationId xmlns:p14="http://schemas.microsoft.com/office/powerpoint/2010/main" val="770003498"/>
      </p:ext>
    </p:extLst>
  </p:cSld>
  <p:clrMapOvr>
    <a:masterClrMapping/>
  </p:clrMapOvr>
  <p:transition>
    <p:zo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1" y="0"/>
            <a:ext cx="3008313" cy="1028700"/>
          </a:xfrm>
        </p:spPr>
        <p:txBody>
          <a:bodyPr/>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059">
            <a:extLst>
              <a:ext uri="{FF2B5EF4-FFF2-40B4-BE49-F238E27FC236}">
                <a16:creationId xmlns:a16="http://schemas.microsoft.com/office/drawing/2014/main" id="{856C15BE-5851-4263-85DB-A26702E42D60}"/>
              </a:ext>
            </a:extLst>
          </p:cNvPr>
          <p:cNvSpPr>
            <a:spLocks noGrp="1" noChangeArrowheads="1"/>
          </p:cNvSpPr>
          <p:nvPr>
            <p:ph type="dt" sz="half" idx="10"/>
          </p:nvPr>
        </p:nvSpPr>
        <p:spPr>
          <a:ln/>
        </p:spPr>
        <p:txBody>
          <a:bodyPr/>
          <a:lstStyle>
            <a:lvl1pPr>
              <a:defRPr/>
            </a:lvl1pPr>
          </a:lstStyle>
          <a:p>
            <a:pPr>
              <a:defRPr/>
            </a:pPr>
            <a:fld id="{9F2719C5-D762-468B-A86B-48BC8EC56E27}" type="datetime4">
              <a:rPr lang="en-US"/>
              <a:pPr>
                <a:defRPr/>
              </a:pPr>
              <a:t>November 28, 2021</a:t>
            </a:fld>
            <a:endParaRPr lang="en-US"/>
          </a:p>
        </p:txBody>
      </p:sp>
      <p:sp>
        <p:nvSpPr>
          <p:cNvPr id="6" name="Rectangle 2061">
            <a:extLst>
              <a:ext uri="{FF2B5EF4-FFF2-40B4-BE49-F238E27FC236}">
                <a16:creationId xmlns:a16="http://schemas.microsoft.com/office/drawing/2014/main" id="{C5711210-7327-4F3F-B5BD-68635865B812}"/>
              </a:ext>
            </a:extLst>
          </p:cNvPr>
          <p:cNvSpPr>
            <a:spLocks noGrp="1" noChangeArrowheads="1"/>
          </p:cNvSpPr>
          <p:nvPr>
            <p:ph type="sldNum" sz="quarter" idx="11"/>
          </p:nvPr>
        </p:nvSpPr>
        <p:spPr>
          <a:ln/>
        </p:spPr>
        <p:txBody>
          <a:bodyPr/>
          <a:lstStyle>
            <a:lvl1pPr>
              <a:defRPr/>
            </a:lvl1pPr>
          </a:lstStyle>
          <a:p>
            <a:fld id="{49E30F8D-5089-4156-A083-2568E0B9C060}" type="slidenum">
              <a:rPr lang="en-US" altLang="en-US"/>
              <a:pPr/>
              <a:t>‹#›</a:t>
            </a:fld>
            <a:endParaRPr lang="en-US" altLang="en-US"/>
          </a:p>
        </p:txBody>
      </p:sp>
    </p:spTree>
    <p:extLst>
      <p:ext uri="{BB962C8B-B14F-4D97-AF65-F5344CB8AC3E}">
        <p14:creationId xmlns:p14="http://schemas.microsoft.com/office/powerpoint/2010/main" val="1937553284"/>
      </p:ext>
    </p:extLst>
  </p:cSld>
  <p:clrMapOvr>
    <a:masterClrMapping/>
  </p:clrMapOvr>
  <p:transition>
    <p:zo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059">
            <a:extLst>
              <a:ext uri="{FF2B5EF4-FFF2-40B4-BE49-F238E27FC236}">
                <a16:creationId xmlns:a16="http://schemas.microsoft.com/office/drawing/2014/main" id="{BEF14C2A-26F9-4F59-B9B0-9AD9AC74DEA2}"/>
              </a:ext>
            </a:extLst>
          </p:cNvPr>
          <p:cNvSpPr>
            <a:spLocks noGrp="1" noChangeArrowheads="1"/>
          </p:cNvSpPr>
          <p:nvPr>
            <p:ph type="dt" sz="half" idx="10"/>
          </p:nvPr>
        </p:nvSpPr>
        <p:spPr>
          <a:ln/>
        </p:spPr>
        <p:txBody>
          <a:bodyPr/>
          <a:lstStyle>
            <a:lvl1pPr>
              <a:defRPr/>
            </a:lvl1pPr>
          </a:lstStyle>
          <a:p>
            <a:pPr>
              <a:defRPr/>
            </a:pPr>
            <a:fld id="{9ABE7153-6F5A-4E5C-A4F2-7D67CE992BEB}" type="datetime4">
              <a:rPr lang="en-US"/>
              <a:pPr>
                <a:defRPr/>
              </a:pPr>
              <a:t>November 28, 2021</a:t>
            </a:fld>
            <a:endParaRPr lang="en-US"/>
          </a:p>
        </p:txBody>
      </p:sp>
      <p:sp>
        <p:nvSpPr>
          <p:cNvPr id="6" name="Rectangle 2061">
            <a:extLst>
              <a:ext uri="{FF2B5EF4-FFF2-40B4-BE49-F238E27FC236}">
                <a16:creationId xmlns:a16="http://schemas.microsoft.com/office/drawing/2014/main" id="{800BAB80-184A-43C4-8950-29C400670AC0}"/>
              </a:ext>
            </a:extLst>
          </p:cNvPr>
          <p:cNvSpPr>
            <a:spLocks noGrp="1" noChangeArrowheads="1"/>
          </p:cNvSpPr>
          <p:nvPr>
            <p:ph type="sldNum" sz="quarter" idx="11"/>
          </p:nvPr>
        </p:nvSpPr>
        <p:spPr>
          <a:ln/>
        </p:spPr>
        <p:txBody>
          <a:bodyPr/>
          <a:lstStyle>
            <a:lvl1pPr>
              <a:defRPr/>
            </a:lvl1pPr>
          </a:lstStyle>
          <a:p>
            <a:fld id="{A8752890-F9CD-438F-AF4A-749BE1E76811}" type="slidenum">
              <a:rPr lang="en-US" altLang="en-US"/>
              <a:pPr/>
              <a:t>‹#›</a:t>
            </a:fld>
            <a:endParaRPr lang="en-US" altLang="en-US"/>
          </a:p>
        </p:txBody>
      </p:sp>
    </p:spTree>
    <p:extLst>
      <p:ext uri="{BB962C8B-B14F-4D97-AF65-F5344CB8AC3E}">
        <p14:creationId xmlns:p14="http://schemas.microsoft.com/office/powerpoint/2010/main" val="1667698826"/>
      </p:ext>
    </p:extLst>
  </p:cSld>
  <p:clrMapOvr>
    <a:masterClrMapping/>
  </p:clrMapOvr>
  <p:transition>
    <p:zo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10AF96C1-55A5-4A82-8CE0-A59C452A1111}"/>
              </a:ext>
            </a:extLst>
          </p:cNvPr>
          <p:cNvSpPr>
            <a:spLocks noGrp="1" noChangeArrowheads="1"/>
          </p:cNvSpPr>
          <p:nvPr>
            <p:ph type="dt" sz="half" idx="10"/>
          </p:nvPr>
        </p:nvSpPr>
        <p:spPr>
          <a:ln/>
        </p:spPr>
        <p:txBody>
          <a:bodyPr/>
          <a:lstStyle>
            <a:lvl1pPr>
              <a:defRPr/>
            </a:lvl1pPr>
          </a:lstStyle>
          <a:p>
            <a:pPr>
              <a:defRPr/>
            </a:pPr>
            <a:fld id="{9997B209-2C05-4B56-9E3A-130E246B2B11}" type="datetime4">
              <a:rPr lang="en-US"/>
              <a:pPr>
                <a:defRPr/>
              </a:pPr>
              <a:t>November 28, 2021</a:t>
            </a:fld>
            <a:endParaRPr lang="en-US"/>
          </a:p>
        </p:txBody>
      </p:sp>
      <p:sp>
        <p:nvSpPr>
          <p:cNvPr id="5" name="Rectangle 2061">
            <a:extLst>
              <a:ext uri="{FF2B5EF4-FFF2-40B4-BE49-F238E27FC236}">
                <a16:creationId xmlns:a16="http://schemas.microsoft.com/office/drawing/2014/main" id="{DAA42B54-CFEA-496A-9FCF-D6FD717B0641}"/>
              </a:ext>
            </a:extLst>
          </p:cNvPr>
          <p:cNvSpPr>
            <a:spLocks noGrp="1" noChangeArrowheads="1"/>
          </p:cNvSpPr>
          <p:nvPr>
            <p:ph type="sldNum" sz="quarter" idx="11"/>
          </p:nvPr>
        </p:nvSpPr>
        <p:spPr>
          <a:ln/>
        </p:spPr>
        <p:txBody>
          <a:bodyPr/>
          <a:lstStyle>
            <a:lvl1pPr>
              <a:defRPr/>
            </a:lvl1pPr>
          </a:lstStyle>
          <a:p>
            <a:fld id="{CC3EC418-BE5F-4D10-B327-1F4A29925C18}" type="slidenum">
              <a:rPr lang="en-US" altLang="en-US"/>
              <a:pPr/>
              <a:t>‹#›</a:t>
            </a:fld>
            <a:endParaRPr lang="en-US" altLang="en-US"/>
          </a:p>
        </p:txBody>
      </p:sp>
    </p:spTree>
    <p:extLst>
      <p:ext uri="{BB962C8B-B14F-4D97-AF65-F5344CB8AC3E}">
        <p14:creationId xmlns:p14="http://schemas.microsoft.com/office/powerpoint/2010/main" val="4000242822"/>
      </p:ext>
    </p:extLst>
  </p:cSld>
  <p:clrMapOvr>
    <a:masterClrMapping/>
  </p:clrMapOvr>
  <p:transition>
    <p:zo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95500" cy="4629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34100" cy="462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C653A8CD-5762-4F0E-BD72-1690E98436E3}"/>
              </a:ext>
            </a:extLst>
          </p:cNvPr>
          <p:cNvSpPr>
            <a:spLocks noGrp="1" noChangeArrowheads="1"/>
          </p:cNvSpPr>
          <p:nvPr>
            <p:ph type="dt" sz="half" idx="10"/>
          </p:nvPr>
        </p:nvSpPr>
        <p:spPr>
          <a:ln/>
        </p:spPr>
        <p:txBody>
          <a:bodyPr/>
          <a:lstStyle>
            <a:lvl1pPr>
              <a:defRPr/>
            </a:lvl1pPr>
          </a:lstStyle>
          <a:p>
            <a:pPr>
              <a:defRPr/>
            </a:pPr>
            <a:fld id="{1D66E31A-53B2-4F35-93FA-7258E04DCDD4}" type="datetime4">
              <a:rPr lang="en-US"/>
              <a:pPr>
                <a:defRPr/>
              </a:pPr>
              <a:t>November 28, 2021</a:t>
            </a:fld>
            <a:endParaRPr lang="en-US"/>
          </a:p>
        </p:txBody>
      </p:sp>
      <p:sp>
        <p:nvSpPr>
          <p:cNvPr id="5" name="Rectangle 2061">
            <a:extLst>
              <a:ext uri="{FF2B5EF4-FFF2-40B4-BE49-F238E27FC236}">
                <a16:creationId xmlns:a16="http://schemas.microsoft.com/office/drawing/2014/main" id="{98F9F669-7FC7-41FA-B81F-9D501466E447}"/>
              </a:ext>
            </a:extLst>
          </p:cNvPr>
          <p:cNvSpPr>
            <a:spLocks noGrp="1" noChangeArrowheads="1"/>
          </p:cNvSpPr>
          <p:nvPr>
            <p:ph type="sldNum" sz="quarter" idx="11"/>
          </p:nvPr>
        </p:nvSpPr>
        <p:spPr>
          <a:ln/>
        </p:spPr>
        <p:txBody>
          <a:bodyPr/>
          <a:lstStyle>
            <a:lvl1pPr>
              <a:defRPr/>
            </a:lvl1pPr>
          </a:lstStyle>
          <a:p>
            <a:fld id="{76B0B488-1035-454C-B243-11BB20F068D7}" type="slidenum">
              <a:rPr lang="en-US" altLang="en-US"/>
              <a:pPr/>
              <a:t>‹#›</a:t>
            </a:fld>
            <a:endParaRPr lang="en-US" altLang="en-US"/>
          </a:p>
        </p:txBody>
      </p:sp>
    </p:spTree>
    <p:extLst>
      <p:ext uri="{BB962C8B-B14F-4D97-AF65-F5344CB8AC3E}">
        <p14:creationId xmlns:p14="http://schemas.microsoft.com/office/powerpoint/2010/main" val="728618954"/>
      </p:ext>
    </p:extLst>
  </p:cSld>
  <p:clrMapOvr>
    <a:masterClrMapping/>
  </p:clrMapOvr>
  <p:transition>
    <p:zo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14350"/>
          </a:xfrm>
        </p:spPr>
        <p:txBody>
          <a:bodyPr/>
          <a:lstStyle/>
          <a:p>
            <a:r>
              <a:rPr lang="en-US"/>
              <a:t>Click to edit Master title style</a:t>
            </a:r>
          </a:p>
        </p:txBody>
      </p:sp>
      <p:sp>
        <p:nvSpPr>
          <p:cNvPr id="3" name="Table Placeholder 2"/>
          <p:cNvSpPr>
            <a:spLocks noGrp="1"/>
          </p:cNvSpPr>
          <p:nvPr>
            <p:ph type="tbl" idx="1"/>
          </p:nvPr>
        </p:nvSpPr>
        <p:spPr>
          <a:xfrm>
            <a:off x="381000" y="1085850"/>
            <a:ext cx="8382000" cy="3771900"/>
          </a:xfrm>
        </p:spPr>
        <p:txBody>
          <a:bodyPr/>
          <a:lstStyle/>
          <a:p>
            <a:pPr lvl="0"/>
            <a:endParaRPr lang="en-US" noProof="0"/>
          </a:p>
        </p:txBody>
      </p:sp>
      <p:sp>
        <p:nvSpPr>
          <p:cNvPr id="4" name="Rectangle 2059">
            <a:extLst>
              <a:ext uri="{FF2B5EF4-FFF2-40B4-BE49-F238E27FC236}">
                <a16:creationId xmlns:a16="http://schemas.microsoft.com/office/drawing/2014/main" id="{470E86D4-E8D4-4FDF-BD5F-42E3E036BB8C}"/>
              </a:ext>
            </a:extLst>
          </p:cNvPr>
          <p:cNvSpPr>
            <a:spLocks noGrp="1" noChangeArrowheads="1"/>
          </p:cNvSpPr>
          <p:nvPr>
            <p:ph type="dt" sz="half" idx="10"/>
          </p:nvPr>
        </p:nvSpPr>
        <p:spPr>
          <a:ln/>
        </p:spPr>
        <p:txBody>
          <a:bodyPr/>
          <a:lstStyle>
            <a:lvl1pPr>
              <a:defRPr/>
            </a:lvl1pPr>
          </a:lstStyle>
          <a:p>
            <a:pPr>
              <a:defRPr/>
            </a:pPr>
            <a:fld id="{C610E9F7-844A-437B-A4A3-1EDF84F8F0AC}" type="datetime4">
              <a:rPr lang="en-US"/>
              <a:pPr>
                <a:defRPr/>
              </a:pPr>
              <a:t>November 28, 2021</a:t>
            </a:fld>
            <a:endParaRPr lang="en-US"/>
          </a:p>
        </p:txBody>
      </p:sp>
      <p:sp>
        <p:nvSpPr>
          <p:cNvPr id="5" name="Rectangle 2061">
            <a:extLst>
              <a:ext uri="{FF2B5EF4-FFF2-40B4-BE49-F238E27FC236}">
                <a16:creationId xmlns:a16="http://schemas.microsoft.com/office/drawing/2014/main" id="{92D89788-4F54-456F-896F-D508C55EAB3F}"/>
              </a:ext>
            </a:extLst>
          </p:cNvPr>
          <p:cNvSpPr>
            <a:spLocks noGrp="1" noChangeArrowheads="1"/>
          </p:cNvSpPr>
          <p:nvPr>
            <p:ph type="sldNum" sz="quarter" idx="11"/>
          </p:nvPr>
        </p:nvSpPr>
        <p:spPr>
          <a:ln/>
        </p:spPr>
        <p:txBody>
          <a:bodyPr/>
          <a:lstStyle>
            <a:lvl1pPr>
              <a:defRPr/>
            </a:lvl1pPr>
          </a:lstStyle>
          <a:p>
            <a:fld id="{B2473288-AAB7-4D2E-921E-066B35B26E46}" type="slidenum">
              <a:rPr lang="en-US" altLang="en-US"/>
              <a:pPr/>
              <a:t>‹#›</a:t>
            </a:fld>
            <a:endParaRPr lang="en-US" altLang="en-US"/>
          </a:p>
        </p:txBody>
      </p:sp>
    </p:spTree>
    <p:extLst>
      <p:ext uri="{BB962C8B-B14F-4D97-AF65-F5344CB8AC3E}">
        <p14:creationId xmlns:p14="http://schemas.microsoft.com/office/powerpoint/2010/main" val="1449527258"/>
      </p:ext>
    </p:extLst>
  </p:cSld>
  <p:clrMapOvr>
    <a:masterClrMapping/>
  </p:clrMapOvr>
  <p:transition>
    <p:zo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14350"/>
          </a:xfrm>
        </p:spPr>
        <p:txBody>
          <a:bodyPr/>
          <a:lstStyle/>
          <a:p>
            <a:r>
              <a:rPr lang="en-US"/>
              <a:t>Click to edit Master title style</a:t>
            </a:r>
          </a:p>
        </p:txBody>
      </p:sp>
      <p:sp>
        <p:nvSpPr>
          <p:cNvPr id="3" name="Text Placeholder 2"/>
          <p:cNvSpPr>
            <a:spLocks noGrp="1"/>
          </p:cNvSpPr>
          <p:nvPr>
            <p:ph type="body" sz="half" idx="1"/>
          </p:nvPr>
        </p:nvSpPr>
        <p:spPr>
          <a:xfrm>
            <a:off x="381000" y="1085850"/>
            <a:ext cx="4114800" cy="3771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85850"/>
            <a:ext cx="41148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028950"/>
            <a:ext cx="41148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2059">
            <a:extLst>
              <a:ext uri="{FF2B5EF4-FFF2-40B4-BE49-F238E27FC236}">
                <a16:creationId xmlns:a16="http://schemas.microsoft.com/office/drawing/2014/main" id="{98200632-810D-4203-9695-7484E55BD067}"/>
              </a:ext>
            </a:extLst>
          </p:cNvPr>
          <p:cNvSpPr>
            <a:spLocks noGrp="1" noChangeArrowheads="1"/>
          </p:cNvSpPr>
          <p:nvPr>
            <p:ph type="dt" sz="half" idx="10"/>
          </p:nvPr>
        </p:nvSpPr>
        <p:spPr>
          <a:ln/>
        </p:spPr>
        <p:txBody>
          <a:bodyPr/>
          <a:lstStyle>
            <a:lvl1pPr>
              <a:defRPr/>
            </a:lvl1pPr>
          </a:lstStyle>
          <a:p>
            <a:pPr>
              <a:defRPr/>
            </a:pPr>
            <a:fld id="{04D623C3-359A-4B09-83D3-948E6FA153F1}" type="datetime4">
              <a:rPr lang="en-US"/>
              <a:pPr>
                <a:defRPr/>
              </a:pPr>
              <a:t>November 28, 2021</a:t>
            </a:fld>
            <a:endParaRPr lang="en-US"/>
          </a:p>
        </p:txBody>
      </p:sp>
      <p:sp>
        <p:nvSpPr>
          <p:cNvPr id="7" name="Rectangle 2061">
            <a:extLst>
              <a:ext uri="{FF2B5EF4-FFF2-40B4-BE49-F238E27FC236}">
                <a16:creationId xmlns:a16="http://schemas.microsoft.com/office/drawing/2014/main" id="{B4FE4E13-5C39-442C-AE01-687E710EA25A}"/>
              </a:ext>
            </a:extLst>
          </p:cNvPr>
          <p:cNvSpPr>
            <a:spLocks noGrp="1" noChangeArrowheads="1"/>
          </p:cNvSpPr>
          <p:nvPr>
            <p:ph type="sldNum" sz="quarter" idx="11"/>
          </p:nvPr>
        </p:nvSpPr>
        <p:spPr>
          <a:ln/>
        </p:spPr>
        <p:txBody>
          <a:bodyPr/>
          <a:lstStyle>
            <a:lvl1pPr>
              <a:defRPr/>
            </a:lvl1pPr>
          </a:lstStyle>
          <a:p>
            <a:fld id="{9B5D1063-5283-47CB-B313-3EB06F403A85}" type="slidenum">
              <a:rPr lang="en-US" altLang="en-US"/>
              <a:pPr/>
              <a:t>‹#›</a:t>
            </a:fld>
            <a:endParaRPr lang="en-US" altLang="en-US"/>
          </a:p>
        </p:txBody>
      </p:sp>
    </p:spTree>
    <p:extLst>
      <p:ext uri="{BB962C8B-B14F-4D97-AF65-F5344CB8AC3E}">
        <p14:creationId xmlns:p14="http://schemas.microsoft.com/office/powerpoint/2010/main" val="1496721010"/>
      </p:ext>
    </p:extLst>
  </p:cSld>
  <p:clrMapOvr>
    <a:masterClrMapping/>
  </p:clrMapOvr>
  <p:transition>
    <p:zo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4" y="204787"/>
            <a:ext cx="8226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BD7DAC9-B9B0-4CBA-ACE0-378F9A6F4504}"/>
              </a:ext>
            </a:extLst>
          </p:cNvPr>
          <p:cNvSpPr>
            <a:spLocks noGrp="1"/>
          </p:cNvSpPr>
          <p:nvPr>
            <p:ph type="dt" sz="half" idx="10"/>
          </p:nvPr>
        </p:nvSpPr>
        <p:spPr>
          <a:xfrm>
            <a:off x="455614" y="4681538"/>
            <a:ext cx="2130425" cy="355997"/>
          </a:xfrm>
        </p:spPr>
        <p:txBody>
          <a:bodyPr/>
          <a:lstStyle>
            <a:lvl1pPr>
              <a:defRPr/>
            </a:lvl1pPr>
          </a:lstStyle>
          <a:p>
            <a:pPr>
              <a:defRPr/>
            </a:pPr>
            <a:endParaRPr lang="en-US" altLang="en-US"/>
          </a:p>
        </p:txBody>
      </p:sp>
      <p:sp>
        <p:nvSpPr>
          <p:cNvPr id="4" name="Slide Number Placeholder 4">
            <a:extLst>
              <a:ext uri="{FF2B5EF4-FFF2-40B4-BE49-F238E27FC236}">
                <a16:creationId xmlns:a16="http://schemas.microsoft.com/office/drawing/2014/main" id="{5F6B3D9E-1B1E-4128-89EB-D0ED505CE627}"/>
              </a:ext>
            </a:extLst>
          </p:cNvPr>
          <p:cNvSpPr>
            <a:spLocks noGrp="1"/>
          </p:cNvSpPr>
          <p:nvPr>
            <p:ph type="sldNum" sz="quarter" idx="11"/>
          </p:nvPr>
        </p:nvSpPr>
        <p:spPr>
          <a:xfrm>
            <a:off x="6553201" y="4681538"/>
            <a:ext cx="2130425" cy="355997"/>
          </a:xfrm>
        </p:spPr>
        <p:txBody>
          <a:bodyPr/>
          <a:lstStyle>
            <a:lvl1pPr>
              <a:defRPr/>
            </a:lvl1pPr>
          </a:lstStyle>
          <a:p>
            <a:fld id="{EA94BAB5-2F1B-443A-8498-6B76C8132BD1}" type="slidenum">
              <a:rPr lang="en-US" altLang="en-US"/>
              <a:pPr/>
              <a:t>‹#›</a:t>
            </a:fld>
            <a:endParaRPr lang="en-US" altLang="en-US"/>
          </a:p>
        </p:txBody>
      </p:sp>
    </p:spTree>
    <p:extLst>
      <p:ext uri="{BB962C8B-B14F-4D97-AF65-F5344CB8AC3E}">
        <p14:creationId xmlns:p14="http://schemas.microsoft.com/office/powerpoint/2010/main" val="12046268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71539" y="144066"/>
            <a:ext cx="8162925" cy="1073944"/>
          </a:xfrm>
        </p:spPr>
        <p:txBody>
          <a:bodyPr/>
          <a:lstStyle/>
          <a:p>
            <a:r>
              <a:rPr lang="en-US"/>
              <a:t>Click to edit Master title style</a:t>
            </a:r>
          </a:p>
        </p:txBody>
      </p:sp>
      <p:sp>
        <p:nvSpPr>
          <p:cNvPr id="3" name="Text Placeholder 2"/>
          <p:cNvSpPr>
            <a:spLocks noGrp="1"/>
          </p:cNvSpPr>
          <p:nvPr>
            <p:ph type="body" sz="half" idx="1"/>
          </p:nvPr>
        </p:nvSpPr>
        <p:spPr>
          <a:xfrm>
            <a:off x="912813" y="1428750"/>
            <a:ext cx="3978275" cy="3143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043488" y="1428750"/>
            <a:ext cx="3979862" cy="3143250"/>
          </a:xfrm>
        </p:spPr>
        <p:txBody>
          <a:bodyPr/>
          <a:lstStyle/>
          <a:p>
            <a:pPr lvl="0"/>
            <a:endParaRPr lang="en-US" noProof="0"/>
          </a:p>
        </p:txBody>
      </p:sp>
      <p:sp>
        <p:nvSpPr>
          <p:cNvPr id="5" name="Date Placeholder 4">
            <a:extLst>
              <a:ext uri="{FF2B5EF4-FFF2-40B4-BE49-F238E27FC236}">
                <a16:creationId xmlns:a16="http://schemas.microsoft.com/office/drawing/2014/main" id="{8875F474-1256-45E3-A7C4-D9F6EA40AA83}"/>
              </a:ext>
            </a:extLst>
          </p:cNvPr>
          <p:cNvSpPr>
            <a:spLocks noGrp="1"/>
          </p:cNvSpPr>
          <p:nvPr>
            <p:ph type="dt" sz="half" idx="10"/>
          </p:nvPr>
        </p:nvSpPr>
        <p:spPr>
          <a:xfrm>
            <a:off x="1152525" y="4714875"/>
            <a:ext cx="1905000" cy="342900"/>
          </a:xfrm>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CC44ED37-56DA-481B-BF7B-4152F33294AB}"/>
              </a:ext>
            </a:extLst>
          </p:cNvPr>
          <p:cNvSpPr>
            <a:spLocks noGrp="1"/>
          </p:cNvSpPr>
          <p:nvPr>
            <p:ph type="sldNum" sz="quarter" idx="11"/>
          </p:nvPr>
        </p:nvSpPr>
        <p:spPr>
          <a:xfrm>
            <a:off x="7019925" y="4714875"/>
            <a:ext cx="1905000" cy="342900"/>
          </a:xfrm>
        </p:spPr>
        <p:txBody>
          <a:bodyPr/>
          <a:lstStyle>
            <a:lvl1pPr>
              <a:defRPr/>
            </a:lvl1pPr>
          </a:lstStyle>
          <a:p>
            <a:fld id="{BC5BDACC-5415-42FE-8EB9-98726D038847}" type="slidenum">
              <a:rPr lang="en-US" altLang="en-US"/>
              <a:pPr/>
              <a:t>‹#›</a:t>
            </a:fld>
            <a:endParaRPr lang="en-US" altLang="en-US"/>
          </a:p>
        </p:txBody>
      </p:sp>
    </p:spTree>
    <p:extLst>
      <p:ext uri="{BB962C8B-B14F-4D97-AF65-F5344CB8AC3E}">
        <p14:creationId xmlns:p14="http://schemas.microsoft.com/office/powerpoint/2010/main" val="37097247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5143500"/>
          </a:xfrm>
          <a:prstGeom prst="rect">
            <a:avLst/>
          </a:prstGeom>
          <a:noFill/>
          <a:ln w="9525">
            <a:noFill/>
            <a:miter lim="800000"/>
            <a:headEnd/>
            <a:tailEnd/>
          </a:ln>
        </p:spPr>
      </p:pic>
      <p:sp>
        <p:nvSpPr>
          <p:cNvPr id="6" name="Rectangle 5"/>
          <p:cNvSpPr/>
          <p:nvPr userDrawn="1"/>
        </p:nvSpPr>
        <p:spPr bwMode="auto">
          <a:xfrm>
            <a:off x="0" y="4137924"/>
            <a:ext cx="9144000" cy="1005576"/>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485900"/>
            <a:ext cx="7391400" cy="857250"/>
          </a:xfrm>
        </p:spPr>
        <p:txBody>
          <a:bodyPr wrap="none" lIns="0" tIns="0" rIns="0" bIns="0"/>
          <a:lstStyle>
            <a:lvl1pPr>
              <a:defRPr sz="2700">
                <a:solidFill>
                  <a:schemeClr val="bg1"/>
                </a:solidFill>
              </a:defRPr>
            </a:lvl1pPr>
          </a:lstStyle>
          <a:p>
            <a:r>
              <a:rPr lang="en-US" dirty="0"/>
              <a:t>Click to edit Master title style</a:t>
            </a:r>
          </a:p>
        </p:txBody>
      </p:sp>
      <p:sp>
        <p:nvSpPr>
          <p:cNvPr id="5124" name="Rectangle 4"/>
          <p:cNvSpPr>
            <a:spLocks noGrp="1" noChangeArrowheads="1"/>
          </p:cNvSpPr>
          <p:nvPr>
            <p:ph type="subTitle" idx="1"/>
          </p:nvPr>
        </p:nvSpPr>
        <p:spPr>
          <a:xfrm>
            <a:off x="990600" y="2400300"/>
            <a:ext cx="7391400" cy="685800"/>
          </a:xfrm>
        </p:spPr>
        <p:txBody>
          <a:bodyPr lIns="0" tIns="0" rIns="0" bIns="0"/>
          <a:lstStyle>
            <a:lvl1pPr marL="0" indent="0">
              <a:buFontTx/>
              <a:buNone/>
              <a:defRPr>
                <a:solidFill>
                  <a:schemeClr val="bg1"/>
                </a:solidFill>
              </a:defRPr>
            </a:lvl1pPr>
          </a:lstStyle>
          <a:p>
            <a:r>
              <a:rPr lang="en-US" dirty="0"/>
              <a:t>Click to edit Master subtitle style</a:t>
            </a:r>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3" y="4137924"/>
            <a:ext cx="2555775" cy="1012323"/>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6" y="303498"/>
            <a:ext cx="2736305" cy="395209"/>
          </a:xfrm>
          <a:prstGeom prst="rect">
            <a:avLst/>
          </a:prstGeom>
        </p:spPr>
      </p:pic>
      <p:sp>
        <p:nvSpPr>
          <p:cNvPr id="11" name="TextBox 10"/>
          <p:cNvSpPr txBox="1"/>
          <p:nvPr userDrawn="1"/>
        </p:nvSpPr>
        <p:spPr>
          <a:xfrm>
            <a:off x="4644008" y="342695"/>
            <a:ext cx="4248472" cy="300082"/>
          </a:xfrm>
          <a:prstGeom prst="rect">
            <a:avLst/>
          </a:prstGeom>
          <a:noFill/>
        </p:spPr>
        <p:txBody>
          <a:bodyPr wrap="square" rtlCol="0">
            <a:spAutoFit/>
          </a:bodyPr>
          <a:lstStyle/>
          <a:p>
            <a:pPr algn="r"/>
            <a:r>
              <a:rPr lang="en-US" sz="1350" dirty="0">
                <a:solidFill>
                  <a:schemeClr val="bg1"/>
                </a:solidFill>
              </a:rPr>
              <a:t>Information Systems</a:t>
            </a:r>
            <a:r>
              <a:rPr lang="en-US" sz="1350" baseline="0" dirty="0">
                <a:solidFill>
                  <a:schemeClr val="bg1"/>
                </a:solidFill>
              </a:rPr>
              <a:t> Program</a:t>
            </a:r>
            <a:endParaRPr lang="en-US" sz="1350" dirty="0">
              <a:solidFill>
                <a:schemeClr val="bg1"/>
              </a:solidFill>
            </a:endParaRPr>
          </a:p>
        </p:txBody>
      </p:sp>
    </p:spTree>
    <p:extLst>
      <p:ext uri="{BB962C8B-B14F-4D97-AF65-F5344CB8AC3E}">
        <p14:creationId xmlns:p14="http://schemas.microsoft.com/office/powerpoint/2010/main" val="231609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61970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9928173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00100"/>
            <a:ext cx="4114800" cy="3371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800100"/>
            <a:ext cx="4114800" cy="3371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05981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sz="2700"/>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8508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p>
        </p:txBody>
      </p:sp>
    </p:spTree>
    <p:extLst>
      <p:ext uri="{BB962C8B-B14F-4D97-AF65-F5344CB8AC3E}">
        <p14:creationId xmlns:p14="http://schemas.microsoft.com/office/powerpoint/2010/main" val="361338912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8945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2247685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4605299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34648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95500" cy="3943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0"/>
            <a:ext cx="6134100" cy="394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26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theme" Target="../theme/theme7.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8.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1" name="TextBox 10"/>
          <p:cNvSpPr txBox="1"/>
          <p:nvPr userDrawn="1"/>
        </p:nvSpPr>
        <p:spPr>
          <a:xfrm>
            <a:off x="8153400" y="4931718"/>
            <a:ext cx="990600" cy="230832"/>
          </a:xfrm>
          <a:prstGeom prst="rect">
            <a:avLst/>
          </a:prstGeom>
          <a:noFill/>
        </p:spPr>
        <p:txBody>
          <a:bodyPr wrap="square" rtlCol="0">
            <a:spAutoFit/>
          </a:bodyPr>
          <a:lstStyle/>
          <a:p>
            <a:pPr algn="r"/>
            <a:r>
              <a:rPr lang="en-US" sz="900" dirty="0"/>
              <a:t>Jennifer Widom</a:t>
            </a: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18"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11/28/2021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a:extLst>
              <a:ext uri="{FF2B5EF4-FFF2-40B4-BE49-F238E27FC236}">
                <a16:creationId xmlns:a16="http://schemas.microsoft.com/office/drawing/2014/main" id="{709E0FF6-1714-40DF-964B-44CE890AC5A1}"/>
              </a:ext>
            </a:extLst>
          </p:cNvPr>
          <p:cNvSpPr>
            <a:spLocks noChangeArrowheads="1"/>
          </p:cNvSpPr>
          <p:nvPr/>
        </p:nvSpPr>
        <p:spPr bwMode="gray">
          <a:xfrm>
            <a:off x="368301" y="685800"/>
            <a:ext cx="8410575" cy="34529"/>
          </a:xfrm>
          <a:prstGeom prst="rect">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z="1800"/>
          </a:p>
        </p:txBody>
      </p:sp>
      <p:sp>
        <p:nvSpPr>
          <p:cNvPr id="1027" name="Rectangle 2057">
            <a:extLst>
              <a:ext uri="{FF2B5EF4-FFF2-40B4-BE49-F238E27FC236}">
                <a16:creationId xmlns:a16="http://schemas.microsoft.com/office/drawing/2014/main" id="{83513FFB-7C2B-4F89-8E46-FE70F6B6F9E7}"/>
              </a:ext>
            </a:extLst>
          </p:cNvPr>
          <p:cNvSpPr>
            <a:spLocks noGrp="1" noChangeArrowheads="1"/>
          </p:cNvSpPr>
          <p:nvPr>
            <p:ph type="title"/>
          </p:nvPr>
        </p:nvSpPr>
        <p:spPr bwMode="auto">
          <a:xfrm>
            <a:off x="381000" y="114300"/>
            <a:ext cx="8382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058">
            <a:extLst>
              <a:ext uri="{FF2B5EF4-FFF2-40B4-BE49-F238E27FC236}">
                <a16:creationId xmlns:a16="http://schemas.microsoft.com/office/drawing/2014/main" id="{E445C912-FE1B-44A0-9A97-F454309BDA91}"/>
              </a:ext>
            </a:extLst>
          </p:cNvPr>
          <p:cNvSpPr>
            <a:spLocks noGrp="1" noChangeArrowheads="1"/>
          </p:cNvSpPr>
          <p:nvPr>
            <p:ph type="body" idx="1"/>
          </p:nvPr>
        </p:nvSpPr>
        <p:spPr bwMode="auto">
          <a:xfrm>
            <a:off x="382588" y="857250"/>
            <a:ext cx="8382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79" name="Rectangle 2059">
            <a:extLst>
              <a:ext uri="{FF2B5EF4-FFF2-40B4-BE49-F238E27FC236}">
                <a16:creationId xmlns:a16="http://schemas.microsoft.com/office/drawing/2014/main" id="{0A12DAF8-734B-465A-9185-6554D042D509}"/>
              </a:ext>
            </a:extLst>
          </p:cNvPr>
          <p:cNvSpPr>
            <a:spLocks noGrp="1" noChangeArrowheads="1"/>
          </p:cNvSpPr>
          <p:nvPr>
            <p:ph type="dt" sz="half" idx="2"/>
          </p:nvPr>
        </p:nvSpPr>
        <p:spPr bwMode="auto">
          <a:xfrm>
            <a:off x="152400" y="47434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Tahoma" pitchFamily="34" charset="0"/>
              </a:defRPr>
            </a:lvl1pPr>
          </a:lstStyle>
          <a:p>
            <a:pPr>
              <a:defRPr/>
            </a:pPr>
            <a:fld id="{8BEE6B59-78A2-46C1-AA22-C9F2D175BDB0}" type="datetime4">
              <a:rPr lang="en-US"/>
              <a:pPr>
                <a:defRPr/>
              </a:pPr>
              <a:t>November 28, 2021</a:t>
            </a:fld>
            <a:endParaRPr lang="en-US"/>
          </a:p>
        </p:txBody>
      </p:sp>
      <p:sp>
        <p:nvSpPr>
          <p:cNvPr id="928781" name="Rectangle 2061">
            <a:extLst>
              <a:ext uri="{FF2B5EF4-FFF2-40B4-BE49-F238E27FC236}">
                <a16:creationId xmlns:a16="http://schemas.microsoft.com/office/drawing/2014/main" id="{C20EB361-AD2F-4892-9685-AF2C9FEC893F}"/>
              </a:ext>
            </a:extLst>
          </p:cNvPr>
          <p:cNvSpPr>
            <a:spLocks noGrp="1" noChangeArrowheads="1"/>
          </p:cNvSpPr>
          <p:nvPr>
            <p:ph type="sldNum" sz="quarter" idx="4"/>
          </p:nvPr>
        </p:nvSpPr>
        <p:spPr bwMode="auto">
          <a:xfrm>
            <a:off x="7239000" y="4800600"/>
            <a:ext cx="19050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vl1pPr>
          </a:lstStyle>
          <a:p>
            <a:fld id="{EFEE2B74-B77F-4A60-9582-1B4CD196FBC4}" type="slidenum">
              <a:rPr lang="en-US" altLang="en-US"/>
              <a:pPr/>
              <a:t>‹#›</a:t>
            </a:fld>
            <a:endParaRPr lang="en-US" altLang="en-US"/>
          </a:p>
        </p:txBody>
      </p:sp>
    </p:spTree>
    <p:extLst>
      <p:ext uri="{BB962C8B-B14F-4D97-AF65-F5344CB8AC3E}">
        <p14:creationId xmlns:p14="http://schemas.microsoft.com/office/powerpoint/2010/main" val="351773991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Lst>
  <p:transition>
    <p:zoom/>
  </p:transition>
  <p:hf hdr="0"/>
  <p:txStyles>
    <p:titleStyle>
      <a:lvl1pPr algn="ctr" rtl="0" eaLnBrk="0" fontAlgn="base" hangingPunct="0">
        <a:spcBef>
          <a:spcPct val="0"/>
        </a:spcBef>
        <a:spcAft>
          <a:spcPct val="0"/>
        </a:spcAft>
        <a:defRPr sz="2700">
          <a:solidFill>
            <a:schemeClr val="tx2"/>
          </a:solidFill>
          <a:latin typeface="+mj-lt"/>
          <a:ea typeface="+mj-ea"/>
          <a:cs typeface="+mj-cs"/>
        </a:defRPr>
      </a:lvl1pPr>
      <a:lvl2pPr algn="ctr" rtl="0" eaLnBrk="0" fontAlgn="base" hangingPunct="0">
        <a:spcBef>
          <a:spcPct val="0"/>
        </a:spcBef>
        <a:spcAft>
          <a:spcPct val="0"/>
        </a:spcAft>
        <a:defRPr sz="2700">
          <a:solidFill>
            <a:schemeClr val="tx2"/>
          </a:solidFill>
          <a:latin typeface="Berlin Sans FB Demi" pitchFamily="34" charset="0"/>
        </a:defRPr>
      </a:lvl2pPr>
      <a:lvl3pPr algn="ctr" rtl="0" eaLnBrk="0" fontAlgn="base" hangingPunct="0">
        <a:spcBef>
          <a:spcPct val="0"/>
        </a:spcBef>
        <a:spcAft>
          <a:spcPct val="0"/>
        </a:spcAft>
        <a:defRPr sz="2700">
          <a:solidFill>
            <a:schemeClr val="tx2"/>
          </a:solidFill>
          <a:latin typeface="Berlin Sans FB Demi" pitchFamily="34" charset="0"/>
        </a:defRPr>
      </a:lvl3pPr>
      <a:lvl4pPr algn="ctr" rtl="0" eaLnBrk="0" fontAlgn="base" hangingPunct="0">
        <a:spcBef>
          <a:spcPct val="0"/>
        </a:spcBef>
        <a:spcAft>
          <a:spcPct val="0"/>
        </a:spcAft>
        <a:defRPr sz="2700">
          <a:solidFill>
            <a:schemeClr val="tx2"/>
          </a:solidFill>
          <a:latin typeface="Berlin Sans FB Demi" pitchFamily="34" charset="0"/>
        </a:defRPr>
      </a:lvl4pPr>
      <a:lvl5pPr algn="ctr" rtl="0" eaLnBrk="0" fontAlgn="base" hangingPunct="0">
        <a:spcBef>
          <a:spcPct val="0"/>
        </a:spcBef>
        <a:spcAft>
          <a:spcPct val="0"/>
        </a:spcAft>
        <a:defRPr sz="2700">
          <a:solidFill>
            <a:schemeClr val="tx2"/>
          </a:solidFill>
          <a:latin typeface="Berlin Sans FB Demi" pitchFamily="34" charset="0"/>
        </a:defRPr>
      </a:lvl5pPr>
      <a:lvl6pPr marL="342900" algn="ctr" rtl="0" fontAlgn="base">
        <a:spcBef>
          <a:spcPct val="0"/>
        </a:spcBef>
        <a:spcAft>
          <a:spcPct val="0"/>
        </a:spcAft>
        <a:defRPr sz="2700">
          <a:solidFill>
            <a:schemeClr val="tx2"/>
          </a:solidFill>
          <a:latin typeface="Berlin Sans FB Demi" pitchFamily="34" charset="0"/>
        </a:defRPr>
      </a:lvl6pPr>
      <a:lvl7pPr marL="685800" algn="ctr" rtl="0" fontAlgn="base">
        <a:spcBef>
          <a:spcPct val="0"/>
        </a:spcBef>
        <a:spcAft>
          <a:spcPct val="0"/>
        </a:spcAft>
        <a:defRPr sz="2700">
          <a:solidFill>
            <a:schemeClr val="tx2"/>
          </a:solidFill>
          <a:latin typeface="Berlin Sans FB Demi" pitchFamily="34" charset="0"/>
        </a:defRPr>
      </a:lvl7pPr>
      <a:lvl8pPr marL="1028700" algn="ctr" rtl="0" fontAlgn="base">
        <a:spcBef>
          <a:spcPct val="0"/>
        </a:spcBef>
        <a:spcAft>
          <a:spcPct val="0"/>
        </a:spcAft>
        <a:defRPr sz="2700">
          <a:solidFill>
            <a:schemeClr val="tx2"/>
          </a:solidFill>
          <a:latin typeface="Berlin Sans FB Demi" pitchFamily="34" charset="0"/>
        </a:defRPr>
      </a:lvl8pPr>
      <a:lvl9pPr marL="1371600" algn="ctr" rtl="0" fontAlgn="base">
        <a:spcBef>
          <a:spcPct val="0"/>
        </a:spcBef>
        <a:spcAft>
          <a:spcPct val="0"/>
        </a:spcAft>
        <a:defRPr sz="2700">
          <a:solidFill>
            <a:schemeClr val="tx2"/>
          </a:solidFill>
          <a:latin typeface="Berlin Sans FB Demi" pitchFamily="34" charset="0"/>
        </a:defRPr>
      </a:lvl9pPr>
    </p:titleStyle>
    <p:bodyStyle>
      <a:lvl1pPr marL="257175" indent="-257175" algn="l" rtl="0" eaLnBrk="0" fontAlgn="base" hangingPunct="0">
        <a:spcBef>
          <a:spcPct val="20000"/>
        </a:spcBef>
        <a:spcAft>
          <a:spcPct val="0"/>
        </a:spcAft>
        <a:buClr>
          <a:schemeClr val="folHlink"/>
        </a:buClr>
        <a:buSzPct val="60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55000"/>
        <a:buFont typeface="Wingdings" panose="05000000000000000000" pitchFamily="2" charset="2"/>
        <a:buChar char="n"/>
        <a:defRPr sz="1650">
          <a:solidFill>
            <a:schemeClr val="tx1"/>
          </a:solidFill>
          <a:latin typeface="+mn-lt"/>
        </a:defRPr>
      </a:lvl2pPr>
      <a:lvl3pPr marL="857250" indent="-171450" algn="l" rtl="0" eaLnBrk="0" fontAlgn="base" hangingPunct="0">
        <a:spcBef>
          <a:spcPct val="20000"/>
        </a:spcBef>
        <a:spcAft>
          <a:spcPct val="0"/>
        </a:spcAft>
        <a:buClr>
          <a:schemeClr val="folHlink"/>
        </a:buClr>
        <a:buSzPct val="50000"/>
        <a:buFont typeface="Wingdings" panose="05000000000000000000" pitchFamily="2" charset="2"/>
        <a:buChar char="n"/>
        <a:defRPr sz="18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anose="05000000000000000000" pitchFamily="2" charset="2"/>
        <a:buChar char="n"/>
        <a:defRPr sz="15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228600"/>
            <a:ext cx="8382000" cy="51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800100"/>
            <a:ext cx="83820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4229100"/>
            <a:ext cx="762000" cy="207749"/>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750" b="1">
                <a:solidFill>
                  <a:schemeClr val="bg2"/>
                </a:solidFill>
                <a:ea typeface="+mn-ea"/>
                <a:cs typeface="+mn-cs"/>
              </a:rPr>
              <a:pPr algn="r">
                <a:spcBef>
                  <a:spcPct val="50000"/>
                </a:spcBef>
                <a:defRPr/>
              </a:pPr>
              <a:t>‹#›</a:t>
            </a:fld>
            <a:endParaRPr lang="en-US" sz="1350" b="1">
              <a:solidFill>
                <a:schemeClr val="bg2"/>
              </a:solidFill>
              <a:ea typeface="+mn-ea"/>
              <a:cs typeface="+mn-cs"/>
            </a:endParaRPr>
          </a:p>
        </p:txBody>
      </p:sp>
      <p:sp>
        <p:nvSpPr>
          <p:cNvPr id="2" name="Rectangle 1"/>
          <p:cNvSpPr/>
          <p:nvPr userDrawn="1"/>
        </p:nvSpPr>
        <p:spPr bwMode="auto">
          <a:xfrm>
            <a:off x="0" y="4677984"/>
            <a:ext cx="9144000" cy="465516"/>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4148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800" eaLnBrk="0" latinLnBrk="0" hangingPunct="0">
              <a:lnSpc>
                <a:spcPct val="100000"/>
              </a:lnSpc>
              <a:buClrTx/>
              <a:buSzTx/>
              <a:buFontTx/>
              <a:buNone/>
              <a:tabLst/>
            </a:pPr>
            <a:endParaRPr kumimoji="0" lang="en-US" sz="1350"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4731990"/>
            <a:ext cx="2088232" cy="301607"/>
          </a:xfrm>
          <a:prstGeom prst="rect">
            <a:avLst/>
          </a:prstGeom>
        </p:spPr>
      </p:pic>
      <p:sp>
        <p:nvSpPr>
          <p:cNvPr id="5" name="TextBox 4"/>
          <p:cNvSpPr txBox="1"/>
          <p:nvPr userDrawn="1"/>
        </p:nvSpPr>
        <p:spPr>
          <a:xfrm>
            <a:off x="5076056" y="4771187"/>
            <a:ext cx="3744416" cy="253916"/>
          </a:xfrm>
          <a:prstGeom prst="rect">
            <a:avLst/>
          </a:prstGeom>
          <a:noFill/>
        </p:spPr>
        <p:txBody>
          <a:bodyPr wrap="square" rtlCol="0">
            <a:spAutoFit/>
          </a:bodyPr>
          <a:lstStyle/>
          <a:p>
            <a:pPr algn="r"/>
            <a:r>
              <a:rPr lang="en-US" sz="1050" dirty="0">
                <a:solidFill>
                  <a:schemeClr val="bg1"/>
                </a:solidFill>
              </a:rPr>
              <a:t>Information Systems</a:t>
            </a:r>
            <a:r>
              <a:rPr lang="en-US" sz="1050" baseline="0" dirty="0">
                <a:solidFill>
                  <a:schemeClr val="bg1"/>
                </a:solidFill>
              </a:rPr>
              <a:t> Program</a:t>
            </a:r>
            <a:endParaRPr lang="en-US" sz="105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9" y="4455342"/>
            <a:ext cx="1223621" cy="688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4583982"/>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rtl="0" eaLnBrk="1" fontAlgn="base" hangingPunct="1">
        <a:spcBef>
          <a:spcPct val="0"/>
        </a:spcBef>
        <a:spcAft>
          <a:spcPct val="0"/>
        </a:spcAft>
        <a:defRPr sz="2400" b="0" i="0" u="none">
          <a:solidFill>
            <a:schemeClr val="bg2"/>
          </a:solidFill>
          <a:latin typeface="+mj-lt"/>
          <a:ea typeface="+mj-ea"/>
          <a:cs typeface="+mj-cs"/>
        </a:defRPr>
      </a:lvl1pPr>
      <a:lvl2pPr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5pPr>
      <a:lvl6pPr marL="342900"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6pPr>
      <a:lvl7pPr marL="685800"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7pPr>
      <a:lvl8pPr marL="1028700"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8pPr>
      <a:lvl9pPr marL="1371600" algn="l" rtl="0" eaLnBrk="1" fontAlgn="base" hangingPunct="1">
        <a:spcBef>
          <a:spcPct val="0"/>
        </a:spcBef>
        <a:spcAft>
          <a:spcPct val="0"/>
        </a:spcAft>
        <a:defRPr sz="2400">
          <a:solidFill>
            <a:schemeClr val="bg2"/>
          </a:solidFill>
          <a:latin typeface="Arial" pitchFamily="127" charset="0"/>
          <a:ea typeface="ＭＳ Ｐゴシック" pitchFamily="127" charset="-128"/>
          <a:cs typeface="ＭＳ Ｐゴシック" pitchFamily="127" charset="-128"/>
        </a:defRPr>
      </a:lvl9pPr>
    </p:titleStyle>
    <p:bodyStyle>
      <a:lvl1pPr marL="257175" indent="-257175" algn="l" rtl="0" eaLnBrk="1" fontAlgn="base" hangingPunct="1">
        <a:spcBef>
          <a:spcPct val="20000"/>
        </a:spcBef>
        <a:spcAft>
          <a:spcPct val="0"/>
        </a:spcAft>
        <a:buChar char="•"/>
        <a:defRPr sz="1800">
          <a:solidFill>
            <a:schemeClr val="bg2"/>
          </a:solidFill>
          <a:latin typeface="+mn-lt"/>
          <a:ea typeface="+mn-ea"/>
          <a:cs typeface="+mn-cs"/>
        </a:defRPr>
      </a:lvl1pPr>
      <a:lvl2pPr marL="557213" indent="-214313" algn="l" rtl="0" eaLnBrk="1" fontAlgn="base" hangingPunct="1">
        <a:spcBef>
          <a:spcPct val="20000"/>
        </a:spcBef>
        <a:spcAft>
          <a:spcPct val="0"/>
        </a:spcAft>
        <a:buChar char="–"/>
        <a:defRPr sz="1500" b="0" i="0" u="none">
          <a:solidFill>
            <a:schemeClr val="bg2"/>
          </a:solidFill>
          <a:latin typeface="+mn-lt"/>
          <a:ea typeface="+mn-ea"/>
        </a:defRPr>
      </a:lvl2pPr>
      <a:lvl3pPr marL="857250" indent="-171450" algn="l" rtl="0" eaLnBrk="1" fontAlgn="base" hangingPunct="1">
        <a:spcBef>
          <a:spcPct val="20000"/>
        </a:spcBef>
        <a:spcAft>
          <a:spcPct val="0"/>
        </a:spcAft>
        <a:buChar char="•"/>
        <a:defRPr>
          <a:solidFill>
            <a:schemeClr val="bg2"/>
          </a:solidFill>
          <a:latin typeface="+mn-lt"/>
          <a:ea typeface="+mn-ea"/>
        </a:defRPr>
      </a:lvl3pPr>
      <a:lvl4pPr marL="1200150" indent="-171450" algn="l" rtl="0" eaLnBrk="1" fontAlgn="base" hangingPunct="1">
        <a:spcBef>
          <a:spcPct val="20000"/>
        </a:spcBef>
        <a:spcAft>
          <a:spcPct val="0"/>
        </a:spcAft>
        <a:buChar char="–"/>
        <a:defRPr sz="1200">
          <a:solidFill>
            <a:schemeClr val="bg2"/>
          </a:solidFill>
          <a:latin typeface="+mn-lt"/>
          <a:ea typeface="+mn-ea"/>
        </a:defRPr>
      </a:lvl4pPr>
      <a:lvl5pPr marL="1543050" indent="-171450" algn="l" rtl="0" eaLnBrk="1" fontAlgn="base" hangingPunct="1">
        <a:spcBef>
          <a:spcPct val="20000"/>
        </a:spcBef>
        <a:spcAft>
          <a:spcPct val="0"/>
        </a:spcAft>
        <a:buChar char="»"/>
        <a:defRPr sz="1200">
          <a:solidFill>
            <a:schemeClr val="bg2"/>
          </a:solidFill>
          <a:latin typeface="+mn-lt"/>
          <a:ea typeface="+mn-ea"/>
        </a:defRPr>
      </a:lvl5pPr>
      <a:lvl6pPr marL="1885950" indent="-171450" algn="l" rtl="0" eaLnBrk="1" fontAlgn="base" hangingPunct="1">
        <a:spcBef>
          <a:spcPct val="20000"/>
        </a:spcBef>
        <a:spcAft>
          <a:spcPct val="0"/>
        </a:spcAft>
        <a:buChar char="»"/>
        <a:defRPr sz="1200">
          <a:solidFill>
            <a:schemeClr val="bg2"/>
          </a:solidFill>
          <a:latin typeface="+mn-lt"/>
          <a:ea typeface="+mn-ea"/>
        </a:defRPr>
      </a:lvl6pPr>
      <a:lvl7pPr marL="2228850" indent="-171450" algn="l" rtl="0" eaLnBrk="1" fontAlgn="base" hangingPunct="1">
        <a:spcBef>
          <a:spcPct val="20000"/>
        </a:spcBef>
        <a:spcAft>
          <a:spcPct val="0"/>
        </a:spcAft>
        <a:buChar char="»"/>
        <a:defRPr sz="1200">
          <a:solidFill>
            <a:schemeClr val="bg2"/>
          </a:solidFill>
          <a:latin typeface="+mn-lt"/>
          <a:ea typeface="+mn-ea"/>
        </a:defRPr>
      </a:lvl7pPr>
      <a:lvl8pPr marL="2571750" indent="-171450" algn="l" rtl="0" eaLnBrk="1" fontAlgn="base" hangingPunct="1">
        <a:spcBef>
          <a:spcPct val="20000"/>
        </a:spcBef>
        <a:spcAft>
          <a:spcPct val="0"/>
        </a:spcAft>
        <a:buChar char="»"/>
        <a:defRPr sz="1200">
          <a:solidFill>
            <a:schemeClr val="bg2"/>
          </a:solidFill>
          <a:latin typeface="+mn-lt"/>
          <a:ea typeface="+mn-ea"/>
        </a:defRPr>
      </a:lvl8pPr>
      <a:lvl9pPr marL="2914650" indent="-171450" algn="l" rtl="0" eaLnBrk="1" fontAlgn="base" hangingPunct="1">
        <a:spcBef>
          <a:spcPct val="20000"/>
        </a:spcBef>
        <a:spcAft>
          <a:spcPct val="0"/>
        </a:spcAft>
        <a:buChar char="»"/>
        <a:defRPr sz="1200">
          <a:solidFill>
            <a:schemeClr val="bg2"/>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38600" y="990600"/>
            <a:ext cx="4817537"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On-Line Analytical Processing (</a:t>
            </a:r>
            <a:r>
              <a:rPr lang="en-US" sz="4800" dirty="0" err="1">
                <a:solidFill>
                  <a:schemeClr val="tx1">
                    <a:lumMod val="75000"/>
                    <a:lumOff val="25000"/>
                  </a:schemeClr>
                </a:solidFill>
              </a:rPr>
              <a:t>OLAP</a:t>
            </a:r>
            <a:r>
              <a:rPr lang="en-US" sz="4800" dirty="0">
                <a:solidFill>
                  <a:schemeClr val="tx1">
                    <a:lumMod val="75000"/>
                    <a:lumOff val="25000"/>
                  </a:schemeClr>
                </a:solidFill>
              </a:rPr>
              <a:t>)</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419600" y="2571750"/>
            <a:ext cx="3886200"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 Introduction</a:t>
            </a: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More terminology</a:t>
            </a:r>
          </a:p>
          <a:p>
            <a:pPr marL="274320" indent="-182880">
              <a:lnSpc>
                <a:spcPct val="90000"/>
              </a:lnSpc>
              <a:spcBef>
                <a:spcPts val="600"/>
              </a:spcBef>
              <a:buClr>
                <a:srgbClr val="0000FF"/>
              </a:buClr>
              <a:buFont typeface="Wingdings" pitchFamily="2" charset="2"/>
              <a:buChar char="§"/>
            </a:pPr>
            <a:r>
              <a:rPr lang="en-US" dirty="0">
                <a:solidFill>
                  <a:schemeClr val="accent6">
                    <a:lumMod val="50000"/>
                  </a:schemeClr>
                </a:solidFill>
              </a:rPr>
              <a:t> </a:t>
            </a:r>
            <a:r>
              <a:rPr lang="en-US" sz="2800" dirty="0">
                <a:solidFill>
                  <a:srgbClr val="0000FF"/>
                </a:solidFill>
              </a:rPr>
              <a:t>Data warehousing</a:t>
            </a:r>
          </a:p>
          <a:p>
            <a:pPr marL="674370" lvl="1" indent="-182880">
              <a:lnSpc>
                <a:spcPct val="90000"/>
              </a:lnSpc>
              <a:spcBef>
                <a:spcPts val="0"/>
              </a:spcBef>
              <a:buClr>
                <a:schemeClr val="tx1"/>
              </a:buClr>
              <a:buNone/>
            </a:pPr>
            <a:r>
              <a:rPr lang="en-US" sz="2400" dirty="0"/>
              <a:t>   Bring data from operational </a:t>
            </a:r>
            <a:r>
              <a:rPr lang="en-US" sz="2000" dirty="0"/>
              <a:t>(</a:t>
            </a:r>
            <a:r>
              <a:rPr lang="en-US" sz="2000" dirty="0" err="1"/>
              <a:t>OLTP</a:t>
            </a:r>
            <a:r>
              <a:rPr lang="en-US" sz="2000" dirty="0"/>
              <a:t>) </a:t>
            </a:r>
            <a:r>
              <a:rPr lang="en-US" sz="2400" dirty="0"/>
              <a:t>sources into a single “warehouse” for </a:t>
            </a:r>
            <a:r>
              <a:rPr lang="en-US" sz="2000" dirty="0"/>
              <a:t>(</a:t>
            </a:r>
            <a:r>
              <a:rPr lang="en-US" sz="2000" dirty="0" err="1"/>
              <a:t>OLAP</a:t>
            </a:r>
            <a:r>
              <a:rPr lang="en-US" sz="2000" dirty="0"/>
              <a:t>) </a:t>
            </a:r>
            <a:r>
              <a:rPr lang="en-US" sz="2400" dirty="0"/>
              <a:t>analysis</a:t>
            </a:r>
          </a:p>
          <a:p>
            <a:pPr marL="274320" indent="-182880">
              <a:lnSpc>
                <a:spcPct val="90000"/>
              </a:lnSpc>
              <a:spcBef>
                <a:spcPts val="1200"/>
              </a:spcBef>
              <a:buClr>
                <a:srgbClr val="0000FF"/>
              </a:buClr>
              <a:buFont typeface="Wingdings" pitchFamily="2" charset="2"/>
              <a:buChar char="§"/>
            </a:pPr>
            <a:r>
              <a:rPr lang="en-US" sz="2800" dirty="0">
                <a:solidFill>
                  <a:srgbClr val="0000FF"/>
                </a:solidFill>
              </a:rPr>
              <a:t> Decision support system (</a:t>
            </a:r>
            <a:r>
              <a:rPr lang="en-US" sz="2800" dirty="0" err="1">
                <a:solidFill>
                  <a:srgbClr val="0000FF"/>
                </a:solidFill>
              </a:rPr>
              <a:t>DSS</a:t>
            </a:r>
            <a:r>
              <a:rPr lang="en-US" sz="2800" dirty="0">
                <a:solidFill>
                  <a:srgbClr val="0000FF"/>
                </a:solidFill>
              </a:rPr>
              <a:t>)</a:t>
            </a:r>
          </a:p>
          <a:p>
            <a:pPr marL="674370" lvl="1" indent="-182880">
              <a:lnSpc>
                <a:spcPct val="90000"/>
              </a:lnSpc>
              <a:spcBef>
                <a:spcPts val="600"/>
              </a:spcBef>
              <a:buClr>
                <a:schemeClr val="tx1"/>
              </a:buClr>
              <a:buNone/>
            </a:pPr>
            <a:r>
              <a:rPr lang="en-US" sz="2400" dirty="0"/>
              <a:t>   Infrastructure for data analysis</a:t>
            </a:r>
          </a:p>
          <a:p>
            <a:pPr marL="674370" lvl="1" indent="-182880">
              <a:lnSpc>
                <a:spcPct val="90000"/>
              </a:lnSpc>
              <a:spcBef>
                <a:spcPts val="0"/>
              </a:spcBef>
              <a:buClr>
                <a:schemeClr val="tx1"/>
              </a:buClr>
              <a:buNone/>
            </a:pPr>
            <a:r>
              <a:rPr lang="en-US" sz="2400" dirty="0"/>
              <a:t>   E.g., data warehouse tuned for </a:t>
            </a:r>
            <a:r>
              <a:rPr lang="en-US" sz="2400" dirty="0" err="1"/>
              <a:t>OLAP</a:t>
            </a:r>
            <a:endParaRPr lang="en-US" sz="2400" dirty="0"/>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C58CE59A-B3F7-4BA4-B957-BD9839E78C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D4313D77-5065-4DCE-AF29-80C3CAD65EA6}" type="slidenum">
              <a:rPr lang="en-US" altLang="en-US" sz="900">
                <a:solidFill>
                  <a:srgbClr val="000000"/>
                </a:solidFill>
              </a:rPr>
              <a:pPr defTabSz="685800" eaLnBrk="1" fontAlgn="base" hangingPunct="1">
                <a:spcBef>
                  <a:spcPct val="0"/>
                </a:spcBef>
                <a:spcAft>
                  <a:spcPct val="0"/>
                </a:spcAft>
                <a:buClrTx/>
                <a:buSzTx/>
                <a:buNone/>
              </a:pPr>
              <a:t>11</a:t>
            </a:fld>
            <a:endParaRPr lang="en-US" altLang="en-US" sz="900">
              <a:solidFill>
                <a:srgbClr val="000000"/>
              </a:solidFill>
            </a:endParaRPr>
          </a:p>
        </p:txBody>
      </p:sp>
      <p:sp>
        <p:nvSpPr>
          <p:cNvPr id="15363" name="Rectangle 2">
            <a:extLst>
              <a:ext uri="{FF2B5EF4-FFF2-40B4-BE49-F238E27FC236}">
                <a16:creationId xmlns:a16="http://schemas.microsoft.com/office/drawing/2014/main" id="{BD8AB6E0-E385-45E4-9359-DA3A784790B1}"/>
              </a:ext>
            </a:extLst>
          </p:cNvPr>
          <p:cNvSpPr>
            <a:spLocks noGrp="1" noChangeArrowheads="1"/>
          </p:cNvSpPr>
          <p:nvPr>
            <p:ph type="title"/>
          </p:nvPr>
        </p:nvSpPr>
        <p:spPr>
          <a:xfrm>
            <a:off x="1200150" y="171450"/>
            <a:ext cx="6858000" cy="514350"/>
          </a:xfrm>
          <a:noFill/>
        </p:spPr>
        <p:txBody>
          <a:bodyPr vert="horz" wrap="square" lIns="69056" tIns="34529" rIns="69056" bIns="34529" numCol="1" anchor="ctr" anchorCtr="0" compatLnSpc="1">
            <a:prstTxWarp prst="textNoShape">
              <a:avLst/>
            </a:prstTxWarp>
          </a:bodyPr>
          <a:lstStyle/>
          <a:p>
            <a:pPr eaLnBrk="1" hangingPunct="1"/>
            <a:r>
              <a:rPr lang="en-US" altLang="en-US" sz="2400"/>
              <a:t>Where does OLAP fit in?</a:t>
            </a:r>
          </a:p>
        </p:txBody>
      </p:sp>
      <p:grpSp>
        <p:nvGrpSpPr>
          <p:cNvPr id="15364" name="Group 176">
            <a:extLst>
              <a:ext uri="{FF2B5EF4-FFF2-40B4-BE49-F238E27FC236}">
                <a16:creationId xmlns:a16="http://schemas.microsoft.com/office/drawing/2014/main" id="{B62D7DFA-3CB5-4F36-8D30-56118B813B79}"/>
              </a:ext>
            </a:extLst>
          </p:cNvPr>
          <p:cNvGrpSpPr>
            <a:grpSpLocks/>
          </p:cNvGrpSpPr>
          <p:nvPr/>
        </p:nvGrpSpPr>
        <p:grpSpPr bwMode="auto">
          <a:xfrm>
            <a:off x="1322785" y="1757363"/>
            <a:ext cx="1020365" cy="1160608"/>
            <a:chOff x="432" y="1584"/>
            <a:chExt cx="720" cy="665"/>
          </a:xfrm>
        </p:grpSpPr>
        <p:sp>
          <p:nvSpPr>
            <p:cNvPr id="15537" name="AutoShape 9">
              <a:extLst>
                <a:ext uri="{FF2B5EF4-FFF2-40B4-BE49-F238E27FC236}">
                  <a16:creationId xmlns:a16="http://schemas.microsoft.com/office/drawing/2014/main" id="{89202C3F-165A-440A-B495-03986AA93AE2}"/>
                </a:ext>
              </a:extLst>
            </p:cNvPr>
            <p:cNvSpPr>
              <a:spLocks noChangeArrowheads="1"/>
            </p:cNvSpPr>
            <p:nvPr/>
          </p:nvSpPr>
          <p:spPr bwMode="auto">
            <a:xfrm>
              <a:off x="432" y="1584"/>
              <a:ext cx="720" cy="480"/>
            </a:xfrm>
            <a:prstGeom prst="can">
              <a:avLst>
                <a:gd name="adj" fmla="val 28569"/>
              </a:avLst>
            </a:prstGeom>
            <a:solidFill>
              <a:schemeClr val="folHlink"/>
            </a:solidFill>
            <a:ln w="9525">
              <a:solidFill>
                <a:srgbClr val="00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38" name="Text Box 167">
              <a:extLst>
                <a:ext uri="{FF2B5EF4-FFF2-40B4-BE49-F238E27FC236}">
                  <a16:creationId xmlns:a16="http://schemas.microsoft.com/office/drawing/2014/main" id="{0279BEEC-C11D-4F63-9C2C-211CFCFD854F}"/>
                </a:ext>
              </a:extLst>
            </p:cNvPr>
            <p:cNvSpPr txBox="1">
              <a:spLocks noChangeArrowheads="1"/>
            </p:cNvSpPr>
            <p:nvPr/>
          </p:nvSpPr>
          <p:spPr bwMode="auto">
            <a:xfrm>
              <a:off x="569" y="2064"/>
              <a:ext cx="43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000000"/>
                  </a:solidFill>
                </a:rPr>
                <a:t>DWH</a:t>
              </a:r>
            </a:p>
          </p:txBody>
        </p:sp>
      </p:grpSp>
      <p:grpSp>
        <p:nvGrpSpPr>
          <p:cNvPr id="4" name="Group 181">
            <a:extLst>
              <a:ext uri="{FF2B5EF4-FFF2-40B4-BE49-F238E27FC236}">
                <a16:creationId xmlns:a16="http://schemas.microsoft.com/office/drawing/2014/main" id="{CA508A02-EB62-4791-A5A0-BC9E8E212B12}"/>
              </a:ext>
            </a:extLst>
          </p:cNvPr>
          <p:cNvGrpSpPr>
            <a:grpSpLocks/>
          </p:cNvGrpSpPr>
          <p:nvPr/>
        </p:nvGrpSpPr>
        <p:grpSpPr bwMode="auto">
          <a:xfrm>
            <a:off x="4629150" y="1257300"/>
            <a:ext cx="2135982" cy="2761060"/>
            <a:chOff x="3024" y="1008"/>
            <a:chExt cx="1794" cy="2319"/>
          </a:xfrm>
        </p:grpSpPr>
        <p:grpSp>
          <p:nvGrpSpPr>
            <p:cNvPr id="15529" name="Group 173">
              <a:extLst>
                <a:ext uri="{FF2B5EF4-FFF2-40B4-BE49-F238E27FC236}">
                  <a16:creationId xmlns:a16="http://schemas.microsoft.com/office/drawing/2014/main" id="{8A1CEB47-B6E7-4ADB-8539-71FD340FF0B8}"/>
                </a:ext>
              </a:extLst>
            </p:cNvPr>
            <p:cNvGrpSpPr>
              <a:grpSpLocks/>
            </p:cNvGrpSpPr>
            <p:nvPr/>
          </p:nvGrpSpPr>
          <p:grpSpPr bwMode="auto">
            <a:xfrm>
              <a:off x="3552" y="1008"/>
              <a:ext cx="1266" cy="2319"/>
              <a:chOff x="2784" y="672"/>
              <a:chExt cx="1266" cy="2319"/>
            </a:xfrm>
          </p:grpSpPr>
          <p:grpSp>
            <p:nvGrpSpPr>
              <p:cNvPr id="15531" name="Group 163">
                <a:extLst>
                  <a:ext uri="{FF2B5EF4-FFF2-40B4-BE49-F238E27FC236}">
                    <a16:creationId xmlns:a16="http://schemas.microsoft.com/office/drawing/2014/main" id="{8ADB4A24-A409-4117-841F-A7D1E8F83489}"/>
                  </a:ext>
                </a:extLst>
              </p:cNvPr>
              <p:cNvGrpSpPr>
                <a:grpSpLocks/>
              </p:cNvGrpSpPr>
              <p:nvPr/>
            </p:nvGrpSpPr>
            <p:grpSpPr bwMode="auto">
              <a:xfrm>
                <a:off x="2784" y="672"/>
                <a:ext cx="817" cy="1776"/>
                <a:chOff x="2592" y="864"/>
                <a:chExt cx="817" cy="1776"/>
              </a:xfrm>
            </p:grpSpPr>
            <p:sp>
              <p:nvSpPr>
                <p:cNvPr id="15534" name="Rectangle 159">
                  <a:extLst>
                    <a:ext uri="{FF2B5EF4-FFF2-40B4-BE49-F238E27FC236}">
                      <a16:creationId xmlns:a16="http://schemas.microsoft.com/office/drawing/2014/main" id="{8BC42A7E-0B82-43EA-A3E9-4EFB77F31DC4}"/>
                    </a:ext>
                  </a:extLst>
                </p:cNvPr>
                <p:cNvSpPr>
                  <a:spLocks noChangeArrowheads="1"/>
                </p:cNvSpPr>
                <p:nvPr/>
              </p:nvSpPr>
              <p:spPr bwMode="auto">
                <a:xfrm>
                  <a:off x="2688" y="1008"/>
                  <a:ext cx="720" cy="1536"/>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35" name="Text Box 160">
                  <a:extLst>
                    <a:ext uri="{FF2B5EF4-FFF2-40B4-BE49-F238E27FC236}">
                      <a16:creationId xmlns:a16="http://schemas.microsoft.com/office/drawing/2014/main" id="{255772C9-48C1-4821-A206-6AD10D09C949}"/>
                    </a:ext>
                  </a:extLst>
                </p:cNvPr>
                <p:cNvSpPr txBox="1">
                  <a:spLocks noChangeArrowheads="1"/>
                </p:cNvSpPr>
                <p:nvPr/>
              </p:nvSpPr>
              <p:spPr bwMode="auto">
                <a:xfrm>
                  <a:off x="2736" y="864"/>
                  <a:ext cx="67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5400">
                      <a:solidFill>
                        <a:srgbClr val="000000"/>
                      </a:solidFill>
                      <a:sym typeface="Wingdings" panose="05000000000000000000" pitchFamily="2" charset="2"/>
                    </a:rPr>
                    <a:t></a:t>
                  </a:r>
                </a:p>
              </p:txBody>
            </p:sp>
            <p:sp>
              <p:nvSpPr>
                <p:cNvPr id="15536" name="Text Box 161">
                  <a:extLst>
                    <a:ext uri="{FF2B5EF4-FFF2-40B4-BE49-F238E27FC236}">
                      <a16:creationId xmlns:a16="http://schemas.microsoft.com/office/drawing/2014/main" id="{339AF031-FAC9-4212-AC04-8BBB04621852}"/>
                    </a:ext>
                  </a:extLst>
                </p:cNvPr>
                <p:cNvSpPr txBox="1">
                  <a:spLocks noChangeArrowheads="1"/>
                </p:cNvSpPr>
                <p:nvPr/>
              </p:nvSpPr>
              <p:spPr bwMode="auto">
                <a:xfrm>
                  <a:off x="2592" y="1632"/>
                  <a:ext cx="81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7200">
                      <a:solidFill>
                        <a:srgbClr val="000000"/>
                      </a:solidFill>
                      <a:sym typeface="Webdings" panose="05030102010509060703" pitchFamily="18" charset="2"/>
                    </a:rPr>
                    <a:t></a:t>
                  </a:r>
                </a:p>
              </p:txBody>
            </p:sp>
          </p:grpSp>
          <p:sp>
            <p:nvSpPr>
              <p:cNvPr id="15532" name="Text Box 169">
                <a:extLst>
                  <a:ext uri="{FF2B5EF4-FFF2-40B4-BE49-F238E27FC236}">
                    <a16:creationId xmlns:a16="http://schemas.microsoft.com/office/drawing/2014/main" id="{A6C7108A-8182-40C9-A8EA-1554CD3BDF24}"/>
                  </a:ext>
                </a:extLst>
              </p:cNvPr>
              <p:cNvSpPr txBox="1">
                <a:spLocks noChangeArrowheads="1"/>
              </p:cNvSpPr>
              <p:nvPr/>
            </p:nvSpPr>
            <p:spPr bwMode="auto">
              <a:xfrm>
                <a:off x="2832" y="2448"/>
                <a:ext cx="1218"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a:solidFill>
                      <a:srgbClr val="000000"/>
                    </a:solidFill>
                  </a:rPr>
                  <a:t>Presentation</a:t>
                </a:r>
              </a:p>
              <a:p>
                <a:pPr defTabSz="685800" eaLnBrk="1" fontAlgn="base" hangingPunct="1">
                  <a:spcBef>
                    <a:spcPct val="0"/>
                  </a:spcBef>
                  <a:spcAft>
                    <a:spcPct val="0"/>
                  </a:spcAft>
                  <a:buClrTx/>
                  <a:buSzTx/>
                  <a:buNone/>
                </a:pPr>
                <a:r>
                  <a:rPr lang="en-US" altLang="en-US" sz="1800">
                    <a:solidFill>
                      <a:srgbClr val="000000"/>
                    </a:solidFill>
                  </a:rPr>
                  <a:t>Tools</a:t>
                </a:r>
              </a:p>
            </p:txBody>
          </p:sp>
          <p:sp>
            <p:nvSpPr>
              <p:cNvPr id="15533" name="Text Box 172">
                <a:extLst>
                  <a:ext uri="{FF2B5EF4-FFF2-40B4-BE49-F238E27FC236}">
                    <a16:creationId xmlns:a16="http://schemas.microsoft.com/office/drawing/2014/main" id="{B4785706-15A3-4C0E-83A9-4609B1CA3EE2}"/>
                  </a:ext>
                </a:extLst>
              </p:cNvPr>
              <p:cNvSpPr txBox="1">
                <a:spLocks noChangeArrowheads="1"/>
              </p:cNvSpPr>
              <p:nvPr/>
            </p:nvSpPr>
            <p:spPr bwMode="auto">
              <a:xfrm>
                <a:off x="2928" y="1344"/>
                <a:ext cx="69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000000"/>
                    </a:solidFill>
                  </a:rPr>
                  <a:t>Reports</a:t>
                </a:r>
              </a:p>
            </p:txBody>
          </p:sp>
        </p:grpSp>
        <p:sp>
          <p:nvSpPr>
            <p:cNvPr id="15530" name="AutoShape 180">
              <a:extLst>
                <a:ext uri="{FF2B5EF4-FFF2-40B4-BE49-F238E27FC236}">
                  <a16:creationId xmlns:a16="http://schemas.microsoft.com/office/drawing/2014/main" id="{D7ADE1E1-35D7-4352-9B65-F5B09DF50076}"/>
                </a:ext>
              </a:extLst>
            </p:cNvPr>
            <p:cNvSpPr>
              <a:spLocks noChangeArrowheads="1"/>
            </p:cNvSpPr>
            <p:nvPr/>
          </p:nvSpPr>
          <p:spPr bwMode="auto">
            <a:xfrm>
              <a:off x="3024" y="1824"/>
              <a:ext cx="480" cy="192"/>
            </a:xfrm>
            <a:prstGeom prst="rightArrow">
              <a:avLst>
                <a:gd name="adj1" fmla="val 50000"/>
                <a:gd name="adj2" fmla="val 62500"/>
              </a:avLst>
            </a:prstGeom>
            <a:solidFill>
              <a:schemeClr val="hlink"/>
            </a:solidFill>
            <a:ln w="9525">
              <a:solidFill>
                <a:srgbClr val="000000"/>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grpSp>
      <p:grpSp>
        <p:nvGrpSpPr>
          <p:cNvPr id="7" name="Group 185">
            <a:extLst>
              <a:ext uri="{FF2B5EF4-FFF2-40B4-BE49-F238E27FC236}">
                <a16:creationId xmlns:a16="http://schemas.microsoft.com/office/drawing/2014/main" id="{34D5A27E-D87C-4CAB-8D1C-16F0C7E7FC67}"/>
              </a:ext>
            </a:extLst>
          </p:cNvPr>
          <p:cNvGrpSpPr>
            <a:grpSpLocks/>
          </p:cNvGrpSpPr>
          <p:nvPr/>
        </p:nvGrpSpPr>
        <p:grpSpPr bwMode="auto">
          <a:xfrm>
            <a:off x="2286000" y="1600200"/>
            <a:ext cx="2228850" cy="1925241"/>
            <a:chOff x="816" y="1200"/>
            <a:chExt cx="1872" cy="1617"/>
          </a:xfrm>
        </p:grpSpPr>
        <p:grpSp>
          <p:nvGrpSpPr>
            <p:cNvPr id="15379" name="Group 179">
              <a:extLst>
                <a:ext uri="{FF2B5EF4-FFF2-40B4-BE49-F238E27FC236}">
                  <a16:creationId xmlns:a16="http://schemas.microsoft.com/office/drawing/2014/main" id="{379C045C-7F79-4F3C-AD7F-F56436A1AF0F}"/>
                </a:ext>
              </a:extLst>
            </p:cNvPr>
            <p:cNvGrpSpPr>
              <a:grpSpLocks/>
            </p:cNvGrpSpPr>
            <p:nvPr/>
          </p:nvGrpSpPr>
          <p:grpSpPr bwMode="auto">
            <a:xfrm>
              <a:off x="912" y="1200"/>
              <a:ext cx="1776" cy="1617"/>
              <a:chOff x="1152" y="1200"/>
              <a:chExt cx="1776" cy="1617"/>
            </a:xfrm>
          </p:grpSpPr>
          <p:grpSp>
            <p:nvGrpSpPr>
              <p:cNvPr id="15381" name="Group 175">
                <a:extLst>
                  <a:ext uri="{FF2B5EF4-FFF2-40B4-BE49-F238E27FC236}">
                    <a16:creationId xmlns:a16="http://schemas.microsoft.com/office/drawing/2014/main" id="{FD5D0004-2DBD-48B3-A929-535FA4546078}"/>
                  </a:ext>
                </a:extLst>
              </p:cNvPr>
              <p:cNvGrpSpPr>
                <a:grpSpLocks/>
              </p:cNvGrpSpPr>
              <p:nvPr/>
            </p:nvGrpSpPr>
            <p:grpSpPr bwMode="auto">
              <a:xfrm>
                <a:off x="1728" y="1200"/>
                <a:ext cx="1200" cy="1617"/>
                <a:chOff x="1296" y="1056"/>
                <a:chExt cx="1200" cy="1617"/>
              </a:xfrm>
            </p:grpSpPr>
            <p:grpSp>
              <p:nvGrpSpPr>
                <p:cNvPr id="15383" name="Group 158">
                  <a:extLst>
                    <a:ext uri="{FF2B5EF4-FFF2-40B4-BE49-F238E27FC236}">
                      <a16:creationId xmlns:a16="http://schemas.microsoft.com/office/drawing/2014/main" id="{BDE96DA5-2E79-4B92-8C23-5FD50A17A150}"/>
                    </a:ext>
                  </a:extLst>
                </p:cNvPr>
                <p:cNvGrpSpPr>
                  <a:grpSpLocks/>
                </p:cNvGrpSpPr>
                <p:nvPr/>
              </p:nvGrpSpPr>
              <p:grpSpPr bwMode="auto">
                <a:xfrm>
                  <a:off x="1296" y="1056"/>
                  <a:ext cx="1200" cy="1152"/>
                  <a:chOff x="3648" y="2016"/>
                  <a:chExt cx="1776" cy="1680"/>
                </a:xfrm>
              </p:grpSpPr>
              <p:sp>
                <p:nvSpPr>
                  <p:cNvPr id="15385" name="AutoShape 11">
                    <a:extLst>
                      <a:ext uri="{FF2B5EF4-FFF2-40B4-BE49-F238E27FC236}">
                        <a16:creationId xmlns:a16="http://schemas.microsoft.com/office/drawing/2014/main" id="{2E4AA137-4E11-4C5A-89D5-742D5BA18C99}"/>
                      </a:ext>
                    </a:extLst>
                  </p:cNvPr>
                  <p:cNvSpPr>
                    <a:spLocks noChangeArrowheads="1"/>
                  </p:cNvSpPr>
                  <p:nvPr/>
                </p:nvSpPr>
                <p:spPr bwMode="auto">
                  <a:xfrm>
                    <a:off x="393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86" name="AutoShape 12">
                    <a:extLst>
                      <a:ext uri="{FF2B5EF4-FFF2-40B4-BE49-F238E27FC236}">
                        <a16:creationId xmlns:a16="http://schemas.microsoft.com/office/drawing/2014/main" id="{7745A5D2-D246-4E2E-977D-D4B163DC5895}"/>
                      </a:ext>
                    </a:extLst>
                  </p:cNvPr>
                  <p:cNvSpPr>
                    <a:spLocks noChangeArrowheads="1"/>
                  </p:cNvSpPr>
                  <p:nvPr/>
                </p:nvSpPr>
                <p:spPr bwMode="auto">
                  <a:xfrm>
                    <a:off x="417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87" name="AutoShape 13">
                    <a:extLst>
                      <a:ext uri="{FF2B5EF4-FFF2-40B4-BE49-F238E27FC236}">
                        <a16:creationId xmlns:a16="http://schemas.microsoft.com/office/drawing/2014/main" id="{43788E03-183E-4796-91E4-0577BC07B205}"/>
                      </a:ext>
                    </a:extLst>
                  </p:cNvPr>
                  <p:cNvSpPr>
                    <a:spLocks noChangeArrowheads="1"/>
                  </p:cNvSpPr>
                  <p:nvPr/>
                </p:nvSpPr>
                <p:spPr bwMode="auto">
                  <a:xfrm>
                    <a:off x="441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88" name="AutoShape 14">
                    <a:extLst>
                      <a:ext uri="{FF2B5EF4-FFF2-40B4-BE49-F238E27FC236}">
                        <a16:creationId xmlns:a16="http://schemas.microsoft.com/office/drawing/2014/main" id="{773D94FA-E1CD-4745-8571-68CFA275BEDC}"/>
                      </a:ext>
                    </a:extLst>
                  </p:cNvPr>
                  <p:cNvSpPr>
                    <a:spLocks noChangeArrowheads="1"/>
                  </p:cNvSpPr>
                  <p:nvPr/>
                </p:nvSpPr>
                <p:spPr bwMode="auto">
                  <a:xfrm>
                    <a:off x="465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89" name="AutoShape 15">
                    <a:extLst>
                      <a:ext uri="{FF2B5EF4-FFF2-40B4-BE49-F238E27FC236}">
                        <a16:creationId xmlns:a16="http://schemas.microsoft.com/office/drawing/2014/main" id="{36CFB2B9-7CD4-4DA5-AF7C-FA0A21A30AFF}"/>
                      </a:ext>
                    </a:extLst>
                  </p:cNvPr>
                  <p:cNvSpPr>
                    <a:spLocks noChangeArrowheads="1"/>
                  </p:cNvSpPr>
                  <p:nvPr/>
                </p:nvSpPr>
                <p:spPr bwMode="auto">
                  <a:xfrm>
                    <a:off x="489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0" name="AutoShape 16">
                    <a:extLst>
                      <a:ext uri="{FF2B5EF4-FFF2-40B4-BE49-F238E27FC236}">
                        <a16:creationId xmlns:a16="http://schemas.microsoft.com/office/drawing/2014/main" id="{E34FDC71-59AD-41E4-B26C-FE84A9CA8661}"/>
                      </a:ext>
                    </a:extLst>
                  </p:cNvPr>
                  <p:cNvSpPr>
                    <a:spLocks noChangeArrowheads="1"/>
                  </p:cNvSpPr>
                  <p:nvPr/>
                </p:nvSpPr>
                <p:spPr bwMode="auto">
                  <a:xfrm>
                    <a:off x="513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1" name="AutoShape 17">
                    <a:extLst>
                      <a:ext uri="{FF2B5EF4-FFF2-40B4-BE49-F238E27FC236}">
                        <a16:creationId xmlns:a16="http://schemas.microsoft.com/office/drawing/2014/main" id="{5EAFD97F-F1ED-4273-B46F-ED0B3CC3A7E2}"/>
                      </a:ext>
                    </a:extLst>
                  </p:cNvPr>
                  <p:cNvSpPr>
                    <a:spLocks noChangeArrowheads="1"/>
                  </p:cNvSpPr>
                  <p:nvPr/>
                </p:nvSpPr>
                <p:spPr bwMode="auto">
                  <a:xfrm>
                    <a:off x="393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2" name="AutoShape 18">
                    <a:extLst>
                      <a:ext uri="{FF2B5EF4-FFF2-40B4-BE49-F238E27FC236}">
                        <a16:creationId xmlns:a16="http://schemas.microsoft.com/office/drawing/2014/main" id="{C7996513-FA0E-4DFE-86A3-4BA664D4DB86}"/>
                      </a:ext>
                    </a:extLst>
                  </p:cNvPr>
                  <p:cNvSpPr>
                    <a:spLocks noChangeArrowheads="1"/>
                  </p:cNvSpPr>
                  <p:nvPr/>
                </p:nvSpPr>
                <p:spPr bwMode="auto">
                  <a:xfrm>
                    <a:off x="417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3" name="AutoShape 19">
                    <a:extLst>
                      <a:ext uri="{FF2B5EF4-FFF2-40B4-BE49-F238E27FC236}">
                        <a16:creationId xmlns:a16="http://schemas.microsoft.com/office/drawing/2014/main" id="{30C5413E-C7AE-45D5-9929-DD4754607077}"/>
                      </a:ext>
                    </a:extLst>
                  </p:cNvPr>
                  <p:cNvSpPr>
                    <a:spLocks noChangeArrowheads="1"/>
                  </p:cNvSpPr>
                  <p:nvPr/>
                </p:nvSpPr>
                <p:spPr bwMode="auto">
                  <a:xfrm>
                    <a:off x="441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4" name="AutoShape 20">
                    <a:extLst>
                      <a:ext uri="{FF2B5EF4-FFF2-40B4-BE49-F238E27FC236}">
                        <a16:creationId xmlns:a16="http://schemas.microsoft.com/office/drawing/2014/main" id="{22AA4731-07D2-4DDA-A875-4380018B7340}"/>
                      </a:ext>
                    </a:extLst>
                  </p:cNvPr>
                  <p:cNvSpPr>
                    <a:spLocks noChangeArrowheads="1"/>
                  </p:cNvSpPr>
                  <p:nvPr/>
                </p:nvSpPr>
                <p:spPr bwMode="auto">
                  <a:xfrm>
                    <a:off x="465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5" name="AutoShape 21">
                    <a:extLst>
                      <a:ext uri="{FF2B5EF4-FFF2-40B4-BE49-F238E27FC236}">
                        <a16:creationId xmlns:a16="http://schemas.microsoft.com/office/drawing/2014/main" id="{0982A248-6266-4846-BA8B-DF02C6B6D2B0}"/>
                      </a:ext>
                    </a:extLst>
                  </p:cNvPr>
                  <p:cNvSpPr>
                    <a:spLocks noChangeArrowheads="1"/>
                  </p:cNvSpPr>
                  <p:nvPr/>
                </p:nvSpPr>
                <p:spPr bwMode="auto">
                  <a:xfrm>
                    <a:off x="489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6" name="AutoShape 22">
                    <a:extLst>
                      <a:ext uri="{FF2B5EF4-FFF2-40B4-BE49-F238E27FC236}">
                        <a16:creationId xmlns:a16="http://schemas.microsoft.com/office/drawing/2014/main" id="{DB2C7E27-0C3B-4EB2-9411-2CFD5FA959A3}"/>
                      </a:ext>
                    </a:extLst>
                  </p:cNvPr>
                  <p:cNvSpPr>
                    <a:spLocks noChangeArrowheads="1"/>
                  </p:cNvSpPr>
                  <p:nvPr/>
                </p:nvSpPr>
                <p:spPr bwMode="auto">
                  <a:xfrm>
                    <a:off x="513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7" name="AutoShape 23">
                    <a:extLst>
                      <a:ext uri="{FF2B5EF4-FFF2-40B4-BE49-F238E27FC236}">
                        <a16:creationId xmlns:a16="http://schemas.microsoft.com/office/drawing/2014/main" id="{AD7408F3-E012-40E7-900D-2E066288A31D}"/>
                      </a:ext>
                    </a:extLst>
                  </p:cNvPr>
                  <p:cNvSpPr>
                    <a:spLocks noChangeArrowheads="1"/>
                  </p:cNvSpPr>
                  <p:nvPr/>
                </p:nvSpPr>
                <p:spPr bwMode="auto">
                  <a:xfrm>
                    <a:off x="393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8" name="AutoShape 24">
                    <a:extLst>
                      <a:ext uri="{FF2B5EF4-FFF2-40B4-BE49-F238E27FC236}">
                        <a16:creationId xmlns:a16="http://schemas.microsoft.com/office/drawing/2014/main" id="{0994717E-70B2-45E0-9443-46D752F9D93A}"/>
                      </a:ext>
                    </a:extLst>
                  </p:cNvPr>
                  <p:cNvSpPr>
                    <a:spLocks noChangeArrowheads="1"/>
                  </p:cNvSpPr>
                  <p:nvPr/>
                </p:nvSpPr>
                <p:spPr bwMode="auto">
                  <a:xfrm>
                    <a:off x="417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99" name="AutoShape 25">
                    <a:extLst>
                      <a:ext uri="{FF2B5EF4-FFF2-40B4-BE49-F238E27FC236}">
                        <a16:creationId xmlns:a16="http://schemas.microsoft.com/office/drawing/2014/main" id="{B9EB20D8-8B85-4FD4-BD49-0E7CC15B4FF9}"/>
                      </a:ext>
                    </a:extLst>
                  </p:cNvPr>
                  <p:cNvSpPr>
                    <a:spLocks noChangeArrowheads="1"/>
                  </p:cNvSpPr>
                  <p:nvPr/>
                </p:nvSpPr>
                <p:spPr bwMode="auto">
                  <a:xfrm>
                    <a:off x="441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0" name="AutoShape 26">
                    <a:extLst>
                      <a:ext uri="{FF2B5EF4-FFF2-40B4-BE49-F238E27FC236}">
                        <a16:creationId xmlns:a16="http://schemas.microsoft.com/office/drawing/2014/main" id="{13490A1A-079A-4552-9B8D-F3288D41B2CB}"/>
                      </a:ext>
                    </a:extLst>
                  </p:cNvPr>
                  <p:cNvSpPr>
                    <a:spLocks noChangeArrowheads="1"/>
                  </p:cNvSpPr>
                  <p:nvPr/>
                </p:nvSpPr>
                <p:spPr bwMode="auto">
                  <a:xfrm>
                    <a:off x="465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1" name="AutoShape 27">
                    <a:extLst>
                      <a:ext uri="{FF2B5EF4-FFF2-40B4-BE49-F238E27FC236}">
                        <a16:creationId xmlns:a16="http://schemas.microsoft.com/office/drawing/2014/main" id="{0B5EA003-F876-479A-811C-BF0E316CC0C3}"/>
                      </a:ext>
                    </a:extLst>
                  </p:cNvPr>
                  <p:cNvSpPr>
                    <a:spLocks noChangeArrowheads="1"/>
                  </p:cNvSpPr>
                  <p:nvPr/>
                </p:nvSpPr>
                <p:spPr bwMode="auto">
                  <a:xfrm>
                    <a:off x="489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2" name="AutoShape 28">
                    <a:extLst>
                      <a:ext uri="{FF2B5EF4-FFF2-40B4-BE49-F238E27FC236}">
                        <a16:creationId xmlns:a16="http://schemas.microsoft.com/office/drawing/2014/main" id="{50FDF0B3-4DBF-4A02-8977-80A4A7A97B74}"/>
                      </a:ext>
                    </a:extLst>
                  </p:cNvPr>
                  <p:cNvSpPr>
                    <a:spLocks noChangeArrowheads="1"/>
                  </p:cNvSpPr>
                  <p:nvPr/>
                </p:nvSpPr>
                <p:spPr bwMode="auto">
                  <a:xfrm>
                    <a:off x="513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3" name="AutoShape 29">
                    <a:extLst>
                      <a:ext uri="{FF2B5EF4-FFF2-40B4-BE49-F238E27FC236}">
                        <a16:creationId xmlns:a16="http://schemas.microsoft.com/office/drawing/2014/main" id="{7D45FD0F-FC6D-48E9-AC46-C1FCD34A4AC5}"/>
                      </a:ext>
                    </a:extLst>
                  </p:cNvPr>
                  <p:cNvSpPr>
                    <a:spLocks noChangeArrowheads="1"/>
                  </p:cNvSpPr>
                  <p:nvPr/>
                </p:nvSpPr>
                <p:spPr bwMode="auto">
                  <a:xfrm>
                    <a:off x="393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4" name="AutoShape 30">
                    <a:extLst>
                      <a:ext uri="{FF2B5EF4-FFF2-40B4-BE49-F238E27FC236}">
                        <a16:creationId xmlns:a16="http://schemas.microsoft.com/office/drawing/2014/main" id="{B19F8539-B96F-4CC4-B32B-AC4415294776}"/>
                      </a:ext>
                    </a:extLst>
                  </p:cNvPr>
                  <p:cNvSpPr>
                    <a:spLocks noChangeArrowheads="1"/>
                  </p:cNvSpPr>
                  <p:nvPr/>
                </p:nvSpPr>
                <p:spPr bwMode="auto">
                  <a:xfrm>
                    <a:off x="417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5" name="AutoShape 31">
                    <a:extLst>
                      <a:ext uri="{FF2B5EF4-FFF2-40B4-BE49-F238E27FC236}">
                        <a16:creationId xmlns:a16="http://schemas.microsoft.com/office/drawing/2014/main" id="{DE01D19A-27FA-4A41-9525-AD55EE1D2021}"/>
                      </a:ext>
                    </a:extLst>
                  </p:cNvPr>
                  <p:cNvSpPr>
                    <a:spLocks noChangeArrowheads="1"/>
                  </p:cNvSpPr>
                  <p:nvPr/>
                </p:nvSpPr>
                <p:spPr bwMode="auto">
                  <a:xfrm>
                    <a:off x="441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6" name="AutoShape 32">
                    <a:extLst>
                      <a:ext uri="{FF2B5EF4-FFF2-40B4-BE49-F238E27FC236}">
                        <a16:creationId xmlns:a16="http://schemas.microsoft.com/office/drawing/2014/main" id="{3AA73027-3755-4BD5-B678-4BC18CC71DD6}"/>
                      </a:ext>
                    </a:extLst>
                  </p:cNvPr>
                  <p:cNvSpPr>
                    <a:spLocks noChangeArrowheads="1"/>
                  </p:cNvSpPr>
                  <p:nvPr/>
                </p:nvSpPr>
                <p:spPr bwMode="auto">
                  <a:xfrm>
                    <a:off x="465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7" name="AutoShape 33">
                    <a:extLst>
                      <a:ext uri="{FF2B5EF4-FFF2-40B4-BE49-F238E27FC236}">
                        <a16:creationId xmlns:a16="http://schemas.microsoft.com/office/drawing/2014/main" id="{26C97DE5-AAD8-4353-9B53-4FA15DEEFDA8}"/>
                      </a:ext>
                    </a:extLst>
                  </p:cNvPr>
                  <p:cNvSpPr>
                    <a:spLocks noChangeArrowheads="1"/>
                  </p:cNvSpPr>
                  <p:nvPr/>
                </p:nvSpPr>
                <p:spPr bwMode="auto">
                  <a:xfrm>
                    <a:off x="489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8" name="AutoShape 34">
                    <a:extLst>
                      <a:ext uri="{FF2B5EF4-FFF2-40B4-BE49-F238E27FC236}">
                        <a16:creationId xmlns:a16="http://schemas.microsoft.com/office/drawing/2014/main" id="{CFE24A26-6412-46E3-B8F4-230F4947F8EF}"/>
                      </a:ext>
                    </a:extLst>
                  </p:cNvPr>
                  <p:cNvSpPr>
                    <a:spLocks noChangeArrowheads="1"/>
                  </p:cNvSpPr>
                  <p:nvPr/>
                </p:nvSpPr>
                <p:spPr bwMode="auto">
                  <a:xfrm>
                    <a:off x="513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09" name="AutoShape 35">
                    <a:extLst>
                      <a:ext uri="{FF2B5EF4-FFF2-40B4-BE49-F238E27FC236}">
                        <a16:creationId xmlns:a16="http://schemas.microsoft.com/office/drawing/2014/main" id="{B1C05866-70FC-41CB-877A-DD7A4D244A51}"/>
                      </a:ext>
                    </a:extLst>
                  </p:cNvPr>
                  <p:cNvSpPr>
                    <a:spLocks noChangeArrowheads="1"/>
                  </p:cNvSpPr>
                  <p:nvPr/>
                </p:nvSpPr>
                <p:spPr bwMode="auto">
                  <a:xfrm>
                    <a:off x="393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0" name="AutoShape 36">
                    <a:extLst>
                      <a:ext uri="{FF2B5EF4-FFF2-40B4-BE49-F238E27FC236}">
                        <a16:creationId xmlns:a16="http://schemas.microsoft.com/office/drawing/2014/main" id="{A68806A4-042E-426A-94A9-BB89B4EB7897}"/>
                      </a:ext>
                    </a:extLst>
                  </p:cNvPr>
                  <p:cNvSpPr>
                    <a:spLocks noChangeArrowheads="1"/>
                  </p:cNvSpPr>
                  <p:nvPr/>
                </p:nvSpPr>
                <p:spPr bwMode="auto">
                  <a:xfrm>
                    <a:off x="417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1" name="AutoShape 37">
                    <a:extLst>
                      <a:ext uri="{FF2B5EF4-FFF2-40B4-BE49-F238E27FC236}">
                        <a16:creationId xmlns:a16="http://schemas.microsoft.com/office/drawing/2014/main" id="{95660D4B-5CB7-4472-BC8F-FDE8DF0EA02E}"/>
                      </a:ext>
                    </a:extLst>
                  </p:cNvPr>
                  <p:cNvSpPr>
                    <a:spLocks noChangeArrowheads="1"/>
                  </p:cNvSpPr>
                  <p:nvPr/>
                </p:nvSpPr>
                <p:spPr bwMode="auto">
                  <a:xfrm>
                    <a:off x="441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2" name="AutoShape 38">
                    <a:extLst>
                      <a:ext uri="{FF2B5EF4-FFF2-40B4-BE49-F238E27FC236}">
                        <a16:creationId xmlns:a16="http://schemas.microsoft.com/office/drawing/2014/main" id="{3CEEEAE2-067C-491C-92B5-0456B316A1AD}"/>
                      </a:ext>
                    </a:extLst>
                  </p:cNvPr>
                  <p:cNvSpPr>
                    <a:spLocks noChangeArrowheads="1"/>
                  </p:cNvSpPr>
                  <p:nvPr/>
                </p:nvSpPr>
                <p:spPr bwMode="auto">
                  <a:xfrm>
                    <a:off x="465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3" name="AutoShape 39">
                    <a:extLst>
                      <a:ext uri="{FF2B5EF4-FFF2-40B4-BE49-F238E27FC236}">
                        <a16:creationId xmlns:a16="http://schemas.microsoft.com/office/drawing/2014/main" id="{63C4ACEA-5B11-4283-9DDD-D57A1C06A0CF}"/>
                      </a:ext>
                    </a:extLst>
                  </p:cNvPr>
                  <p:cNvSpPr>
                    <a:spLocks noChangeArrowheads="1"/>
                  </p:cNvSpPr>
                  <p:nvPr/>
                </p:nvSpPr>
                <p:spPr bwMode="auto">
                  <a:xfrm>
                    <a:off x="489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4" name="AutoShape 40">
                    <a:extLst>
                      <a:ext uri="{FF2B5EF4-FFF2-40B4-BE49-F238E27FC236}">
                        <a16:creationId xmlns:a16="http://schemas.microsoft.com/office/drawing/2014/main" id="{43D4373E-24DC-412A-B182-87ACBB1F6818}"/>
                      </a:ext>
                    </a:extLst>
                  </p:cNvPr>
                  <p:cNvSpPr>
                    <a:spLocks noChangeArrowheads="1"/>
                  </p:cNvSpPr>
                  <p:nvPr/>
                </p:nvSpPr>
                <p:spPr bwMode="auto">
                  <a:xfrm>
                    <a:off x="513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5" name="AutoShape 41">
                    <a:extLst>
                      <a:ext uri="{FF2B5EF4-FFF2-40B4-BE49-F238E27FC236}">
                        <a16:creationId xmlns:a16="http://schemas.microsoft.com/office/drawing/2014/main" id="{E201A865-A3E6-46E9-8AC2-1AEC11F50693}"/>
                      </a:ext>
                    </a:extLst>
                  </p:cNvPr>
                  <p:cNvSpPr>
                    <a:spLocks noChangeArrowheads="1"/>
                  </p:cNvSpPr>
                  <p:nvPr/>
                </p:nvSpPr>
                <p:spPr bwMode="auto">
                  <a:xfrm>
                    <a:off x="393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6" name="AutoShape 42">
                    <a:extLst>
                      <a:ext uri="{FF2B5EF4-FFF2-40B4-BE49-F238E27FC236}">
                        <a16:creationId xmlns:a16="http://schemas.microsoft.com/office/drawing/2014/main" id="{845C3E9F-CEA3-4457-90F7-62B8406B89CE}"/>
                      </a:ext>
                    </a:extLst>
                  </p:cNvPr>
                  <p:cNvSpPr>
                    <a:spLocks noChangeArrowheads="1"/>
                  </p:cNvSpPr>
                  <p:nvPr/>
                </p:nvSpPr>
                <p:spPr bwMode="auto">
                  <a:xfrm>
                    <a:off x="417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7" name="AutoShape 43">
                    <a:extLst>
                      <a:ext uri="{FF2B5EF4-FFF2-40B4-BE49-F238E27FC236}">
                        <a16:creationId xmlns:a16="http://schemas.microsoft.com/office/drawing/2014/main" id="{C0196961-500F-4A8A-9327-6F47C2A99880}"/>
                      </a:ext>
                    </a:extLst>
                  </p:cNvPr>
                  <p:cNvSpPr>
                    <a:spLocks noChangeArrowheads="1"/>
                  </p:cNvSpPr>
                  <p:nvPr/>
                </p:nvSpPr>
                <p:spPr bwMode="auto">
                  <a:xfrm>
                    <a:off x="441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8" name="AutoShape 44">
                    <a:extLst>
                      <a:ext uri="{FF2B5EF4-FFF2-40B4-BE49-F238E27FC236}">
                        <a16:creationId xmlns:a16="http://schemas.microsoft.com/office/drawing/2014/main" id="{2ADE74E9-FD36-49DB-BD5F-E474F978287B}"/>
                      </a:ext>
                    </a:extLst>
                  </p:cNvPr>
                  <p:cNvSpPr>
                    <a:spLocks noChangeArrowheads="1"/>
                  </p:cNvSpPr>
                  <p:nvPr/>
                </p:nvSpPr>
                <p:spPr bwMode="auto">
                  <a:xfrm>
                    <a:off x="465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19" name="AutoShape 45">
                    <a:extLst>
                      <a:ext uri="{FF2B5EF4-FFF2-40B4-BE49-F238E27FC236}">
                        <a16:creationId xmlns:a16="http://schemas.microsoft.com/office/drawing/2014/main" id="{0C4CBF2F-6707-4028-A412-0FD601DDBAF8}"/>
                      </a:ext>
                    </a:extLst>
                  </p:cNvPr>
                  <p:cNvSpPr>
                    <a:spLocks noChangeArrowheads="1"/>
                  </p:cNvSpPr>
                  <p:nvPr/>
                </p:nvSpPr>
                <p:spPr bwMode="auto">
                  <a:xfrm>
                    <a:off x="489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0" name="AutoShape 46">
                    <a:extLst>
                      <a:ext uri="{FF2B5EF4-FFF2-40B4-BE49-F238E27FC236}">
                        <a16:creationId xmlns:a16="http://schemas.microsoft.com/office/drawing/2014/main" id="{FE4BD474-5211-4069-A664-BD63AADB9A21}"/>
                      </a:ext>
                    </a:extLst>
                  </p:cNvPr>
                  <p:cNvSpPr>
                    <a:spLocks noChangeArrowheads="1"/>
                  </p:cNvSpPr>
                  <p:nvPr/>
                </p:nvSpPr>
                <p:spPr bwMode="auto">
                  <a:xfrm>
                    <a:off x="513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1" name="AutoShape 47">
                    <a:extLst>
                      <a:ext uri="{FF2B5EF4-FFF2-40B4-BE49-F238E27FC236}">
                        <a16:creationId xmlns:a16="http://schemas.microsoft.com/office/drawing/2014/main" id="{79AE1789-3E7C-4AA9-89F3-FE66DD9C68F4}"/>
                      </a:ext>
                    </a:extLst>
                  </p:cNvPr>
                  <p:cNvSpPr>
                    <a:spLocks noChangeArrowheads="1"/>
                  </p:cNvSpPr>
                  <p:nvPr/>
                </p:nvSpPr>
                <p:spPr bwMode="auto">
                  <a:xfrm>
                    <a:off x="384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2" name="AutoShape 48">
                    <a:extLst>
                      <a:ext uri="{FF2B5EF4-FFF2-40B4-BE49-F238E27FC236}">
                        <a16:creationId xmlns:a16="http://schemas.microsoft.com/office/drawing/2014/main" id="{C4503C0B-8E85-4434-A5D3-6C2106B299C9}"/>
                      </a:ext>
                    </a:extLst>
                  </p:cNvPr>
                  <p:cNvSpPr>
                    <a:spLocks noChangeArrowheads="1"/>
                  </p:cNvSpPr>
                  <p:nvPr/>
                </p:nvSpPr>
                <p:spPr bwMode="auto">
                  <a:xfrm>
                    <a:off x="408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3" name="AutoShape 49">
                    <a:extLst>
                      <a:ext uri="{FF2B5EF4-FFF2-40B4-BE49-F238E27FC236}">
                        <a16:creationId xmlns:a16="http://schemas.microsoft.com/office/drawing/2014/main" id="{A21B0745-D9BF-4104-9A6B-EC02152E1913}"/>
                      </a:ext>
                    </a:extLst>
                  </p:cNvPr>
                  <p:cNvSpPr>
                    <a:spLocks noChangeArrowheads="1"/>
                  </p:cNvSpPr>
                  <p:nvPr/>
                </p:nvSpPr>
                <p:spPr bwMode="auto">
                  <a:xfrm>
                    <a:off x="432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4" name="AutoShape 50">
                    <a:extLst>
                      <a:ext uri="{FF2B5EF4-FFF2-40B4-BE49-F238E27FC236}">
                        <a16:creationId xmlns:a16="http://schemas.microsoft.com/office/drawing/2014/main" id="{360D4992-ADA1-4465-BA1A-5E59B5127490}"/>
                      </a:ext>
                    </a:extLst>
                  </p:cNvPr>
                  <p:cNvSpPr>
                    <a:spLocks noChangeArrowheads="1"/>
                  </p:cNvSpPr>
                  <p:nvPr/>
                </p:nvSpPr>
                <p:spPr bwMode="auto">
                  <a:xfrm>
                    <a:off x="456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5" name="AutoShape 51">
                    <a:extLst>
                      <a:ext uri="{FF2B5EF4-FFF2-40B4-BE49-F238E27FC236}">
                        <a16:creationId xmlns:a16="http://schemas.microsoft.com/office/drawing/2014/main" id="{6B5F4A4C-4C55-46F7-8093-CEC97B746DA5}"/>
                      </a:ext>
                    </a:extLst>
                  </p:cNvPr>
                  <p:cNvSpPr>
                    <a:spLocks noChangeArrowheads="1"/>
                  </p:cNvSpPr>
                  <p:nvPr/>
                </p:nvSpPr>
                <p:spPr bwMode="auto">
                  <a:xfrm>
                    <a:off x="480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6" name="AutoShape 52">
                    <a:extLst>
                      <a:ext uri="{FF2B5EF4-FFF2-40B4-BE49-F238E27FC236}">
                        <a16:creationId xmlns:a16="http://schemas.microsoft.com/office/drawing/2014/main" id="{098B99F7-F4AC-4367-AFB3-6800AC743F2C}"/>
                      </a:ext>
                    </a:extLst>
                  </p:cNvPr>
                  <p:cNvSpPr>
                    <a:spLocks noChangeArrowheads="1"/>
                  </p:cNvSpPr>
                  <p:nvPr/>
                </p:nvSpPr>
                <p:spPr bwMode="auto">
                  <a:xfrm>
                    <a:off x="504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7" name="AutoShape 53">
                    <a:extLst>
                      <a:ext uri="{FF2B5EF4-FFF2-40B4-BE49-F238E27FC236}">
                        <a16:creationId xmlns:a16="http://schemas.microsoft.com/office/drawing/2014/main" id="{3E96C984-4B26-4690-8F1F-ABA6250E4F12}"/>
                      </a:ext>
                    </a:extLst>
                  </p:cNvPr>
                  <p:cNvSpPr>
                    <a:spLocks noChangeArrowheads="1"/>
                  </p:cNvSpPr>
                  <p:nvPr/>
                </p:nvSpPr>
                <p:spPr bwMode="auto">
                  <a:xfrm>
                    <a:off x="384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8" name="AutoShape 54">
                    <a:extLst>
                      <a:ext uri="{FF2B5EF4-FFF2-40B4-BE49-F238E27FC236}">
                        <a16:creationId xmlns:a16="http://schemas.microsoft.com/office/drawing/2014/main" id="{8F6513A4-6980-45C2-9E5B-F2F844BF5601}"/>
                      </a:ext>
                    </a:extLst>
                  </p:cNvPr>
                  <p:cNvSpPr>
                    <a:spLocks noChangeArrowheads="1"/>
                  </p:cNvSpPr>
                  <p:nvPr/>
                </p:nvSpPr>
                <p:spPr bwMode="auto">
                  <a:xfrm>
                    <a:off x="408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29" name="AutoShape 55">
                    <a:extLst>
                      <a:ext uri="{FF2B5EF4-FFF2-40B4-BE49-F238E27FC236}">
                        <a16:creationId xmlns:a16="http://schemas.microsoft.com/office/drawing/2014/main" id="{B7571EC7-6E02-4901-9FDD-F684921BE40A}"/>
                      </a:ext>
                    </a:extLst>
                  </p:cNvPr>
                  <p:cNvSpPr>
                    <a:spLocks noChangeArrowheads="1"/>
                  </p:cNvSpPr>
                  <p:nvPr/>
                </p:nvSpPr>
                <p:spPr bwMode="auto">
                  <a:xfrm>
                    <a:off x="432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0" name="AutoShape 56">
                    <a:extLst>
                      <a:ext uri="{FF2B5EF4-FFF2-40B4-BE49-F238E27FC236}">
                        <a16:creationId xmlns:a16="http://schemas.microsoft.com/office/drawing/2014/main" id="{82FF5217-1F28-4304-AB20-C8A95E6D1854}"/>
                      </a:ext>
                    </a:extLst>
                  </p:cNvPr>
                  <p:cNvSpPr>
                    <a:spLocks noChangeArrowheads="1"/>
                  </p:cNvSpPr>
                  <p:nvPr/>
                </p:nvSpPr>
                <p:spPr bwMode="auto">
                  <a:xfrm>
                    <a:off x="456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1" name="AutoShape 57">
                    <a:extLst>
                      <a:ext uri="{FF2B5EF4-FFF2-40B4-BE49-F238E27FC236}">
                        <a16:creationId xmlns:a16="http://schemas.microsoft.com/office/drawing/2014/main" id="{4129B8EC-0014-404E-AB7E-60337852B39B}"/>
                      </a:ext>
                    </a:extLst>
                  </p:cNvPr>
                  <p:cNvSpPr>
                    <a:spLocks noChangeArrowheads="1"/>
                  </p:cNvSpPr>
                  <p:nvPr/>
                </p:nvSpPr>
                <p:spPr bwMode="auto">
                  <a:xfrm>
                    <a:off x="480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2" name="AutoShape 58">
                    <a:extLst>
                      <a:ext uri="{FF2B5EF4-FFF2-40B4-BE49-F238E27FC236}">
                        <a16:creationId xmlns:a16="http://schemas.microsoft.com/office/drawing/2014/main" id="{8379909F-2814-48EA-A1A5-808E43EE72DD}"/>
                      </a:ext>
                    </a:extLst>
                  </p:cNvPr>
                  <p:cNvSpPr>
                    <a:spLocks noChangeArrowheads="1"/>
                  </p:cNvSpPr>
                  <p:nvPr/>
                </p:nvSpPr>
                <p:spPr bwMode="auto">
                  <a:xfrm>
                    <a:off x="504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3" name="AutoShape 59">
                    <a:extLst>
                      <a:ext uri="{FF2B5EF4-FFF2-40B4-BE49-F238E27FC236}">
                        <a16:creationId xmlns:a16="http://schemas.microsoft.com/office/drawing/2014/main" id="{C57AC6F3-BE81-410E-A086-229573D3DDA7}"/>
                      </a:ext>
                    </a:extLst>
                  </p:cNvPr>
                  <p:cNvSpPr>
                    <a:spLocks noChangeArrowheads="1"/>
                  </p:cNvSpPr>
                  <p:nvPr/>
                </p:nvSpPr>
                <p:spPr bwMode="auto">
                  <a:xfrm>
                    <a:off x="384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4" name="AutoShape 60">
                    <a:extLst>
                      <a:ext uri="{FF2B5EF4-FFF2-40B4-BE49-F238E27FC236}">
                        <a16:creationId xmlns:a16="http://schemas.microsoft.com/office/drawing/2014/main" id="{8F74CB6A-1288-4C4D-9D9E-52D6B32CCD67}"/>
                      </a:ext>
                    </a:extLst>
                  </p:cNvPr>
                  <p:cNvSpPr>
                    <a:spLocks noChangeArrowheads="1"/>
                  </p:cNvSpPr>
                  <p:nvPr/>
                </p:nvSpPr>
                <p:spPr bwMode="auto">
                  <a:xfrm>
                    <a:off x="408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5" name="AutoShape 61">
                    <a:extLst>
                      <a:ext uri="{FF2B5EF4-FFF2-40B4-BE49-F238E27FC236}">
                        <a16:creationId xmlns:a16="http://schemas.microsoft.com/office/drawing/2014/main" id="{F2B61AC3-B785-4216-BFB5-A431B2493BD4}"/>
                      </a:ext>
                    </a:extLst>
                  </p:cNvPr>
                  <p:cNvSpPr>
                    <a:spLocks noChangeArrowheads="1"/>
                  </p:cNvSpPr>
                  <p:nvPr/>
                </p:nvSpPr>
                <p:spPr bwMode="auto">
                  <a:xfrm>
                    <a:off x="432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6" name="AutoShape 62">
                    <a:extLst>
                      <a:ext uri="{FF2B5EF4-FFF2-40B4-BE49-F238E27FC236}">
                        <a16:creationId xmlns:a16="http://schemas.microsoft.com/office/drawing/2014/main" id="{1AEC56EC-B754-4B77-A5D1-50DA24E3CD68}"/>
                      </a:ext>
                    </a:extLst>
                  </p:cNvPr>
                  <p:cNvSpPr>
                    <a:spLocks noChangeArrowheads="1"/>
                  </p:cNvSpPr>
                  <p:nvPr/>
                </p:nvSpPr>
                <p:spPr bwMode="auto">
                  <a:xfrm>
                    <a:off x="456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7" name="AutoShape 63">
                    <a:extLst>
                      <a:ext uri="{FF2B5EF4-FFF2-40B4-BE49-F238E27FC236}">
                        <a16:creationId xmlns:a16="http://schemas.microsoft.com/office/drawing/2014/main" id="{10BB1DF2-4C75-499A-8C52-8DB66C529068}"/>
                      </a:ext>
                    </a:extLst>
                  </p:cNvPr>
                  <p:cNvSpPr>
                    <a:spLocks noChangeArrowheads="1"/>
                  </p:cNvSpPr>
                  <p:nvPr/>
                </p:nvSpPr>
                <p:spPr bwMode="auto">
                  <a:xfrm>
                    <a:off x="480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8" name="AutoShape 64">
                    <a:extLst>
                      <a:ext uri="{FF2B5EF4-FFF2-40B4-BE49-F238E27FC236}">
                        <a16:creationId xmlns:a16="http://schemas.microsoft.com/office/drawing/2014/main" id="{3C010D87-E5B8-404C-85A8-75464CA932D9}"/>
                      </a:ext>
                    </a:extLst>
                  </p:cNvPr>
                  <p:cNvSpPr>
                    <a:spLocks noChangeArrowheads="1"/>
                  </p:cNvSpPr>
                  <p:nvPr/>
                </p:nvSpPr>
                <p:spPr bwMode="auto">
                  <a:xfrm>
                    <a:off x="504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39" name="AutoShape 65">
                    <a:extLst>
                      <a:ext uri="{FF2B5EF4-FFF2-40B4-BE49-F238E27FC236}">
                        <a16:creationId xmlns:a16="http://schemas.microsoft.com/office/drawing/2014/main" id="{C412B927-C78B-4C8D-BA57-7D23E7F6BE9B}"/>
                      </a:ext>
                    </a:extLst>
                  </p:cNvPr>
                  <p:cNvSpPr>
                    <a:spLocks noChangeArrowheads="1"/>
                  </p:cNvSpPr>
                  <p:nvPr/>
                </p:nvSpPr>
                <p:spPr bwMode="auto">
                  <a:xfrm>
                    <a:off x="384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0" name="AutoShape 66">
                    <a:extLst>
                      <a:ext uri="{FF2B5EF4-FFF2-40B4-BE49-F238E27FC236}">
                        <a16:creationId xmlns:a16="http://schemas.microsoft.com/office/drawing/2014/main" id="{5ECF04FF-1FD7-4334-9F54-A01F19ED6080}"/>
                      </a:ext>
                    </a:extLst>
                  </p:cNvPr>
                  <p:cNvSpPr>
                    <a:spLocks noChangeArrowheads="1"/>
                  </p:cNvSpPr>
                  <p:nvPr/>
                </p:nvSpPr>
                <p:spPr bwMode="auto">
                  <a:xfrm>
                    <a:off x="408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1" name="AutoShape 67">
                    <a:extLst>
                      <a:ext uri="{FF2B5EF4-FFF2-40B4-BE49-F238E27FC236}">
                        <a16:creationId xmlns:a16="http://schemas.microsoft.com/office/drawing/2014/main" id="{B682AE2D-6EEE-4E32-AD35-A969AFC16581}"/>
                      </a:ext>
                    </a:extLst>
                  </p:cNvPr>
                  <p:cNvSpPr>
                    <a:spLocks noChangeArrowheads="1"/>
                  </p:cNvSpPr>
                  <p:nvPr/>
                </p:nvSpPr>
                <p:spPr bwMode="auto">
                  <a:xfrm>
                    <a:off x="432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2" name="AutoShape 68">
                    <a:extLst>
                      <a:ext uri="{FF2B5EF4-FFF2-40B4-BE49-F238E27FC236}">
                        <a16:creationId xmlns:a16="http://schemas.microsoft.com/office/drawing/2014/main" id="{7AB82747-3438-43D0-B09D-54429BA1F062}"/>
                      </a:ext>
                    </a:extLst>
                  </p:cNvPr>
                  <p:cNvSpPr>
                    <a:spLocks noChangeArrowheads="1"/>
                  </p:cNvSpPr>
                  <p:nvPr/>
                </p:nvSpPr>
                <p:spPr bwMode="auto">
                  <a:xfrm>
                    <a:off x="456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3" name="AutoShape 69">
                    <a:extLst>
                      <a:ext uri="{FF2B5EF4-FFF2-40B4-BE49-F238E27FC236}">
                        <a16:creationId xmlns:a16="http://schemas.microsoft.com/office/drawing/2014/main" id="{1E552BFD-CE0F-461F-B5F7-899118FDF396}"/>
                      </a:ext>
                    </a:extLst>
                  </p:cNvPr>
                  <p:cNvSpPr>
                    <a:spLocks noChangeArrowheads="1"/>
                  </p:cNvSpPr>
                  <p:nvPr/>
                </p:nvSpPr>
                <p:spPr bwMode="auto">
                  <a:xfrm>
                    <a:off x="480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4" name="AutoShape 70">
                    <a:extLst>
                      <a:ext uri="{FF2B5EF4-FFF2-40B4-BE49-F238E27FC236}">
                        <a16:creationId xmlns:a16="http://schemas.microsoft.com/office/drawing/2014/main" id="{754837C8-0D17-4E14-8383-C8AC4DC0338F}"/>
                      </a:ext>
                    </a:extLst>
                  </p:cNvPr>
                  <p:cNvSpPr>
                    <a:spLocks noChangeArrowheads="1"/>
                  </p:cNvSpPr>
                  <p:nvPr/>
                </p:nvSpPr>
                <p:spPr bwMode="auto">
                  <a:xfrm>
                    <a:off x="504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5" name="AutoShape 71">
                    <a:extLst>
                      <a:ext uri="{FF2B5EF4-FFF2-40B4-BE49-F238E27FC236}">
                        <a16:creationId xmlns:a16="http://schemas.microsoft.com/office/drawing/2014/main" id="{5DCD31FE-CD24-44C6-B859-C89663D8CC28}"/>
                      </a:ext>
                    </a:extLst>
                  </p:cNvPr>
                  <p:cNvSpPr>
                    <a:spLocks noChangeArrowheads="1"/>
                  </p:cNvSpPr>
                  <p:nvPr/>
                </p:nvSpPr>
                <p:spPr bwMode="auto">
                  <a:xfrm>
                    <a:off x="384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6" name="AutoShape 72">
                    <a:extLst>
                      <a:ext uri="{FF2B5EF4-FFF2-40B4-BE49-F238E27FC236}">
                        <a16:creationId xmlns:a16="http://schemas.microsoft.com/office/drawing/2014/main" id="{5A0E34B4-A910-4C32-BC2C-E8036CDAA650}"/>
                      </a:ext>
                    </a:extLst>
                  </p:cNvPr>
                  <p:cNvSpPr>
                    <a:spLocks noChangeArrowheads="1"/>
                  </p:cNvSpPr>
                  <p:nvPr/>
                </p:nvSpPr>
                <p:spPr bwMode="auto">
                  <a:xfrm>
                    <a:off x="408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7" name="AutoShape 73">
                    <a:extLst>
                      <a:ext uri="{FF2B5EF4-FFF2-40B4-BE49-F238E27FC236}">
                        <a16:creationId xmlns:a16="http://schemas.microsoft.com/office/drawing/2014/main" id="{64142013-6078-414A-BFB1-ADCE1FCEE441}"/>
                      </a:ext>
                    </a:extLst>
                  </p:cNvPr>
                  <p:cNvSpPr>
                    <a:spLocks noChangeArrowheads="1"/>
                  </p:cNvSpPr>
                  <p:nvPr/>
                </p:nvSpPr>
                <p:spPr bwMode="auto">
                  <a:xfrm>
                    <a:off x="432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8" name="AutoShape 74">
                    <a:extLst>
                      <a:ext uri="{FF2B5EF4-FFF2-40B4-BE49-F238E27FC236}">
                        <a16:creationId xmlns:a16="http://schemas.microsoft.com/office/drawing/2014/main" id="{AFB27532-9B2F-4352-B5EF-28EBBC926AFD}"/>
                      </a:ext>
                    </a:extLst>
                  </p:cNvPr>
                  <p:cNvSpPr>
                    <a:spLocks noChangeArrowheads="1"/>
                  </p:cNvSpPr>
                  <p:nvPr/>
                </p:nvSpPr>
                <p:spPr bwMode="auto">
                  <a:xfrm>
                    <a:off x="456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49" name="AutoShape 75">
                    <a:extLst>
                      <a:ext uri="{FF2B5EF4-FFF2-40B4-BE49-F238E27FC236}">
                        <a16:creationId xmlns:a16="http://schemas.microsoft.com/office/drawing/2014/main" id="{939AA069-5B40-4BD9-9888-9050E60EFCDA}"/>
                      </a:ext>
                    </a:extLst>
                  </p:cNvPr>
                  <p:cNvSpPr>
                    <a:spLocks noChangeArrowheads="1"/>
                  </p:cNvSpPr>
                  <p:nvPr/>
                </p:nvSpPr>
                <p:spPr bwMode="auto">
                  <a:xfrm>
                    <a:off x="480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0" name="AutoShape 76">
                    <a:extLst>
                      <a:ext uri="{FF2B5EF4-FFF2-40B4-BE49-F238E27FC236}">
                        <a16:creationId xmlns:a16="http://schemas.microsoft.com/office/drawing/2014/main" id="{DDABF8FF-4D9E-4194-823A-FBAB55E2EB0D}"/>
                      </a:ext>
                    </a:extLst>
                  </p:cNvPr>
                  <p:cNvSpPr>
                    <a:spLocks noChangeArrowheads="1"/>
                  </p:cNvSpPr>
                  <p:nvPr/>
                </p:nvSpPr>
                <p:spPr bwMode="auto">
                  <a:xfrm>
                    <a:off x="504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1" name="AutoShape 77">
                    <a:extLst>
                      <a:ext uri="{FF2B5EF4-FFF2-40B4-BE49-F238E27FC236}">
                        <a16:creationId xmlns:a16="http://schemas.microsoft.com/office/drawing/2014/main" id="{D980E0E6-8AD2-425E-BD41-850C4EF73384}"/>
                      </a:ext>
                    </a:extLst>
                  </p:cNvPr>
                  <p:cNvSpPr>
                    <a:spLocks noChangeArrowheads="1"/>
                  </p:cNvSpPr>
                  <p:nvPr/>
                </p:nvSpPr>
                <p:spPr bwMode="auto">
                  <a:xfrm>
                    <a:off x="384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2" name="AutoShape 78">
                    <a:extLst>
                      <a:ext uri="{FF2B5EF4-FFF2-40B4-BE49-F238E27FC236}">
                        <a16:creationId xmlns:a16="http://schemas.microsoft.com/office/drawing/2014/main" id="{EED35CE3-C3F4-4648-8B33-38111487B710}"/>
                      </a:ext>
                    </a:extLst>
                  </p:cNvPr>
                  <p:cNvSpPr>
                    <a:spLocks noChangeArrowheads="1"/>
                  </p:cNvSpPr>
                  <p:nvPr/>
                </p:nvSpPr>
                <p:spPr bwMode="auto">
                  <a:xfrm>
                    <a:off x="408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3" name="AutoShape 79">
                    <a:extLst>
                      <a:ext uri="{FF2B5EF4-FFF2-40B4-BE49-F238E27FC236}">
                        <a16:creationId xmlns:a16="http://schemas.microsoft.com/office/drawing/2014/main" id="{29C762C5-3E72-4CD4-9CBB-285669DDB903}"/>
                      </a:ext>
                    </a:extLst>
                  </p:cNvPr>
                  <p:cNvSpPr>
                    <a:spLocks noChangeArrowheads="1"/>
                  </p:cNvSpPr>
                  <p:nvPr/>
                </p:nvSpPr>
                <p:spPr bwMode="auto">
                  <a:xfrm>
                    <a:off x="432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4" name="AutoShape 80">
                    <a:extLst>
                      <a:ext uri="{FF2B5EF4-FFF2-40B4-BE49-F238E27FC236}">
                        <a16:creationId xmlns:a16="http://schemas.microsoft.com/office/drawing/2014/main" id="{D89BB782-3475-4460-92A2-E0FD3E8CD491}"/>
                      </a:ext>
                    </a:extLst>
                  </p:cNvPr>
                  <p:cNvSpPr>
                    <a:spLocks noChangeArrowheads="1"/>
                  </p:cNvSpPr>
                  <p:nvPr/>
                </p:nvSpPr>
                <p:spPr bwMode="auto">
                  <a:xfrm>
                    <a:off x="456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5" name="AutoShape 81">
                    <a:extLst>
                      <a:ext uri="{FF2B5EF4-FFF2-40B4-BE49-F238E27FC236}">
                        <a16:creationId xmlns:a16="http://schemas.microsoft.com/office/drawing/2014/main" id="{909ED914-C6E1-4B65-940B-6CC819FCC9EB}"/>
                      </a:ext>
                    </a:extLst>
                  </p:cNvPr>
                  <p:cNvSpPr>
                    <a:spLocks noChangeArrowheads="1"/>
                  </p:cNvSpPr>
                  <p:nvPr/>
                </p:nvSpPr>
                <p:spPr bwMode="auto">
                  <a:xfrm>
                    <a:off x="480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6" name="AutoShape 82">
                    <a:extLst>
                      <a:ext uri="{FF2B5EF4-FFF2-40B4-BE49-F238E27FC236}">
                        <a16:creationId xmlns:a16="http://schemas.microsoft.com/office/drawing/2014/main" id="{FF79053A-2C51-4B81-9F44-9CC28AE5A91A}"/>
                      </a:ext>
                    </a:extLst>
                  </p:cNvPr>
                  <p:cNvSpPr>
                    <a:spLocks noChangeArrowheads="1"/>
                  </p:cNvSpPr>
                  <p:nvPr/>
                </p:nvSpPr>
                <p:spPr bwMode="auto">
                  <a:xfrm>
                    <a:off x="504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7" name="AutoShape 83">
                    <a:extLst>
                      <a:ext uri="{FF2B5EF4-FFF2-40B4-BE49-F238E27FC236}">
                        <a16:creationId xmlns:a16="http://schemas.microsoft.com/office/drawing/2014/main" id="{26615BBD-3418-4845-9356-E469FC78BEED}"/>
                      </a:ext>
                    </a:extLst>
                  </p:cNvPr>
                  <p:cNvSpPr>
                    <a:spLocks noChangeArrowheads="1"/>
                  </p:cNvSpPr>
                  <p:nvPr/>
                </p:nvSpPr>
                <p:spPr bwMode="auto">
                  <a:xfrm>
                    <a:off x="374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8" name="AutoShape 84">
                    <a:extLst>
                      <a:ext uri="{FF2B5EF4-FFF2-40B4-BE49-F238E27FC236}">
                        <a16:creationId xmlns:a16="http://schemas.microsoft.com/office/drawing/2014/main" id="{A2276F98-87D0-4F3A-8862-F5464EB195C0}"/>
                      </a:ext>
                    </a:extLst>
                  </p:cNvPr>
                  <p:cNvSpPr>
                    <a:spLocks noChangeArrowheads="1"/>
                  </p:cNvSpPr>
                  <p:nvPr/>
                </p:nvSpPr>
                <p:spPr bwMode="auto">
                  <a:xfrm>
                    <a:off x="398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59" name="AutoShape 85">
                    <a:extLst>
                      <a:ext uri="{FF2B5EF4-FFF2-40B4-BE49-F238E27FC236}">
                        <a16:creationId xmlns:a16="http://schemas.microsoft.com/office/drawing/2014/main" id="{9096B732-83FA-46B7-A2DD-B96BA2ED592C}"/>
                      </a:ext>
                    </a:extLst>
                  </p:cNvPr>
                  <p:cNvSpPr>
                    <a:spLocks noChangeArrowheads="1"/>
                  </p:cNvSpPr>
                  <p:nvPr/>
                </p:nvSpPr>
                <p:spPr bwMode="auto">
                  <a:xfrm>
                    <a:off x="422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0" name="AutoShape 86">
                    <a:extLst>
                      <a:ext uri="{FF2B5EF4-FFF2-40B4-BE49-F238E27FC236}">
                        <a16:creationId xmlns:a16="http://schemas.microsoft.com/office/drawing/2014/main" id="{4E79223D-26D0-40E7-8DA8-77B4D5E7C39F}"/>
                      </a:ext>
                    </a:extLst>
                  </p:cNvPr>
                  <p:cNvSpPr>
                    <a:spLocks noChangeArrowheads="1"/>
                  </p:cNvSpPr>
                  <p:nvPr/>
                </p:nvSpPr>
                <p:spPr bwMode="auto">
                  <a:xfrm>
                    <a:off x="446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1" name="AutoShape 87">
                    <a:extLst>
                      <a:ext uri="{FF2B5EF4-FFF2-40B4-BE49-F238E27FC236}">
                        <a16:creationId xmlns:a16="http://schemas.microsoft.com/office/drawing/2014/main" id="{5DDC6CD8-FE7F-47E1-AC14-39B8FD3AB9D5}"/>
                      </a:ext>
                    </a:extLst>
                  </p:cNvPr>
                  <p:cNvSpPr>
                    <a:spLocks noChangeArrowheads="1"/>
                  </p:cNvSpPr>
                  <p:nvPr/>
                </p:nvSpPr>
                <p:spPr bwMode="auto">
                  <a:xfrm>
                    <a:off x="470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2" name="AutoShape 88">
                    <a:extLst>
                      <a:ext uri="{FF2B5EF4-FFF2-40B4-BE49-F238E27FC236}">
                        <a16:creationId xmlns:a16="http://schemas.microsoft.com/office/drawing/2014/main" id="{A58D1E43-728D-42FF-BA4E-6EBCADF90EF8}"/>
                      </a:ext>
                    </a:extLst>
                  </p:cNvPr>
                  <p:cNvSpPr>
                    <a:spLocks noChangeArrowheads="1"/>
                  </p:cNvSpPr>
                  <p:nvPr/>
                </p:nvSpPr>
                <p:spPr bwMode="auto">
                  <a:xfrm>
                    <a:off x="494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3" name="AutoShape 89">
                    <a:extLst>
                      <a:ext uri="{FF2B5EF4-FFF2-40B4-BE49-F238E27FC236}">
                        <a16:creationId xmlns:a16="http://schemas.microsoft.com/office/drawing/2014/main" id="{6C7CCE70-A324-4F8A-B5C0-13CC60CFA708}"/>
                      </a:ext>
                    </a:extLst>
                  </p:cNvPr>
                  <p:cNvSpPr>
                    <a:spLocks noChangeArrowheads="1"/>
                  </p:cNvSpPr>
                  <p:nvPr/>
                </p:nvSpPr>
                <p:spPr bwMode="auto">
                  <a:xfrm>
                    <a:off x="374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4" name="AutoShape 90">
                    <a:extLst>
                      <a:ext uri="{FF2B5EF4-FFF2-40B4-BE49-F238E27FC236}">
                        <a16:creationId xmlns:a16="http://schemas.microsoft.com/office/drawing/2014/main" id="{EB83FDBA-FE70-43E7-9F56-F51007CEBC8B}"/>
                      </a:ext>
                    </a:extLst>
                  </p:cNvPr>
                  <p:cNvSpPr>
                    <a:spLocks noChangeArrowheads="1"/>
                  </p:cNvSpPr>
                  <p:nvPr/>
                </p:nvSpPr>
                <p:spPr bwMode="auto">
                  <a:xfrm>
                    <a:off x="398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5" name="AutoShape 91">
                    <a:extLst>
                      <a:ext uri="{FF2B5EF4-FFF2-40B4-BE49-F238E27FC236}">
                        <a16:creationId xmlns:a16="http://schemas.microsoft.com/office/drawing/2014/main" id="{4F57ACB0-2548-47B4-A564-157B083E679C}"/>
                      </a:ext>
                    </a:extLst>
                  </p:cNvPr>
                  <p:cNvSpPr>
                    <a:spLocks noChangeArrowheads="1"/>
                  </p:cNvSpPr>
                  <p:nvPr/>
                </p:nvSpPr>
                <p:spPr bwMode="auto">
                  <a:xfrm>
                    <a:off x="422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6" name="AutoShape 92">
                    <a:extLst>
                      <a:ext uri="{FF2B5EF4-FFF2-40B4-BE49-F238E27FC236}">
                        <a16:creationId xmlns:a16="http://schemas.microsoft.com/office/drawing/2014/main" id="{8DC8643B-3923-4AEE-AFB9-92C9E39CA3FA}"/>
                      </a:ext>
                    </a:extLst>
                  </p:cNvPr>
                  <p:cNvSpPr>
                    <a:spLocks noChangeArrowheads="1"/>
                  </p:cNvSpPr>
                  <p:nvPr/>
                </p:nvSpPr>
                <p:spPr bwMode="auto">
                  <a:xfrm>
                    <a:off x="446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7" name="AutoShape 93">
                    <a:extLst>
                      <a:ext uri="{FF2B5EF4-FFF2-40B4-BE49-F238E27FC236}">
                        <a16:creationId xmlns:a16="http://schemas.microsoft.com/office/drawing/2014/main" id="{8FFA3ABF-8C24-4941-B53C-0493B3048069}"/>
                      </a:ext>
                    </a:extLst>
                  </p:cNvPr>
                  <p:cNvSpPr>
                    <a:spLocks noChangeArrowheads="1"/>
                  </p:cNvSpPr>
                  <p:nvPr/>
                </p:nvSpPr>
                <p:spPr bwMode="auto">
                  <a:xfrm>
                    <a:off x="470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8" name="AutoShape 94">
                    <a:extLst>
                      <a:ext uri="{FF2B5EF4-FFF2-40B4-BE49-F238E27FC236}">
                        <a16:creationId xmlns:a16="http://schemas.microsoft.com/office/drawing/2014/main" id="{7A900029-3F90-4CBA-844A-D3685050F952}"/>
                      </a:ext>
                    </a:extLst>
                  </p:cNvPr>
                  <p:cNvSpPr>
                    <a:spLocks noChangeArrowheads="1"/>
                  </p:cNvSpPr>
                  <p:nvPr/>
                </p:nvSpPr>
                <p:spPr bwMode="auto">
                  <a:xfrm>
                    <a:off x="494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69" name="AutoShape 95">
                    <a:extLst>
                      <a:ext uri="{FF2B5EF4-FFF2-40B4-BE49-F238E27FC236}">
                        <a16:creationId xmlns:a16="http://schemas.microsoft.com/office/drawing/2014/main" id="{0DC8898D-EF85-455A-A2CF-8CBE798C9B39}"/>
                      </a:ext>
                    </a:extLst>
                  </p:cNvPr>
                  <p:cNvSpPr>
                    <a:spLocks noChangeArrowheads="1"/>
                  </p:cNvSpPr>
                  <p:nvPr/>
                </p:nvSpPr>
                <p:spPr bwMode="auto">
                  <a:xfrm>
                    <a:off x="374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0" name="AutoShape 96">
                    <a:extLst>
                      <a:ext uri="{FF2B5EF4-FFF2-40B4-BE49-F238E27FC236}">
                        <a16:creationId xmlns:a16="http://schemas.microsoft.com/office/drawing/2014/main" id="{B3F9CA11-8F26-4601-ACE3-4391D11B3F43}"/>
                      </a:ext>
                    </a:extLst>
                  </p:cNvPr>
                  <p:cNvSpPr>
                    <a:spLocks noChangeArrowheads="1"/>
                  </p:cNvSpPr>
                  <p:nvPr/>
                </p:nvSpPr>
                <p:spPr bwMode="auto">
                  <a:xfrm>
                    <a:off x="398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1" name="AutoShape 97">
                    <a:extLst>
                      <a:ext uri="{FF2B5EF4-FFF2-40B4-BE49-F238E27FC236}">
                        <a16:creationId xmlns:a16="http://schemas.microsoft.com/office/drawing/2014/main" id="{9D01DC0B-45F8-48E8-987A-88B5060E3E55}"/>
                      </a:ext>
                    </a:extLst>
                  </p:cNvPr>
                  <p:cNvSpPr>
                    <a:spLocks noChangeArrowheads="1"/>
                  </p:cNvSpPr>
                  <p:nvPr/>
                </p:nvSpPr>
                <p:spPr bwMode="auto">
                  <a:xfrm>
                    <a:off x="422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2" name="AutoShape 98">
                    <a:extLst>
                      <a:ext uri="{FF2B5EF4-FFF2-40B4-BE49-F238E27FC236}">
                        <a16:creationId xmlns:a16="http://schemas.microsoft.com/office/drawing/2014/main" id="{3FB690DF-4F5B-48F4-808C-B9A37830307D}"/>
                      </a:ext>
                    </a:extLst>
                  </p:cNvPr>
                  <p:cNvSpPr>
                    <a:spLocks noChangeArrowheads="1"/>
                  </p:cNvSpPr>
                  <p:nvPr/>
                </p:nvSpPr>
                <p:spPr bwMode="auto">
                  <a:xfrm>
                    <a:off x="446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3" name="AutoShape 99">
                    <a:extLst>
                      <a:ext uri="{FF2B5EF4-FFF2-40B4-BE49-F238E27FC236}">
                        <a16:creationId xmlns:a16="http://schemas.microsoft.com/office/drawing/2014/main" id="{85089361-6F89-4911-A3E4-E79653A6C6AE}"/>
                      </a:ext>
                    </a:extLst>
                  </p:cNvPr>
                  <p:cNvSpPr>
                    <a:spLocks noChangeArrowheads="1"/>
                  </p:cNvSpPr>
                  <p:nvPr/>
                </p:nvSpPr>
                <p:spPr bwMode="auto">
                  <a:xfrm>
                    <a:off x="470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4" name="AutoShape 100">
                    <a:extLst>
                      <a:ext uri="{FF2B5EF4-FFF2-40B4-BE49-F238E27FC236}">
                        <a16:creationId xmlns:a16="http://schemas.microsoft.com/office/drawing/2014/main" id="{53EF8B81-5AA3-4D8B-A32E-5CC8AED3507C}"/>
                      </a:ext>
                    </a:extLst>
                  </p:cNvPr>
                  <p:cNvSpPr>
                    <a:spLocks noChangeArrowheads="1"/>
                  </p:cNvSpPr>
                  <p:nvPr/>
                </p:nvSpPr>
                <p:spPr bwMode="auto">
                  <a:xfrm>
                    <a:off x="494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5" name="AutoShape 101">
                    <a:extLst>
                      <a:ext uri="{FF2B5EF4-FFF2-40B4-BE49-F238E27FC236}">
                        <a16:creationId xmlns:a16="http://schemas.microsoft.com/office/drawing/2014/main" id="{7B3B0432-0623-4AB6-85FC-E1B1B1750905}"/>
                      </a:ext>
                    </a:extLst>
                  </p:cNvPr>
                  <p:cNvSpPr>
                    <a:spLocks noChangeArrowheads="1"/>
                  </p:cNvSpPr>
                  <p:nvPr/>
                </p:nvSpPr>
                <p:spPr bwMode="auto">
                  <a:xfrm>
                    <a:off x="374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6" name="AutoShape 102">
                    <a:extLst>
                      <a:ext uri="{FF2B5EF4-FFF2-40B4-BE49-F238E27FC236}">
                        <a16:creationId xmlns:a16="http://schemas.microsoft.com/office/drawing/2014/main" id="{3CA4435B-E58A-4F39-88EB-45865FE7EEC7}"/>
                      </a:ext>
                    </a:extLst>
                  </p:cNvPr>
                  <p:cNvSpPr>
                    <a:spLocks noChangeArrowheads="1"/>
                  </p:cNvSpPr>
                  <p:nvPr/>
                </p:nvSpPr>
                <p:spPr bwMode="auto">
                  <a:xfrm>
                    <a:off x="398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7" name="AutoShape 103">
                    <a:extLst>
                      <a:ext uri="{FF2B5EF4-FFF2-40B4-BE49-F238E27FC236}">
                        <a16:creationId xmlns:a16="http://schemas.microsoft.com/office/drawing/2014/main" id="{D77E29E5-0DE5-4C8E-961F-5E4006A44CC2}"/>
                      </a:ext>
                    </a:extLst>
                  </p:cNvPr>
                  <p:cNvSpPr>
                    <a:spLocks noChangeArrowheads="1"/>
                  </p:cNvSpPr>
                  <p:nvPr/>
                </p:nvSpPr>
                <p:spPr bwMode="auto">
                  <a:xfrm>
                    <a:off x="422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8" name="AutoShape 104">
                    <a:extLst>
                      <a:ext uri="{FF2B5EF4-FFF2-40B4-BE49-F238E27FC236}">
                        <a16:creationId xmlns:a16="http://schemas.microsoft.com/office/drawing/2014/main" id="{CAF5A411-986F-40AF-979C-AEEB44D33187}"/>
                      </a:ext>
                    </a:extLst>
                  </p:cNvPr>
                  <p:cNvSpPr>
                    <a:spLocks noChangeArrowheads="1"/>
                  </p:cNvSpPr>
                  <p:nvPr/>
                </p:nvSpPr>
                <p:spPr bwMode="auto">
                  <a:xfrm>
                    <a:off x="446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79" name="AutoShape 105">
                    <a:extLst>
                      <a:ext uri="{FF2B5EF4-FFF2-40B4-BE49-F238E27FC236}">
                        <a16:creationId xmlns:a16="http://schemas.microsoft.com/office/drawing/2014/main" id="{5454015A-200D-4AA9-A1F4-8CB8B557FA59}"/>
                      </a:ext>
                    </a:extLst>
                  </p:cNvPr>
                  <p:cNvSpPr>
                    <a:spLocks noChangeArrowheads="1"/>
                  </p:cNvSpPr>
                  <p:nvPr/>
                </p:nvSpPr>
                <p:spPr bwMode="auto">
                  <a:xfrm>
                    <a:off x="470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0" name="AutoShape 106">
                    <a:extLst>
                      <a:ext uri="{FF2B5EF4-FFF2-40B4-BE49-F238E27FC236}">
                        <a16:creationId xmlns:a16="http://schemas.microsoft.com/office/drawing/2014/main" id="{4E712478-5178-470F-8926-46DAB481E229}"/>
                      </a:ext>
                    </a:extLst>
                  </p:cNvPr>
                  <p:cNvSpPr>
                    <a:spLocks noChangeArrowheads="1"/>
                  </p:cNvSpPr>
                  <p:nvPr/>
                </p:nvSpPr>
                <p:spPr bwMode="auto">
                  <a:xfrm>
                    <a:off x="494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1" name="AutoShape 107">
                    <a:extLst>
                      <a:ext uri="{FF2B5EF4-FFF2-40B4-BE49-F238E27FC236}">
                        <a16:creationId xmlns:a16="http://schemas.microsoft.com/office/drawing/2014/main" id="{D9380017-FF73-446E-A480-06395897DAB0}"/>
                      </a:ext>
                    </a:extLst>
                  </p:cNvPr>
                  <p:cNvSpPr>
                    <a:spLocks noChangeArrowheads="1"/>
                  </p:cNvSpPr>
                  <p:nvPr/>
                </p:nvSpPr>
                <p:spPr bwMode="auto">
                  <a:xfrm>
                    <a:off x="374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2" name="AutoShape 108">
                    <a:extLst>
                      <a:ext uri="{FF2B5EF4-FFF2-40B4-BE49-F238E27FC236}">
                        <a16:creationId xmlns:a16="http://schemas.microsoft.com/office/drawing/2014/main" id="{9167458D-61B5-4A51-A991-02936D97A529}"/>
                      </a:ext>
                    </a:extLst>
                  </p:cNvPr>
                  <p:cNvSpPr>
                    <a:spLocks noChangeArrowheads="1"/>
                  </p:cNvSpPr>
                  <p:nvPr/>
                </p:nvSpPr>
                <p:spPr bwMode="auto">
                  <a:xfrm>
                    <a:off x="398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3" name="AutoShape 109">
                    <a:extLst>
                      <a:ext uri="{FF2B5EF4-FFF2-40B4-BE49-F238E27FC236}">
                        <a16:creationId xmlns:a16="http://schemas.microsoft.com/office/drawing/2014/main" id="{B1C962A0-1225-49C9-A6EC-F09529EB3154}"/>
                      </a:ext>
                    </a:extLst>
                  </p:cNvPr>
                  <p:cNvSpPr>
                    <a:spLocks noChangeArrowheads="1"/>
                  </p:cNvSpPr>
                  <p:nvPr/>
                </p:nvSpPr>
                <p:spPr bwMode="auto">
                  <a:xfrm>
                    <a:off x="422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4" name="AutoShape 110">
                    <a:extLst>
                      <a:ext uri="{FF2B5EF4-FFF2-40B4-BE49-F238E27FC236}">
                        <a16:creationId xmlns:a16="http://schemas.microsoft.com/office/drawing/2014/main" id="{DE969C73-6C70-4727-9111-BD1CAF3A5B5C}"/>
                      </a:ext>
                    </a:extLst>
                  </p:cNvPr>
                  <p:cNvSpPr>
                    <a:spLocks noChangeArrowheads="1"/>
                  </p:cNvSpPr>
                  <p:nvPr/>
                </p:nvSpPr>
                <p:spPr bwMode="auto">
                  <a:xfrm>
                    <a:off x="446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5" name="AutoShape 111">
                    <a:extLst>
                      <a:ext uri="{FF2B5EF4-FFF2-40B4-BE49-F238E27FC236}">
                        <a16:creationId xmlns:a16="http://schemas.microsoft.com/office/drawing/2014/main" id="{8A9433F5-01D5-4C5F-8F66-7F7153413FBC}"/>
                      </a:ext>
                    </a:extLst>
                  </p:cNvPr>
                  <p:cNvSpPr>
                    <a:spLocks noChangeArrowheads="1"/>
                  </p:cNvSpPr>
                  <p:nvPr/>
                </p:nvSpPr>
                <p:spPr bwMode="auto">
                  <a:xfrm>
                    <a:off x="470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6" name="AutoShape 112">
                    <a:extLst>
                      <a:ext uri="{FF2B5EF4-FFF2-40B4-BE49-F238E27FC236}">
                        <a16:creationId xmlns:a16="http://schemas.microsoft.com/office/drawing/2014/main" id="{46DFEB85-20A0-4824-9D9E-B4654EC3720C}"/>
                      </a:ext>
                    </a:extLst>
                  </p:cNvPr>
                  <p:cNvSpPr>
                    <a:spLocks noChangeArrowheads="1"/>
                  </p:cNvSpPr>
                  <p:nvPr/>
                </p:nvSpPr>
                <p:spPr bwMode="auto">
                  <a:xfrm>
                    <a:off x="494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7" name="AutoShape 113">
                    <a:extLst>
                      <a:ext uri="{FF2B5EF4-FFF2-40B4-BE49-F238E27FC236}">
                        <a16:creationId xmlns:a16="http://schemas.microsoft.com/office/drawing/2014/main" id="{8E6B13D6-BE50-428E-BCC4-53A6592DACBD}"/>
                      </a:ext>
                    </a:extLst>
                  </p:cNvPr>
                  <p:cNvSpPr>
                    <a:spLocks noChangeArrowheads="1"/>
                  </p:cNvSpPr>
                  <p:nvPr/>
                </p:nvSpPr>
                <p:spPr bwMode="auto">
                  <a:xfrm>
                    <a:off x="374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8" name="AutoShape 114">
                    <a:extLst>
                      <a:ext uri="{FF2B5EF4-FFF2-40B4-BE49-F238E27FC236}">
                        <a16:creationId xmlns:a16="http://schemas.microsoft.com/office/drawing/2014/main" id="{98DA5DC1-77C3-4F86-9DF6-1C64B881AFD8}"/>
                      </a:ext>
                    </a:extLst>
                  </p:cNvPr>
                  <p:cNvSpPr>
                    <a:spLocks noChangeArrowheads="1"/>
                  </p:cNvSpPr>
                  <p:nvPr/>
                </p:nvSpPr>
                <p:spPr bwMode="auto">
                  <a:xfrm>
                    <a:off x="398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89" name="AutoShape 115">
                    <a:extLst>
                      <a:ext uri="{FF2B5EF4-FFF2-40B4-BE49-F238E27FC236}">
                        <a16:creationId xmlns:a16="http://schemas.microsoft.com/office/drawing/2014/main" id="{A662DB3E-7585-48A0-884E-87268B5C3E01}"/>
                      </a:ext>
                    </a:extLst>
                  </p:cNvPr>
                  <p:cNvSpPr>
                    <a:spLocks noChangeArrowheads="1"/>
                  </p:cNvSpPr>
                  <p:nvPr/>
                </p:nvSpPr>
                <p:spPr bwMode="auto">
                  <a:xfrm>
                    <a:off x="422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0" name="AutoShape 116">
                    <a:extLst>
                      <a:ext uri="{FF2B5EF4-FFF2-40B4-BE49-F238E27FC236}">
                        <a16:creationId xmlns:a16="http://schemas.microsoft.com/office/drawing/2014/main" id="{5E3A3AD2-4762-41F9-998B-5C7C498BEB8A}"/>
                      </a:ext>
                    </a:extLst>
                  </p:cNvPr>
                  <p:cNvSpPr>
                    <a:spLocks noChangeArrowheads="1"/>
                  </p:cNvSpPr>
                  <p:nvPr/>
                </p:nvSpPr>
                <p:spPr bwMode="auto">
                  <a:xfrm>
                    <a:off x="446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1" name="AutoShape 117">
                    <a:extLst>
                      <a:ext uri="{FF2B5EF4-FFF2-40B4-BE49-F238E27FC236}">
                        <a16:creationId xmlns:a16="http://schemas.microsoft.com/office/drawing/2014/main" id="{B7D71D72-ECE1-440C-8A97-A9B1F95075DD}"/>
                      </a:ext>
                    </a:extLst>
                  </p:cNvPr>
                  <p:cNvSpPr>
                    <a:spLocks noChangeArrowheads="1"/>
                  </p:cNvSpPr>
                  <p:nvPr/>
                </p:nvSpPr>
                <p:spPr bwMode="auto">
                  <a:xfrm>
                    <a:off x="470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2" name="AutoShape 118">
                    <a:extLst>
                      <a:ext uri="{FF2B5EF4-FFF2-40B4-BE49-F238E27FC236}">
                        <a16:creationId xmlns:a16="http://schemas.microsoft.com/office/drawing/2014/main" id="{0C5A619A-87BD-4ED4-B2D2-2CB98FF337D3}"/>
                      </a:ext>
                    </a:extLst>
                  </p:cNvPr>
                  <p:cNvSpPr>
                    <a:spLocks noChangeArrowheads="1"/>
                  </p:cNvSpPr>
                  <p:nvPr/>
                </p:nvSpPr>
                <p:spPr bwMode="auto">
                  <a:xfrm>
                    <a:off x="494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3" name="AutoShape 119">
                    <a:extLst>
                      <a:ext uri="{FF2B5EF4-FFF2-40B4-BE49-F238E27FC236}">
                        <a16:creationId xmlns:a16="http://schemas.microsoft.com/office/drawing/2014/main" id="{E794481E-C530-401E-B0C9-FE704267C512}"/>
                      </a:ext>
                    </a:extLst>
                  </p:cNvPr>
                  <p:cNvSpPr>
                    <a:spLocks noChangeArrowheads="1"/>
                  </p:cNvSpPr>
                  <p:nvPr/>
                </p:nvSpPr>
                <p:spPr bwMode="auto">
                  <a:xfrm>
                    <a:off x="364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4" name="AutoShape 120">
                    <a:extLst>
                      <a:ext uri="{FF2B5EF4-FFF2-40B4-BE49-F238E27FC236}">
                        <a16:creationId xmlns:a16="http://schemas.microsoft.com/office/drawing/2014/main" id="{4527181C-A915-4DD2-A79E-DF360678052C}"/>
                      </a:ext>
                    </a:extLst>
                  </p:cNvPr>
                  <p:cNvSpPr>
                    <a:spLocks noChangeArrowheads="1"/>
                  </p:cNvSpPr>
                  <p:nvPr/>
                </p:nvSpPr>
                <p:spPr bwMode="auto">
                  <a:xfrm>
                    <a:off x="388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5" name="AutoShape 121">
                    <a:extLst>
                      <a:ext uri="{FF2B5EF4-FFF2-40B4-BE49-F238E27FC236}">
                        <a16:creationId xmlns:a16="http://schemas.microsoft.com/office/drawing/2014/main" id="{ED7D2FF6-433C-45A7-9835-B9D27FE5594F}"/>
                      </a:ext>
                    </a:extLst>
                  </p:cNvPr>
                  <p:cNvSpPr>
                    <a:spLocks noChangeArrowheads="1"/>
                  </p:cNvSpPr>
                  <p:nvPr/>
                </p:nvSpPr>
                <p:spPr bwMode="auto">
                  <a:xfrm>
                    <a:off x="412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6" name="AutoShape 122">
                    <a:extLst>
                      <a:ext uri="{FF2B5EF4-FFF2-40B4-BE49-F238E27FC236}">
                        <a16:creationId xmlns:a16="http://schemas.microsoft.com/office/drawing/2014/main" id="{01AA0452-1634-495E-A8B7-6D81EA9691F1}"/>
                      </a:ext>
                    </a:extLst>
                  </p:cNvPr>
                  <p:cNvSpPr>
                    <a:spLocks noChangeArrowheads="1"/>
                  </p:cNvSpPr>
                  <p:nvPr/>
                </p:nvSpPr>
                <p:spPr bwMode="auto">
                  <a:xfrm>
                    <a:off x="436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7" name="AutoShape 123">
                    <a:extLst>
                      <a:ext uri="{FF2B5EF4-FFF2-40B4-BE49-F238E27FC236}">
                        <a16:creationId xmlns:a16="http://schemas.microsoft.com/office/drawing/2014/main" id="{91497986-9096-4C08-9A8C-88514C92C31A}"/>
                      </a:ext>
                    </a:extLst>
                  </p:cNvPr>
                  <p:cNvSpPr>
                    <a:spLocks noChangeArrowheads="1"/>
                  </p:cNvSpPr>
                  <p:nvPr/>
                </p:nvSpPr>
                <p:spPr bwMode="auto">
                  <a:xfrm>
                    <a:off x="460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8" name="AutoShape 124">
                    <a:extLst>
                      <a:ext uri="{FF2B5EF4-FFF2-40B4-BE49-F238E27FC236}">
                        <a16:creationId xmlns:a16="http://schemas.microsoft.com/office/drawing/2014/main" id="{D1553C17-FBB4-4194-835C-C25F3D17E477}"/>
                      </a:ext>
                    </a:extLst>
                  </p:cNvPr>
                  <p:cNvSpPr>
                    <a:spLocks noChangeArrowheads="1"/>
                  </p:cNvSpPr>
                  <p:nvPr/>
                </p:nvSpPr>
                <p:spPr bwMode="auto">
                  <a:xfrm>
                    <a:off x="484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499" name="AutoShape 125">
                    <a:extLst>
                      <a:ext uri="{FF2B5EF4-FFF2-40B4-BE49-F238E27FC236}">
                        <a16:creationId xmlns:a16="http://schemas.microsoft.com/office/drawing/2014/main" id="{2742AD3C-195A-42AE-864F-87CE9668B69A}"/>
                      </a:ext>
                    </a:extLst>
                  </p:cNvPr>
                  <p:cNvSpPr>
                    <a:spLocks noChangeArrowheads="1"/>
                  </p:cNvSpPr>
                  <p:nvPr/>
                </p:nvSpPr>
                <p:spPr bwMode="auto">
                  <a:xfrm>
                    <a:off x="364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0" name="AutoShape 126">
                    <a:extLst>
                      <a:ext uri="{FF2B5EF4-FFF2-40B4-BE49-F238E27FC236}">
                        <a16:creationId xmlns:a16="http://schemas.microsoft.com/office/drawing/2014/main" id="{2115BE81-9FAD-4E9E-9824-1A95FF45FC42}"/>
                      </a:ext>
                    </a:extLst>
                  </p:cNvPr>
                  <p:cNvSpPr>
                    <a:spLocks noChangeArrowheads="1"/>
                  </p:cNvSpPr>
                  <p:nvPr/>
                </p:nvSpPr>
                <p:spPr bwMode="auto">
                  <a:xfrm>
                    <a:off x="388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1" name="AutoShape 127">
                    <a:extLst>
                      <a:ext uri="{FF2B5EF4-FFF2-40B4-BE49-F238E27FC236}">
                        <a16:creationId xmlns:a16="http://schemas.microsoft.com/office/drawing/2014/main" id="{7A99DE56-7098-4FEE-8D18-945B1464E0C4}"/>
                      </a:ext>
                    </a:extLst>
                  </p:cNvPr>
                  <p:cNvSpPr>
                    <a:spLocks noChangeArrowheads="1"/>
                  </p:cNvSpPr>
                  <p:nvPr/>
                </p:nvSpPr>
                <p:spPr bwMode="auto">
                  <a:xfrm>
                    <a:off x="412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2" name="AutoShape 128">
                    <a:extLst>
                      <a:ext uri="{FF2B5EF4-FFF2-40B4-BE49-F238E27FC236}">
                        <a16:creationId xmlns:a16="http://schemas.microsoft.com/office/drawing/2014/main" id="{F8246C76-3322-4DEB-95F4-04844B10B6BB}"/>
                      </a:ext>
                    </a:extLst>
                  </p:cNvPr>
                  <p:cNvSpPr>
                    <a:spLocks noChangeArrowheads="1"/>
                  </p:cNvSpPr>
                  <p:nvPr/>
                </p:nvSpPr>
                <p:spPr bwMode="auto">
                  <a:xfrm>
                    <a:off x="436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3" name="AutoShape 129">
                    <a:extLst>
                      <a:ext uri="{FF2B5EF4-FFF2-40B4-BE49-F238E27FC236}">
                        <a16:creationId xmlns:a16="http://schemas.microsoft.com/office/drawing/2014/main" id="{D0C4009E-3FC5-4DFD-9040-032AA41B85F8}"/>
                      </a:ext>
                    </a:extLst>
                  </p:cNvPr>
                  <p:cNvSpPr>
                    <a:spLocks noChangeArrowheads="1"/>
                  </p:cNvSpPr>
                  <p:nvPr/>
                </p:nvSpPr>
                <p:spPr bwMode="auto">
                  <a:xfrm>
                    <a:off x="460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4" name="AutoShape 130">
                    <a:extLst>
                      <a:ext uri="{FF2B5EF4-FFF2-40B4-BE49-F238E27FC236}">
                        <a16:creationId xmlns:a16="http://schemas.microsoft.com/office/drawing/2014/main" id="{56508C03-4E81-4E92-9615-224BB6844040}"/>
                      </a:ext>
                    </a:extLst>
                  </p:cNvPr>
                  <p:cNvSpPr>
                    <a:spLocks noChangeArrowheads="1"/>
                  </p:cNvSpPr>
                  <p:nvPr/>
                </p:nvSpPr>
                <p:spPr bwMode="auto">
                  <a:xfrm>
                    <a:off x="484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5" name="AutoShape 131">
                    <a:extLst>
                      <a:ext uri="{FF2B5EF4-FFF2-40B4-BE49-F238E27FC236}">
                        <a16:creationId xmlns:a16="http://schemas.microsoft.com/office/drawing/2014/main" id="{74F1BF82-254E-4E97-B545-0F3686BF98D3}"/>
                      </a:ext>
                    </a:extLst>
                  </p:cNvPr>
                  <p:cNvSpPr>
                    <a:spLocks noChangeArrowheads="1"/>
                  </p:cNvSpPr>
                  <p:nvPr/>
                </p:nvSpPr>
                <p:spPr bwMode="auto">
                  <a:xfrm>
                    <a:off x="364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6" name="AutoShape 132">
                    <a:extLst>
                      <a:ext uri="{FF2B5EF4-FFF2-40B4-BE49-F238E27FC236}">
                        <a16:creationId xmlns:a16="http://schemas.microsoft.com/office/drawing/2014/main" id="{81A3BF2E-D719-464E-A7EC-64BEDFC45271}"/>
                      </a:ext>
                    </a:extLst>
                  </p:cNvPr>
                  <p:cNvSpPr>
                    <a:spLocks noChangeArrowheads="1"/>
                  </p:cNvSpPr>
                  <p:nvPr/>
                </p:nvSpPr>
                <p:spPr bwMode="auto">
                  <a:xfrm>
                    <a:off x="388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7" name="AutoShape 133">
                    <a:extLst>
                      <a:ext uri="{FF2B5EF4-FFF2-40B4-BE49-F238E27FC236}">
                        <a16:creationId xmlns:a16="http://schemas.microsoft.com/office/drawing/2014/main" id="{3FBB2D45-8F87-4BCC-BD0D-5465C68245FF}"/>
                      </a:ext>
                    </a:extLst>
                  </p:cNvPr>
                  <p:cNvSpPr>
                    <a:spLocks noChangeArrowheads="1"/>
                  </p:cNvSpPr>
                  <p:nvPr/>
                </p:nvSpPr>
                <p:spPr bwMode="auto">
                  <a:xfrm>
                    <a:off x="412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8" name="AutoShape 134">
                    <a:extLst>
                      <a:ext uri="{FF2B5EF4-FFF2-40B4-BE49-F238E27FC236}">
                        <a16:creationId xmlns:a16="http://schemas.microsoft.com/office/drawing/2014/main" id="{C9589D27-609B-4872-BD07-B17AFA458A45}"/>
                      </a:ext>
                    </a:extLst>
                  </p:cNvPr>
                  <p:cNvSpPr>
                    <a:spLocks noChangeArrowheads="1"/>
                  </p:cNvSpPr>
                  <p:nvPr/>
                </p:nvSpPr>
                <p:spPr bwMode="auto">
                  <a:xfrm>
                    <a:off x="436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09" name="AutoShape 135">
                    <a:extLst>
                      <a:ext uri="{FF2B5EF4-FFF2-40B4-BE49-F238E27FC236}">
                        <a16:creationId xmlns:a16="http://schemas.microsoft.com/office/drawing/2014/main" id="{5E5C3120-FEAC-42E4-A358-DF48E5F07A34}"/>
                      </a:ext>
                    </a:extLst>
                  </p:cNvPr>
                  <p:cNvSpPr>
                    <a:spLocks noChangeArrowheads="1"/>
                  </p:cNvSpPr>
                  <p:nvPr/>
                </p:nvSpPr>
                <p:spPr bwMode="auto">
                  <a:xfrm>
                    <a:off x="460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0" name="AutoShape 136">
                    <a:extLst>
                      <a:ext uri="{FF2B5EF4-FFF2-40B4-BE49-F238E27FC236}">
                        <a16:creationId xmlns:a16="http://schemas.microsoft.com/office/drawing/2014/main" id="{5A6AF1F9-53CE-41F3-93F2-8AA03964E053}"/>
                      </a:ext>
                    </a:extLst>
                  </p:cNvPr>
                  <p:cNvSpPr>
                    <a:spLocks noChangeArrowheads="1"/>
                  </p:cNvSpPr>
                  <p:nvPr/>
                </p:nvSpPr>
                <p:spPr bwMode="auto">
                  <a:xfrm>
                    <a:off x="484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1" name="AutoShape 137">
                    <a:extLst>
                      <a:ext uri="{FF2B5EF4-FFF2-40B4-BE49-F238E27FC236}">
                        <a16:creationId xmlns:a16="http://schemas.microsoft.com/office/drawing/2014/main" id="{E4D39322-6894-47C2-A0DD-CFB00E753B11}"/>
                      </a:ext>
                    </a:extLst>
                  </p:cNvPr>
                  <p:cNvSpPr>
                    <a:spLocks noChangeArrowheads="1"/>
                  </p:cNvSpPr>
                  <p:nvPr/>
                </p:nvSpPr>
                <p:spPr bwMode="auto">
                  <a:xfrm>
                    <a:off x="364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2" name="AutoShape 138">
                    <a:extLst>
                      <a:ext uri="{FF2B5EF4-FFF2-40B4-BE49-F238E27FC236}">
                        <a16:creationId xmlns:a16="http://schemas.microsoft.com/office/drawing/2014/main" id="{EC03AC5E-1382-4E44-B37F-1BC7A9594807}"/>
                      </a:ext>
                    </a:extLst>
                  </p:cNvPr>
                  <p:cNvSpPr>
                    <a:spLocks noChangeArrowheads="1"/>
                  </p:cNvSpPr>
                  <p:nvPr/>
                </p:nvSpPr>
                <p:spPr bwMode="auto">
                  <a:xfrm>
                    <a:off x="388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3" name="AutoShape 139">
                    <a:extLst>
                      <a:ext uri="{FF2B5EF4-FFF2-40B4-BE49-F238E27FC236}">
                        <a16:creationId xmlns:a16="http://schemas.microsoft.com/office/drawing/2014/main" id="{A6CACB21-9862-4B8F-95D9-FFC76C49AE67}"/>
                      </a:ext>
                    </a:extLst>
                  </p:cNvPr>
                  <p:cNvSpPr>
                    <a:spLocks noChangeArrowheads="1"/>
                  </p:cNvSpPr>
                  <p:nvPr/>
                </p:nvSpPr>
                <p:spPr bwMode="auto">
                  <a:xfrm>
                    <a:off x="412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4" name="AutoShape 140">
                    <a:extLst>
                      <a:ext uri="{FF2B5EF4-FFF2-40B4-BE49-F238E27FC236}">
                        <a16:creationId xmlns:a16="http://schemas.microsoft.com/office/drawing/2014/main" id="{EAFAB048-68CD-4844-859C-FBFB9E4D24BC}"/>
                      </a:ext>
                    </a:extLst>
                  </p:cNvPr>
                  <p:cNvSpPr>
                    <a:spLocks noChangeArrowheads="1"/>
                  </p:cNvSpPr>
                  <p:nvPr/>
                </p:nvSpPr>
                <p:spPr bwMode="auto">
                  <a:xfrm>
                    <a:off x="436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5" name="AutoShape 141">
                    <a:extLst>
                      <a:ext uri="{FF2B5EF4-FFF2-40B4-BE49-F238E27FC236}">
                        <a16:creationId xmlns:a16="http://schemas.microsoft.com/office/drawing/2014/main" id="{3AFF06F3-82DB-42F5-9721-7D46670B94F1}"/>
                      </a:ext>
                    </a:extLst>
                  </p:cNvPr>
                  <p:cNvSpPr>
                    <a:spLocks noChangeArrowheads="1"/>
                  </p:cNvSpPr>
                  <p:nvPr/>
                </p:nvSpPr>
                <p:spPr bwMode="auto">
                  <a:xfrm>
                    <a:off x="460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6" name="AutoShape 142">
                    <a:extLst>
                      <a:ext uri="{FF2B5EF4-FFF2-40B4-BE49-F238E27FC236}">
                        <a16:creationId xmlns:a16="http://schemas.microsoft.com/office/drawing/2014/main" id="{2713EAF2-319B-4910-870F-4CC228216879}"/>
                      </a:ext>
                    </a:extLst>
                  </p:cNvPr>
                  <p:cNvSpPr>
                    <a:spLocks noChangeArrowheads="1"/>
                  </p:cNvSpPr>
                  <p:nvPr/>
                </p:nvSpPr>
                <p:spPr bwMode="auto">
                  <a:xfrm>
                    <a:off x="484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7" name="AutoShape 143">
                    <a:extLst>
                      <a:ext uri="{FF2B5EF4-FFF2-40B4-BE49-F238E27FC236}">
                        <a16:creationId xmlns:a16="http://schemas.microsoft.com/office/drawing/2014/main" id="{F6EEB457-6F75-4297-8217-27C7D874E9EB}"/>
                      </a:ext>
                    </a:extLst>
                  </p:cNvPr>
                  <p:cNvSpPr>
                    <a:spLocks noChangeArrowheads="1"/>
                  </p:cNvSpPr>
                  <p:nvPr/>
                </p:nvSpPr>
                <p:spPr bwMode="auto">
                  <a:xfrm>
                    <a:off x="364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8" name="AutoShape 144">
                    <a:extLst>
                      <a:ext uri="{FF2B5EF4-FFF2-40B4-BE49-F238E27FC236}">
                        <a16:creationId xmlns:a16="http://schemas.microsoft.com/office/drawing/2014/main" id="{01D70015-37D0-40D5-84DD-A159776097F9}"/>
                      </a:ext>
                    </a:extLst>
                  </p:cNvPr>
                  <p:cNvSpPr>
                    <a:spLocks noChangeArrowheads="1"/>
                  </p:cNvSpPr>
                  <p:nvPr/>
                </p:nvSpPr>
                <p:spPr bwMode="auto">
                  <a:xfrm>
                    <a:off x="388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19" name="AutoShape 145">
                    <a:extLst>
                      <a:ext uri="{FF2B5EF4-FFF2-40B4-BE49-F238E27FC236}">
                        <a16:creationId xmlns:a16="http://schemas.microsoft.com/office/drawing/2014/main" id="{6E73BB70-8F74-493F-846E-CD6D7C3AE974}"/>
                      </a:ext>
                    </a:extLst>
                  </p:cNvPr>
                  <p:cNvSpPr>
                    <a:spLocks noChangeArrowheads="1"/>
                  </p:cNvSpPr>
                  <p:nvPr/>
                </p:nvSpPr>
                <p:spPr bwMode="auto">
                  <a:xfrm>
                    <a:off x="412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0" name="AutoShape 146">
                    <a:extLst>
                      <a:ext uri="{FF2B5EF4-FFF2-40B4-BE49-F238E27FC236}">
                        <a16:creationId xmlns:a16="http://schemas.microsoft.com/office/drawing/2014/main" id="{A4E5BCD9-359B-4265-9C5B-F68504B59AE4}"/>
                      </a:ext>
                    </a:extLst>
                  </p:cNvPr>
                  <p:cNvSpPr>
                    <a:spLocks noChangeArrowheads="1"/>
                  </p:cNvSpPr>
                  <p:nvPr/>
                </p:nvSpPr>
                <p:spPr bwMode="auto">
                  <a:xfrm>
                    <a:off x="436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1" name="AutoShape 147">
                    <a:extLst>
                      <a:ext uri="{FF2B5EF4-FFF2-40B4-BE49-F238E27FC236}">
                        <a16:creationId xmlns:a16="http://schemas.microsoft.com/office/drawing/2014/main" id="{883EF848-F32E-4A8F-B092-52535A7E8918}"/>
                      </a:ext>
                    </a:extLst>
                  </p:cNvPr>
                  <p:cNvSpPr>
                    <a:spLocks noChangeArrowheads="1"/>
                  </p:cNvSpPr>
                  <p:nvPr/>
                </p:nvSpPr>
                <p:spPr bwMode="auto">
                  <a:xfrm>
                    <a:off x="460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2" name="AutoShape 148">
                    <a:extLst>
                      <a:ext uri="{FF2B5EF4-FFF2-40B4-BE49-F238E27FC236}">
                        <a16:creationId xmlns:a16="http://schemas.microsoft.com/office/drawing/2014/main" id="{16E57549-FE61-4E5B-A6DD-B3B9FD0997FF}"/>
                      </a:ext>
                    </a:extLst>
                  </p:cNvPr>
                  <p:cNvSpPr>
                    <a:spLocks noChangeArrowheads="1"/>
                  </p:cNvSpPr>
                  <p:nvPr/>
                </p:nvSpPr>
                <p:spPr bwMode="auto">
                  <a:xfrm>
                    <a:off x="484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3" name="AutoShape 152">
                    <a:extLst>
                      <a:ext uri="{FF2B5EF4-FFF2-40B4-BE49-F238E27FC236}">
                        <a16:creationId xmlns:a16="http://schemas.microsoft.com/office/drawing/2014/main" id="{4BDAC6CB-DDEB-4813-9CEF-C2378C2BF57B}"/>
                      </a:ext>
                    </a:extLst>
                  </p:cNvPr>
                  <p:cNvSpPr>
                    <a:spLocks noChangeArrowheads="1"/>
                  </p:cNvSpPr>
                  <p:nvPr/>
                </p:nvSpPr>
                <p:spPr bwMode="auto">
                  <a:xfrm>
                    <a:off x="364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4" name="AutoShape 153">
                    <a:extLst>
                      <a:ext uri="{FF2B5EF4-FFF2-40B4-BE49-F238E27FC236}">
                        <a16:creationId xmlns:a16="http://schemas.microsoft.com/office/drawing/2014/main" id="{AFA860D8-3902-4D04-BF97-14CAE6CB7834}"/>
                      </a:ext>
                    </a:extLst>
                  </p:cNvPr>
                  <p:cNvSpPr>
                    <a:spLocks noChangeArrowheads="1"/>
                  </p:cNvSpPr>
                  <p:nvPr/>
                </p:nvSpPr>
                <p:spPr bwMode="auto">
                  <a:xfrm>
                    <a:off x="388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5" name="AutoShape 154">
                    <a:extLst>
                      <a:ext uri="{FF2B5EF4-FFF2-40B4-BE49-F238E27FC236}">
                        <a16:creationId xmlns:a16="http://schemas.microsoft.com/office/drawing/2014/main" id="{7F777168-563F-480E-8675-FEE0995601B8}"/>
                      </a:ext>
                    </a:extLst>
                  </p:cNvPr>
                  <p:cNvSpPr>
                    <a:spLocks noChangeArrowheads="1"/>
                  </p:cNvSpPr>
                  <p:nvPr/>
                </p:nvSpPr>
                <p:spPr bwMode="auto">
                  <a:xfrm>
                    <a:off x="412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6" name="AutoShape 155">
                    <a:extLst>
                      <a:ext uri="{FF2B5EF4-FFF2-40B4-BE49-F238E27FC236}">
                        <a16:creationId xmlns:a16="http://schemas.microsoft.com/office/drawing/2014/main" id="{5618DDF1-EC00-47B7-B7D7-3105DE7EBD1A}"/>
                      </a:ext>
                    </a:extLst>
                  </p:cNvPr>
                  <p:cNvSpPr>
                    <a:spLocks noChangeArrowheads="1"/>
                  </p:cNvSpPr>
                  <p:nvPr/>
                </p:nvSpPr>
                <p:spPr bwMode="auto">
                  <a:xfrm>
                    <a:off x="436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7" name="AutoShape 156">
                    <a:extLst>
                      <a:ext uri="{FF2B5EF4-FFF2-40B4-BE49-F238E27FC236}">
                        <a16:creationId xmlns:a16="http://schemas.microsoft.com/office/drawing/2014/main" id="{54C489A9-96EA-47E0-8CAF-6B4C386476DA}"/>
                      </a:ext>
                    </a:extLst>
                  </p:cNvPr>
                  <p:cNvSpPr>
                    <a:spLocks noChangeArrowheads="1"/>
                  </p:cNvSpPr>
                  <p:nvPr/>
                </p:nvSpPr>
                <p:spPr bwMode="auto">
                  <a:xfrm>
                    <a:off x="460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528" name="AutoShape 157">
                    <a:extLst>
                      <a:ext uri="{FF2B5EF4-FFF2-40B4-BE49-F238E27FC236}">
                        <a16:creationId xmlns:a16="http://schemas.microsoft.com/office/drawing/2014/main" id="{D42B976F-2943-4240-A0BC-D0D2DC7B7AC7}"/>
                      </a:ext>
                    </a:extLst>
                  </p:cNvPr>
                  <p:cNvSpPr>
                    <a:spLocks noChangeArrowheads="1"/>
                  </p:cNvSpPr>
                  <p:nvPr/>
                </p:nvSpPr>
                <p:spPr bwMode="auto">
                  <a:xfrm>
                    <a:off x="484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grpSp>
            <p:sp>
              <p:nvSpPr>
                <p:cNvPr id="15384" name="Text Box 168">
                  <a:extLst>
                    <a:ext uri="{FF2B5EF4-FFF2-40B4-BE49-F238E27FC236}">
                      <a16:creationId xmlns:a16="http://schemas.microsoft.com/office/drawing/2014/main" id="{715A6D8A-5BF1-4047-9A15-257575FEEF79}"/>
                    </a:ext>
                  </a:extLst>
                </p:cNvPr>
                <p:cNvSpPr txBox="1">
                  <a:spLocks noChangeArrowheads="1"/>
                </p:cNvSpPr>
                <p:nvPr/>
              </p:nvSpPr>
              <p:spPr bwMode="auto">
                <a:xfrm>
                  <a:off x="1376" y="2208"/>
                  <a:ext cx="90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dirty="0">
                      <a:solidFill>
                        <a:srgbClr val="000000"/>
                      </a:solidFill>
                    </a:rPr>
                    <a:t>OLAP</a:t>
                  </a:r>
                </a:p>
                <a:p>
                  <a:pPr defTabSz="685800" eaLnBrk="1" fontAlgn="base" hangingPunct="1">
                    <a:spcBef>
                      <a:spcPct val="0"/>
                    </a:spcBef>
                    <a:spcAft>
                      <a:spcPct val="0"/>
                    </a:spcAft>
                    <a:buClrTx/>
                    <a:buSzTx/>
                    <a:buNone/>
                  </a:pPr>
                  <a:r>
                    <a:rPr lang="en-US" altLang="en-US" sz="1500" dirty="0">
                      <a:solidFill>
                        <a:srgbClr val="000000"/>
                      </a:solidFill>
                    </a:rPr>
                    <a:t>Data Cube</a:t>
                  </a:r>
                </a:p>
              </p:txBody>
            </p:sp>
          </p:grpSp>
          <p:sp>
            <p:nvSpPr>
              <p:cNvPr id="15382" name="AutoShape 177">
                <a:extLst>
                  <a:ext uri="{FF2B5EF4-FFF2-40B4-BE49-F238E27FC236}">
                    <a16:creationId xmlns:a16="http://schemas.microsoft.com/office/drawing/2014/main" id="{F7A54611-ACAA-478F-A107-38C5779736CC}"/>
                  </a:ext>
                </a:extLst>
              </p:cNvPr>
              <p:cNvSpPr>
                <a:spLocks noChangeArrowheads="1"/>
              </p:cNvSpPr>
              <p:nvPr/>
            </p:nvSpPr>
            <p:spPr bwMode="auto">
              <a:xfrm>
                <a:off x="1152" y="1728"/>
                <a:ext cx="480" cy="192"/>
              </a:xfrm>
              <a:prstGeom prst="rightArrow">
                <a:avLst>
                  <a:gd name="adj1" fmla="val 50000"/>
                  <a:gd name="adj2" fmla="val 62500"/>
                </a:avLst>
              </a:prstGeom>
              <a:solidFill>
                <a:schemeClr val="hlink"/>
              </a:solidFill>
              <a:ln w="9525">
                <a:solidFill>
                  <a:srgbClr val="000000"/>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grpSp>
        <p:sp>
          <p:nvSpPr>
            <p:cNvPr id="15380" name="Text Box 184">
              <a:extLst>
                <a:ext uri="{FF2B5EF4-FFF2-40B4-BE49-F238E27FC236}">
                  <a16:creationId xmlns:a16="http://schemas.microsoft.com/office/drawing/2014/main" id="{16AC8A4D-F7F2-4FA2-BD1D-74F86DF1F7E9}"/>
                </a:ext>
              </a:extLst>
            </p:cNvPr>
            <p:cNvSpPr txBox="1">
              <a:spLocks noChangeArrowheads="1"/>
            </p:cNvSpPr>
            <p:nvPr/>
          </p:nvSpPr>
          <p:spPr bwMode="auto">
            <a:xfrm>
              <a:off x="816" y="1296"/>
              <a:ext cx="71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000000"/>
                  </a:solidFill>
                </a:rPr>
                <a:t>Data </a:t>
              </a:r>
            </a:p>
            <a:p>
              <a:pPr defTabSz="685800" eaLnBrk="1" fontAlgn="base" hangingPunct="1">
                <a:spcBef>
                  <a:spcPct val="0"/>
                </a:spcBef>
                <a:spcAft>
                  <a:spcPct val="0"/>
                </a:spcAft>
                <a:buClrTx/>
                <a:buSzTx/>
                <a:buNone/>
              </a:pPr>
              <a:r>
                <a:rPr lang="en-US" altLang="en-US" sz="1500">
                  <a:solidFill>
                    <a:srgbClr val="000000"/>
                  </a:solidFill>
                </a:rPr>
                <a:t>Loading</a:t>
              </a:r>
            </a:p>
          </p:txBody>
        </p:sp>
      </p:grpSp>
      <p:sp>
        <p:nvSpPr>
          <p:cNvPr id="15367" name="Text Box 162">
            <a:extLst>
              <a:ext uri="{FF2B5EF4-FFF2-40B4-BE49-F238E27FC236}">
                <a16:creationId xmlns:a16="http://schemas.microsoft.com/office/drawing/2014/main" id="{FCC559A6-317B-4316-9DE0-5F57586F6B03}"/>
              </a:ext>
            </a:extLst>
          </p:cNvPr>
          <p:cNvSpPr txBox="1">
            <a:spLocks noChangeArrowheads="1"/>
          </p:cNvSpPr>
          <p:nvPr/>
        </p:nvSpPr>
        <p:spPr bwMode="auto">
          <a:xfrm>
            <a:off x="6605588" y="1143000"/>
            <a:ext cx="1685077"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1700">
                <a:solidFill>
                  <a:srgbClr val="000000"/>
                </a:solidFill>
                <a:sym typeface="Webdings" panose="05030102010509060703" pitchFamily="18" charset="2"/>
              </a:rPr>
              <a:t></a:t>
            </a:r>
          </a:p>
        </p:txBody>
      </p:sp>
      <p:sp>
        <p:nvSpPr>
          <p:cNvPr id="15368" name="Text Box 164">
            <a:extLst>
              <a:ext uri="{FF2B5EF4-FFF2-40B4-BE49-F238E27FC236}">
                <a16:creationId xmlns:a16="http://schemas.microsoft.com/office/drawing/2014/main" id="{9A327E73-75EE-4689-82DB-D9577DE47F13}"/>
              </a:ext>
            </a:extLst>
          </p:cNvPr>
          <p:cNvSpPr txBox="1">
            <a:spLocks noChangeArrowheads="1"/>
          </p:cNvSpPr>
          <p:nvPr/>
        </p:nvSpPr>
        <p:spPr bwMode="auto">
          <a:xfrm>
            <a:off x="7258050" y="1200150"/>
            <a:ext cx="3129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2100">
                <a:solidFill>
                  <a:srgbClr val="000000"/>
                </a:solidFill>
              </a:rPr>
              <a:t>?</a:t>
            </a:r>
          </a:p>
        </p:txBody>
      </p:sp>
      <p:sp>
        <p:nvSpPr>
          <p:cNvPr id="15369" name="Text Box 170">
            <a:extLst>
              <a:ext uri="{FF2B5EF4-FFF2-40B4-BE49-F238E27FC236}">
                <a16:creationId xmlns:a16="http://schemas.microsoft.com/office/drawing/2014/main" id="{8E7F14FF-D53C-43AD-AA3B-87C1C8B66760}"/>
              </a:ext>
            </a:extLst>
          </p:cNvPr>
          <p:cNvSpPr txBox="1">
            <a:spLocks noChangeArrowheads="1"/>
          </p:cNvSpPr>
          <p:nvPr/>
        </p:nvSpPr>
        <p:spPr bwMode="auto">
          <a:xfrm>
            <a:off x="7029450" y="2857500"/>
            <a:ext cx="88838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000000"/>
                </a:solidFill>
              </a:rPr>
              <a:t>Decision</a:t>
            </a:r>
          </a:p>
          <a:p>
            <a:pPr defTabSz="685800" eaLnBrk="1" fontAlgn="base" hangingPunct="1">
              <a:spcBef>
                <a:spcPct val="0"/>
              </a:spcBef>
              <a:spcAft>
                <a:spcPct val="0"/>
              </a:spcAft>
              <a:buClrTx/>
              <a:buSzTx/>
              <a:buNone/>
            </a:pPr>
            <a:r>
              <a:rPr lang="en-US" altLang="en-US" sz="1500">
                <a:solidFill>
                  <a:srgbClr val="000000"/>
                </a:solidFill>
              </a:rPr>
              <a:t>Maker</a:t>
            </a:r>
          </a:p>
        </p:txBody>
      </p:sp>
      <p:sp>
        <p:nvSpPr>
          <p:cNvPr id="15370" name="AutoShape 178">
            <a:extLst>
              <a:ext uri="{FF2B5EF4-FFF2-40B4-BE49-F238E27FC236}">
                <a16:creationId xmlns:a16="http://schemas.microsoft.com/office/drawing/2014/main" id="{4A936C72-0F70-42AB-9A0D-D9D8AFEB03C6}"/>
              </a:ext>
            </a:extLst>
          </p:cNvPr>
          <p:cNvSpPr>
            <a:spLocks noChangeArrowheads="1"/>
          </p:cNvSpPr>
          <p:nvPr/>
        </p:nvSpPr>
        <p:spPr bwMode="auto">
          <a:xfrm rot="1531981">
            <a:off x="6343650" y="1828800"/>
            <a:ext cx="571500" cy="228600"/>
          </a:xfrm>
          <a:prstGeom prst="rightArrow">
            <a:avLst>
              <a:gd name="adj1" fmla="val 50000"/>
              <a:gd name="adj2" fmla="val 62500"/>
            </a:avLst>
          </a:prstGeom>
          <a:solidFill>
            <a:schemeClr val="hlink"/>
          </a:solidFill>
          <a:ln w="9525">
            <a:solidFill>
              <a:srgbClr val="000000"/>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71" name="AutoShape 338">
            <a:extLst>
              <a:ext uri="{FF2B5EF4-FFF2-40B4-BE49-F238E27FC236}">
                <a16:creationId xmlns:a16="http://schemas.microsoft.com/office/drawing/2014/main" id="{576D3E7D-B4C6-4A5C-8090-FE36566CD737}"/>
              </a:ext>
            </a:extLst>
          </p:cNvPr>
          <p:cNvSpPr>
            <a:spLocks noChangeArrowheads="1"/>
          </p:cNvSpPr>
          <p:nvPr/>
        </p:nvSpPr>
        <p:spPr bwMode="auto">
          <a:xfrm rot="19931289">
            <a:off x="6343650" y="2686050"/>
            <a:ext cx="571500" cy="228600"/>
          </a:xfrm>
          <a:prstGeom prst="rightArrow">
            <a:avLst>
              <a:gd name="adj1" fmla="val 50000"/>
              <a:gd name="adj2" fmla="val 62500"/>
            </a:avLst>
          </a:prstGeom>
          <a:solidFill>
            <a:schemeClr val="hlink"/>
          </a:solidFill>
          <a:ln w="9525">
            <a:solidFill>
              <a:srgbClr val="000000"/>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grpSp>
        <p:nvGrpSpPr>
          <p:cNvPr id="15372" name="Group 176">
            <a:extLst>
              <a:ext uri="{FF2B5EF4-FFF2-40B4-BE49-F238E27FC236}">
                <a16:creationId xmlns:a16="http://schemas.microsoft.com/office/drawing/2014/main" id="{1F4D58BF-DAE0-406E-AED9-5D11DDD753FE}"/>
              </a:ext>
            </a:extLst>
          </p:cNvPr>
          <p:cNvGrpSpPr>
            <a:grpSpLocks/>
          </p:cNvGrpSpPr>
          <p:nvPr/>
        </p:nvGrpSpPr>
        <p:grpSpPr bwMode="auto">
          <a:xfrm>
            <a:off x="1257300" y="3509962"/>
            <a:ext cx="1119279" cy="1194197"/>
            <a:chOff x="244" y="1440"/>
            <a:chExt cx="757" cy="1003"/>
          </a:xfrm>
        </p:grpSpPr>
        <p:grpSp>
          <p:nvGrpSpPr>
            <p:cNvPr id="15374" name="Group 166">
              <a:extLst>
                <a:ext uri="{FF2B5EF4-FFF2-40B4-BE49-F238E27FC236}">
                  <a16:creationId xmlns:a16="http://schemas.microsoft.com/office/drawing/2014/main" id="{437700E1-7E77-4F96-9FC0-A144F9A2F868}"/>
                </a:ext>
              </a:extLst>
            </p:cNvPr>
            <p:cNvGrpSpPr>
              <a:grpSpLocks/>
            </p:cNvGrpSpPr>
            <p:nvPr/>
          </p:nvGrpSpPr>
          <p:grpSpPr bwMode="auto">
            <a:xfrm>
              <a:off x="244" y="1440"/>
              <a:ext cx="684" cy="528"/>
              <a:chOff x="244" y="1440"/>
              <a:chExt cx="684" cy="528"/>
            </a:xfrm>
          </p:grpSpPr>
          <p:sp>
            <p:nvSpPr>
              <p:cNvPr id="15376" name="AutoShape 7">
                <a:extLst>
                  <a:ext uri="{FF2B5EF4-FFF2-40B4-BE49-F238E27FC236}">
                    <a16:creationId xmlns:a16="http://schemas.microsoft.com/office/drawing/2014/main" id="{2558CFDC-8758-4AE0-8A98-A2F6D921EFB3}"/>
                  </a:ext>
                </a:extLst>
              </p:cNvPr>
              <p:cNvSpPr>
                <a:spLocks noChangeArrowheads="1"/>
              </p:cNvSpPr>
              <p:nvPr/>
            </p:nvSpPr>
            <p:spPr bwMode="auto">
              <a:xfrm>
                <a:off x="360" y="1440"/>
                <a:ext cx="336" cy="384"/>
              </a:xfrm>
              <a:prstGeom prst="can">
                <a:avLst>
                  <a:gd name="adj" fmla="val 28571"/>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77" name="AutoShape 8">
                <a:extLst>
                  <a:ext uri="{FF2B5EF4-FFF2-40B4-BE49-F238E27FC236}">
                    <a16:creationId xmlns:a16="http://schemas.microsoft.com/office/drawing/2014/main" id="{FC896465-8926-4F6B-B44F-4A41964553CB}"/>
                  </a:ext>
                </a:extLst>
              </p:cNvPr>
              <p:cNvSpPr>
                <a:spLocks noChangeArrowheads="1"/>
              </p:cNvSpPr>
              <p:nvPr/>
            </p:nvSpPr>
            <p:spPr bwMode="auto">
              <a:xfrm>
                <a:off x="592" y="1584"/>
                <a:ext cx="336" cy="384"/>
              </a:xfrm>
              <a:prstGeom prst="can">
                <a:avLst>
                  <a:gd name="adj" fmla="val 28571"/>
                </a:avLst>
              </a:prstGeom>
              <a:solidFill>
                <a:schemeClr val="bg2"/>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15378" name="AutoShape 9">
                <a:extLst>
                  <a:ext uri="{FF2B5EF4-FFF2-40B4-BE49-F238E27FC236}">
                    <a16:creationId xmlns:a16="http://schemas.microsoft.com/office/drawing/2014/main" id="{A15AC71B-959C-4266-B217-749A3F77912C}"/>
                  </a:ext>
                </a:extLst>
              </p:cNvPr>
              <p:cNvSpPr>
                <a:spLocks noChangeArrowheads="1"/>
              </p:cNvSpPr>
              <p:nvPr/>
            </p:nvSpPr>
            <p:spPr bwMode="auto">
              <a:xfrm>
                <a:off x="244" y="1584"/>
                <a:ext cx="336" cy="384"/>
              </a:xfrm>
              <a:prstGeom prst="can">
                <a:avLst>
                  <a:gd name="adj" fmla="val 28571"/>
                </a:avLst>
              </a:prstGeom>
              <a:solidFill>
                <a:schemeClr val="folHlink"/>
              </a:solidFill>
              <a:ln w="9525">
                <a:solidFill>
                  <a:srgbClr val="00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grpSp>
        <p:sp>
          <p:nvSpPr>
            <p:cNvPr id="15375" name="Text Box 167">
              <a:extLst>
                <a:ext uri="{FF2B5EF4-FFF2-40B4-BE49-F238E27FC236}">
                  <a16:creationId xmlns:a16="http://schemas.microsoft.com/office/drawing/2014/main" id="{7239423E-97E6-437D-92F3-3A648E5A5CBA}"/>
                </a:ext>
              </a:extLst>
            </p:cNvPr>
            <p:cNvSpPr txBox="1">
              <a:spLocks noChangeArrowheads="1"/>
            </p:cNvSpPr>
            <p:nvPr/>
          </p:nvSpPr>
          <p:spPr bwMode="auto">
            <a:xfrm>
              <a:off x="288" y="2016"/>
              <a:ext cx="71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350">
                  <a:solidFill>
                    <a:srgbClr val="000000"/>
                  </a:solidFill>
                </a:rPr>
                <a:t>Transaction</a:t>
              </a:r>
            </a:p>
            <a:p>
              <a:pPr defTabSz="685800" eaLnBrk="1" fontAlgn="base" hangingPunct="1">
                <a:spcBef>
                  <a:spcPct val="0"/>
                </a:spcBef>
                <a:spcAft>
                  <a:spcPct val="0"/>
                </a:spcAft>
                <a:buClrTx/>
                <a:buSzTx/>
                <a:buNone/>
              </a:pPr>
              <a:r>
                <a:rPr lang="en-US" altLang="en-US" sz="1350">
                  <a:solidFill>
                    <a:srgbClr val="000000"/>
                  </a:solidFill>
                </a:rPr>
                <a:t>Data</a:t>
              </a:r>
            </a:p>
          </p:txBody>
        </p:sp>
      </p:grpSp>
      <p:sp>
        <p:nvSpPr>
          <p:cNvPr id="15373" name="AutoShape 177">
            <a:extLst>
              <a:ext uri="{FF2B5EF4-FFF2-40B4-BE49-F238E27FC236}">
                <a16:creationId xmlns:a16="http://schemas.microsoft.com/office/drawing/2014/main" id="{46BC1571-E65A-4A07-9E92-8A172A194A3A}"/>
              </a:ext>
            </a:extLst>
          </p:cNvPr>
          <p:cNvSpPr>
            <a:spLocks noChangeArrowheads="1"/>
          </p:cNvSpPr>
          <p:nvPr/>
        </p:nvSpPr>
        <p:spPr bwMode="auto">
          <a:xfrm rot="16200000">
            <a:off x="1468041" y="3028950"/>
            <a:ext cx="571500" cy="228600"/>
          </a:xfrm>
          <a:prstGeom prst="rightArrow">
            <a:avLst>
              <a:gd name="adj1" fmla="val 50000"/>
              <a:gd name="adj2" fmla="val 62500"/>
            </a:avLst>
          </a:prstGeom>
          <a:solidFill>
            <a:schemeClr val="hlink"/>
          </a:solidFill>
          <a:ln w="9525">
            <a:solidFill>
              <a:srgbClr val="000000"/>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FCD1C9D5-5CEE-486A-A22C-555EC4114C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C7C1699F-9D22-4E48-8060-8C19EDF78589}" type="slidenum">
              <a:rPr lang="en-US" altLang="en-US" sz="900">
                <a:solidFill>
                  <a:srgbClr val="000000"/>
                </a:solidFill>
              </a:rPr>
              <a:pPr defTabSz="685800" eaLnBrk="1" fontAlgn="base" hangingPunct="1">
                <a:spcBef>
                  <a:spcPct val="0"/>
                </a:spcBef>
                <a:spcAft>
                  <a:spcPct val="0"/>
                </a:spcAft>
                <a:buClrTx/>
                <a:buSzTx/>
                <a:buNone/>
              </a:pPr>
              <a:t>12</a:t>
            </a:fld>
            <a:endParaRPr lang="en-US" altLang="en-US" sz="900">
              <a:solidFill>
                <a:srgbClr val="000000"/>
              </a:solidFill>
            </a:endParaRPr>
          </a:p>
        </p:txBody>
      </p:sp>
      <p:sp>
        <p:nvSpPr>
          <p:cNvPr id="47107" name="Rectangle 2">
            <a:extLst>
              <a:ext uri="{FF2B5EF4-FFF2-40B4-BE49-F238E27FC236}">
                <a16:creationId xmlns:a16="http://schemas.microsoft.com/office/drawing/2014/main" id="{2C8655B9-42EF-4ADA-8501-9C3EB23D0959}"/>
              </a:ext>
            </a:extLst>
          </p:cNvPr>
          <p:cNvSpPr>
            <a:spLocks noGrp="1" noChangeArrowheads="1"/>
          </p:cNvSpPr>
          <p:nvPr>
            <p:ph type="title"/>
          </p:nvPr>
        </p:nvSpPr>
        <p:spPr>
          <a:xfrm>
            <a:off x="1143000" y="1"/>
            <a:ext cx="6858000" cy="479822"/>
          </a:xfrm>
          <a:solidFill>
            <a:schemeClr val="bg1"/>
          </a:solidFill>
        </p:spPr>
        <p:txBody>
          <a:bodyPr vert="horz" wrap="square" lIns="69056" tIns="34529" rIns="69056" bIns="34529" numCol="1" anchor="b" anchorCtr="0" compatLnSpc="1">
            <a:prstTxWarp prst="textNoShape">
              <a:avLst/>
            </a:prstTxWarp>
          </a:bodyPr>
          <a:lstStyle/>
          <a:p>
            <a:pPr eaLnBrk="1" hangingPunct="1"/>
            <a:r>
              <a:rPr lang="en-US" altLang="en-US" sz="3000" dirty="0"/>
              <a:t>How DW is Different?</a:t>
            </a:r>
          </a:p>
        </p:txBody>
      </p:sp>
      <p:sp>
        <p:nvSpPr>
          <p:cNvPr id="258051" name="Rectangle 3">
            <a:extLst>
              <a:ext uri="{FF2B5EF4-FFF2-40B4-BE49-F238E27FC236}">
                <a16:creationId xmlns:a16="http://schemas.microsoft.com/office/drawing/2014/main" id="{9229DC5D-AFF3-4754-9DFE-2DFA2F26DE98}"/>
              </a:ext>
            </a:extLst>
          </p:cNvPr>
          <p:cNvSpPr>
            <a:spLocks noGrp="1" noChangeArrowheads="1"/>
          </p:cNvSpPr>
          <p:nvPr>
            <p:ph type="body" idx="1"/>
          </p:nvPr>
        </p:nvSpPr>
        <p:spPr>
          <a:xfrm>
            <a:off x="1314450" y="742950"/>
            <a:ext cx="6686550" cy="400050"/>
          </a:xfrm>
        </p:spPr>
        <p:txBody>
          <a:bodyPr vert="horz" wrap="square" lIns="69056" tIns="34529" rIns="69056" bIns="34529" numCol="1" anchor="t" anchorCtr="0" compatLnSpc="1">
            <a:prstTxWarp prst="textNoShape">
              <a:avLst/>
            </a:prstTxWarp>
          </a:bodyPr>
          <a:lstStyle/>
          <a:p>
            <a:pPr eaLnBrk="1" hangingPunct="1"/>
            <a:r>
              <a:rPr lang="en-US" altLang="en-US"/>
              <a:t>Does not follows the traditional development model</a:t>
            </a:r>
          </a:p>
        </p:txBody>
      </p:sp>
      <p:sp>
        <p:nvSpPr>
          <p:cNvPr id="258053" name="Text Box 5">
            <a:extLst>
              <a:ext uri="{FF2B5EF4-FFF2-40B4-BE49-F238E27FC236}">
                <a16:creationId xmlns:a16="http://schemas.microsoft.com/office/drawing/2014/main" id="{68CC8C2D-6334-494A-A1E3-2F02C50ADF80}"/>
              </a:ext>
            </a:extLst>
          </p:cNvPr>
          <p:cNvSpPr txBox="1">
            <a:spLocks noChangeArrowheads="1"/>
          </p:cNvSpPr>
          <p:nvPr/>
        </p:nvSpPr>
        <p:spPr bwMode="auto">
          <a:xfrm>
            <a:off x="1466850" y="2220516"/>
            <a:ext cx="2412840"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b="1">
                <a:solidFill>
                  <a:srgbClr val="000000"/>
                </a:solidFill>
                <a:latin typeface="Arial" panose="020B0604020202020204" pitchFamily="34" charset="0"/>
              </a:rPr>
              <a:t>Classical SDLC</a:t>
            </a:r>
          </a:p>
          <a:p>
            <a:pPr defTabSz="685800" eaLnBrk="1" fontAlgn="base" hangingPunct="1">
              <a:spcBef>
                <a:spcPct val="0"/>
              </a:spcBef>
              <a:spcAft>
                <a:spcPct val="0"/>
              </a:spcAft>
              <a:buClrTx/>
              <a:buSzTx/>
              <a:buNone/>
            </a:pPr>
            <a:endParaRPr lang="en-US" altLang="en-US" sz="1500" b="1">
              <a:solidFill>
                <a:srgbClr val="000000"/>
              </a:solidFill>
              <a:latin typeface="Arial" panose="020B0604020202020204" pitchFamily="34" charset="0"/>
            </a:endParaRP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800">
                <a:solidFill>
                  <a:srgbClr val="000000"/>
                </a:solidFill>
                <a:latin typeface="Arial" panose="020B0604020202020204" pitchFamily="34" charset="0"/>
              </a:rPr>
              <a:t> </a:t>
            </a:r>
            <a:r>
              <a:rPr lang="en-US" altLang="en-US" sz="1500">
                <a:solidFill>
                  <a:srgbClr val="000000"/>
                </a:solidFill>
                <a:latin typeface="Arial" panose="020B0604020202020204" pitchFamily="34" charset="0"/>
              </a:rPr>
              <a:t>Requirements gathering</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Analysis</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Design</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Programming</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Testing</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Integration</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Implementation</a:t>
            </a:r>
            <a:r>
              <a:rPr lang="en-US" altLang="en-US" sz="1800">
                <a:solidFill>
                  <a:srgbClr val="000000"/>
                </a:solidFill>
                <a:latin typeface="Arial" panose="020B0604020202020204" pitchFamily="34" charset="0"/>
              </a:rPr>
              <a:t> </a:t>
            </a:r>
          </a:p>
        </p:txBody>
      </p:sp>
      <p:grpSp>
        <p:nvGrpSpPr>
          <p:cNvPr id="2" name="Group 29">
            <a:extLst>
              <a:ext uri="{FF2B5EF4-FFF2-40B4-BE49-F238E27FC236}">
                <a16:creationId xmlns:a16="http://schemas.microsoft.com/office/drawing/2014/main" id="{84933433-BBDB-40D9-BF17-4471E0589231}"/>
              </a:ext>
            </a:extLst>
          </p:cNvPr>
          <p:cNvGrpSpPr>
            <a:grpSpLocks/>
          </p:cNvGrpSpPr>
          <p:nvPr/>
        </p:nvGrpSpPr>
        <p:grpSpPr bwMode="auto">
          <a:xfrm>
            <a:off x="3833812" y="1306116"/>
            <a:ext cx="2915907" cy="1704975"/>
            <a:chOff x="566" y="1319"/>
            <a:chExt cx="1883" cy="1432"/>
          </a:xfrm>
        </p:grpSpPr>
        <p:sp>
          <p:nvSpPr>
            <p:cNvPr id="47112" name="Text Box 7">
              <a:extLst>
                <a:ext uri="{FF2B5EF4-FFF2-40B4-BE49-F238E27FC236}">
                  <a16:creationId xmlns:a16="http://schemas.microsoft.com/office/drawing/2014/main" id="{16D2DB9F-307B-4F7E-82E1-1026173A439D}"/>
                </a:ext>
              </a:extLst>
            </p:cNvPr>
            <p:cNvSpPr txBox="1">
              <a:spLocks noChangeArrowheads="1"/>
            </p:cNvSpPr>
            <p:nvPr/>
          </p:nvSpPr>
          <p:spPr bwMode="auto">
            <a:xfrm>
              <a:off x="566" y="1319"/>
              <a:ext cx="1067" cy="310"/>
            </a:xfrm>
            <a:prstGeom prst="rect">
              <a:avLst/>
            </a:prstGeom>
            <a:solidFill>
              <a:schemeClr val="accent2">
                <a:lumMod val="20000"/>
                <a:lumOff val="80000"/>
              </a:schemeClr>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defTabSz="685800" fontAlgn="base">
                <a:spcBef>
                  <a:spcPct val="0"/>
                </a:spcBef>
                <a:spcAft>
                  <a:spcPct val="0"/>
                </a:spcAft>
                <a:defRPr/>
              </a:pPr>
              <a:r>
                <a:rPr lang="en-US" altLang="en-US" dirty="0">
                  <a:solidFill>
                    <a:srgbClr val="000000"/>
                  </a:solidFill>
                </a:rPr>
                <a:t>Requirements</a:t>
              </a:r>
            </a:p>
          </p:txBody>
        </p:sp>
        <p:sp>
          <p:nvSpPr>
            <p:cNvPr id="3" name="Text Box 8">
              <a:extLst>
                <a:ext uri="{FF2B5EF4-FFF2-40B4-BE49-F238E27FC236}">
                  <a16:creationId xmlns:a16="http://schemas.microsoft.com/office/drawing/2014/main" id="{9D151AA4-DC6E-4E72-B664-2245A5255C29}"/>
                </a:ext>
              </a:extLst>
            </p:cNvPr>
            <p:cNvSpPr txBox="1">
              <a:spLocks noChangeArrowheads="1"/>
            </p:cNvSpPr>
            <p:nvPr/>
          </p:nvSpPr>
          <p:spPr bwMode="auto">
            <a:xfrm>
              <a:off x="1248" y="1968"/>
              <a:ext cx="691" cy="310"/>
            </a:xfrm>
            <a:prstGeom prst="rect">
              <a:avLst/>
            </a:prstGeom>
            <a:solidFill>
              <a:schemeClr val="accent2"/>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a:solidFill>
                    <a:srgbClr val="000000"/>
                  </a:solidFill>
                  <a:latin typeface="Arial" panose="020B0604020202020204" pitchFamily="34" charset="0"/>
                </a:rPr>
                <a:t>Program</a:t>
              </a:r>
            </a:p>
          </p:txBody>
        </p:sp>
        <p:sp>
          <p:nvSpPr>
            <p:cNvPr id="47113" name="Text Box 9">
              <a:extLst>
                <a:ext uri="{FF2B5EF4-FFF2-40B4-BE49-F238E27FC236}">
                  <a16:creationId xmlns:a16="http://schemas.microsoft.com/office/drawing/2014/main" id="{5A5CBE27-A3F7-4F8C-9ADA-1BB93EBA4715}"/>
                </a:ext>
              </a:extLst>
            </p:cNvPr>
            <p:cNvSpPr txBox="1">
              <a:spLocks noChangeArrowheads="1"/>
            </p:cNvSpPr>
            <p:nvPr/>
          </p:nvSpPr>
          <p:spPr bwMode="auto">
            <a:xfrm>
              <a:off x="2064" y="2208"/>
              <a:ext cx="385"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3600">
                  <a:solidFill>
                    <a:srgbClr val="000000"/>
                  </a:solidFill>
                  <a:latin typeface="Arial" panose="020B0604020202020204" pitchFamily="34" charset="0"/>
                  <a:sym typeface="Wingdings" panose="05000000000000000000" pitchFamily="2" charset="2"/>
                </a:rPr>
                <a:t></a:t>
              </a:r>
            </a:p>
          </p:txBody>
        </p:sp>
        <p:sp>
          <p:nvSpPr>
            <p:cNvPr id="47114" name="AutoShape 10">
              <a:extLst>
                <a:ext uri="{FF2B5EF4-FFF2-40B4-BE49-F238E27FC236}">
                  <a16:creationId xmlns:a16="http://schemas.microsoft.com/office/drawing/2014/main" id="{6DA5362F-1D8C-4B3F-91B9-9BE037AB321B}"/>
                </a:ext>
              </a:extLst>
            </p:cNvPr>
            <p:cNvSpPr>
              <a:spLocks noChangeArrowheads="1"/>
            </p:cNvSpPr>
            <p:nvPr/>
          </p:nvSpPr>
          <p:spPr bwMode="auto">
            <a:xfrm>
              <a:off x="2016" y="1536"/>
              <a:ext cx="336" cy="432"/>
            </a:xfrm>
            <a:prstGeom prst="can">
              <a:avLst>
                <a:gd name="adj" fmla="val 32143"/>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47115" name="Text Box 11">
              <a:extLst>
                <a:ext uri="{FF2B5EF4-FFF2-40B4-BE49-F238E27FC236}">
                  <a16:creationId xmlns:a16="http://schemas.microsoft.com/office/drawing/2014/main" id="{A6552EB7-69B1-4F04-AF2F-341042959DE3}"/>
                </a:ext>
              </a:extLst>
            </p:cNvPr>
            <p:cNvSpPr txBox="1">
              <a:spLocks noChangeArrowheads="1"/>
            </p:cNvSpPr>
            <p:nvPr/>
          </p:nvSpPr>
          <p:spPr bwMode="auto">
            <a:xfrm>
              <a:off x="624" y="1728"/>
              <a:ext cx="455"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4050">
                  <a:solidFill>
                    <a:srgbClr val="000000"/>
                  </a:solidFill>
                  <a:latin typeface="Arial" panose="020B0604020202020204" pitchFamily="34" charset="0"/>
                  <a:sym typeface="Webdings" panose="05030102010509060703" pitchFamily="18" charset="2"/>
                </a:rPr>
                <a:t></a:t>
              </a:r>
              <a:endParaRPr lang="en-US" altLang="en-US" sz="4050">
                <a:solidFill>
                  <a:srgbClr val="000000"/>
                </a:solidFill>
                <a:latin typeface="Arial" panose="020B0604020202020204" pitchFamily="34" charset="0"/>
                <a:sym typeface="Wingdings" panose="05000000000000000000" pitchFamily="2" charset="2"/>
              </a:endParaRPr>
            </a:p>
          </p:txBody>
        </p:sp>
        <p:sp>
          <p:nvSpPr>
            <p:cNvPr id="47116" name="Line 12">
              <a:extLst>
                <a:ext uri="{FF2B5EF4-FFF2-40B4-BE49-F238E27FC236}">
                  <a16:creationId xmlns:a16="http://schemas.microsoft.com/office/drawing/2014/main" id="{952818F2-1A29-4F1A-9BAA-DE75AEAC9E9E}"/>
                </a:ext>
              </a:extLst>
            </p:cNvPr>
            <p:cNvSpPr>
              <a:spLocks noChangeShapeType="1"/>
            </p:cNvSpPr>
            <p:nvPr/>
          </p:nvSpPr>
          <p:spPr bwMode="auto">
            <a:xfrm>
              <a:off x="1056" y="1584"/>
              <a:ext cx="384"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47117" name="Line 13">
              <a:extLst>
                <a:ext uri="{FF2B5EF4-FFF2-40B4-BE49-F238E27FC236}">
                  <a16:creationId xmlns:a16="http://schemas.microsoft.com/office/drawing/2014/main" id="{7984CCB9-7E04-4E91-9FB9-3CEE689C2011}"/>
                </a:ext>
              </a:extLst>
            </p:cNvPr>
            <p:cNvSpPr>
              <a:spLocks noChangeShapeType="1"/>
            </p:cNvSpPr>
            <p:nvPr/>
          </p:nvSpPr>
          <p:spPr bwMode="auto">
            <a:xfrm>
              <a:off x="1776" y="2208"/>
              <a:ext cx="336"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47118" name="Line 14">
              <a:extLst>
                <a:ext uri="{FF2B5EF4-FFF2-40B4-BE49-F238E27FC236}">
                  <a16:creationId xmlns:a16="http://schemas.microsoft.com/office/drawing/2014/main" id="{E87E2DD3-3666-4A6E-8B59-32B698E6D566}"/>
                </a:ext>
              </a:extLst>
            </p:cNvPr>
            <p:cNvSpPr>
              <a:spLocks noChangeShapeType="1"/>
            </p:cNvSpPr>
            <p:nvPr/>
          </p:nvSpPr>
          <p:spPr bwMode="auto">
            <a:xfrm>
              <a:off x="1056" y="1584"/>
              <a:ext cx="960"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47119" name="Line 15">
              <a:extLst>
                <a:ext uri="{FF2B5EF4-FFF2-40B4-BE49-F238E27FC236}">
                  <a16:creationId xmlns:a16="http://schemas.microsoft.com/office/drawing/2014/main" id="{735EED8A-7626-449B-8775-BABB5CCB086F}"/>
                </a:ext>
              </a:extLst>
            </p:cNvPr>
            <p:cNvSpPr>
              <a:spLocks noChangeShapeType="1"/>
            </p:cNvSpPr>
            <p:nvPr/>
          </p:nvSpPr>
          <p:spPr bwMode="auto">
            <a:xfrm flipH="1">
              <a:off x="912" y="1584"/>
              <a:ext cx="144"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pPr>
              <a:endParaRPr lang="en-US">
                <a:solidFill>
                  <a:srgbClr val="000000"/>
                </a:solidFill>
                <a:latin typeface="Tahoma" panose="020B060403050404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CE497E3B-529D-4127-93D7-764842652A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FC96AE06-7152-48EC-8BD9-C416685A014B}" type="slidenum">
              <a:rPr lang="en-US" altLang="en-US" sz="900">
                <a:solidFill>
                  <a:srgbClr val="000000"/>
                </a:solidFill>
              </a:rPr>
              <a:pPr defTabSz="685800" eaLnBrk="1" fontAlgn="base" hangingPunct="1">
                <a:spcBef>
                  <a:spcPct val="0"/>
                </a:spcBef>
                <a:spcAft>
                  <a:spcPct val="0"/>
                </a:spcAft>
                <a:buClrTx/>
                <a:buSzTx/>
                <a:buNone/>
              </a:pPr>
              <a:t>13</a:t>
            </a:fld>
            <a:endParaRPr lang="en-US" altLang="en-US" sz="900">
              <a:solidFill>
                <a:srgbClr val="000000"/>
              </a:solidFill>
            </a:endParaRPr>
          </a:p>
        </p:txBody>
      </p:sp>
      <p:sp>
        <p:nvSpPr>
          <p:cNvPr id="48131" name="Rectangle 2">
            <a:extLst>
              <a:ext uri="{FF2B5EF4-FFF2-40B4-BE49-F238E27FC236}">
                <a16:creationId xmlns:a16="http://schemas.microsoft.com/office/drawing/2014/main" id="{0C2C0D6C-0879-4E53-94FC-F2BBDE22FA5A}"/>
              </a:ext>
            </a:extLst>
          </p:cNvPr>
          <p:cNvSpPr>
            <a:spLocks noGrp="1" noChangeArrowheads="1"/>
          </p:cNvSpPr>
          <p:nvPr>
            <p:ph type="title"/>
          </p:nvPr>
        </p:nvSpPr>
        <p:spPr>
          <a:xfrm>
            <a:off x="1143000" y="1"/>
            <a:ext cx="6858000" cy="479822"/>
          </a:xfrm>
          <a:solidFill>
            <a:schemeClr val="bg1"/>
          </a:solidFill>
        </p:spPr>
        <p:txBody>
          <a:bodyPr vert="horz" wrap="square" lIns="69056" tIns="34529" rIns="69056" bIns="34529" numCol="1" anchor="b" anchorCtr="0" compatLnSpc="1">
            <a:prstTxWarp prst="textNoShape">
              <a:avLst/>
            </a:prstTxWarp>
          </a:bodyPr>
          <a:lstStyle/>
          <a:p>
            <a:pPr eaLnBrk="1" hangingPunct="1"/>
            <a:r>
              <a:rPr lang="en-US" altLang="en-US" sz="3000" dirty="0"/>
              <a:t>How DW Different?</a:t>
            </a:r>
          </a:p>
        </p:txBody>
      </p:sp>
      <p:sp>
        <p:nvSpPr>
          <p:cNvPr id="303107" name="Rectangle 3">
            <a:extLst>
              <a:ext uri="{FF2B5EF4-FFF2-40B4-BE49-F238E27FC236}">
                <a16:creationId xmlns:a16="http://schemas.microsoft.com/office/drawing/2014/main" id="{3155D7D1-2429-43AE-AA73-935924489184}"/>
              </a:ext>
            </a:extLst>
          </p:cNvPr>
          <p:cNvSpPr>
            <a:spLocks noGrp="1" noChangeArrowheads="1"/>
          </p:cNvSpPr>
          <p:nvPr>
            <p:ph type="body" idx="1"/>
          </p:nvPr>
        </p:nvSpPr>
        <p:spPr>
          <a:xfrm>
            <a:off x="1206104" y="752475"/>
            <a:ext cx="6686550" cy="342900"/>
          </a:xfrm>
        </p:spPr>
        <p:txBody>
          <a:bodyPr vert="horz" wrap="square" lIns="69056" tIns="34529" rIns="69056" bIns="34529" numCol="1" anchor="t" anchorCtr="0" compatLnSpc="1">
            <a:prstTxWarp prst="textNoShape">
              <a:avLst/>
            </a:prstTxWarp>
          </a:bodyPr>
          <a:lstStyle/>
          <a:p>
            <a:pPr eaLnBrk="1" hangingPunct="1"/>
            <a:r>
              <a:rPr lang="en-US" altLang="en-US" b="1"/>
              <a:t>Does not follows the traditional development model</a:t>
            </a:r>
          </a:p>
        </p:txBody>
      </p:sp>
      <p:sp>
        <p:nvSpPr>
          <p:cNvPr id="303109" name="Text Box 5">
            <a:extLst>
              <a:ext uri="{FF2B5EF4-FFF2-40B4-BE49-F238E27FC236}">
                <a16:creationId xmlns:a16="http://schemas.microsoft.com/office/drawing/2014/main" id="{33CABF6C-97B3-405D-9350-BF0E5A8FA682}"/>
              </a:ext>
            </a:extLst>
          </p:cNvPr>
          <p:cNvSpPr txBox="1">
            <a:spLocks noChangeArrowheads="1"/>
          </p:cNvSpPr>
          <p:nvPr/>
        </p:nvSpPr>
        <p:spPr bwMode="auto">
          <a:xfrm>
            <a:off x="1469231" y="2015729"/>
            <a:ext cx="2404826"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b="1">
                <a:solidFill>
                  <a:srgbClr val="000000"/>
                </a:solidFill>
                <a:latin typeface="Arial" panose="020B0604020202020204" pitchFamily="34" charset="0"/>
              </a:rPr>
              <a:t>DWH SDLC (</a:t>
            </a:r>
            <a:r>
              <a:rPr lang="en-US" altLang="en-US" sz="1500" b="1">
                <a:solidFill>
                  <a:srgbClr val="FF0000"/>
                </a:solidFill>
                <a:latin typeface="Arial" panose="020B0604020202020204" pitchFamily="34" charset="0"/>
              </a:rPr>
              <a:t>CLDS</a:t>
            </a:r>
            <a:r>
              <a:rPr lang="en-US" altLang="en-US" sz="1500" b="1">
                <a:solidFill>
                  <a:srgbClr val="000000"/>
                </a:solidFill>
                <a:latin typeface="Arial" panose="020B0604020202020204" pitchFamily="34" charset="0"/>
              </a:rPr>
              <a:t>)</a:t>
            </a:r>
          </a:p>
          <a:p>
            <a:pPr defTabSz="685800" eaLnBrk="1" fontAlgn="base" hangingPunct="1">
              <a:spcBef>
                <a:spcPct val="0"/>
              </a:spcBef>
              <a:spcAft>
                <a:spcPct val="0"/>
              </a:spcAft>
              <a:buClrTx/>
              <a:buSzTx/>
              <a:buNone/>
            </a:pPr>
            <a:endParaRPr lang="en-US" altLang="en-US" sz="1500" b="1">
              <a:solidFill>
                <a:srgbClr val="000000"/>
              </a:solidFill>
              <a:latin typeface="Arial" panose="020B0604020202020204" pitchFamily="34" charset="0"/>
            </a:endParaRP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Implement warehouse</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Integrate data</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Test for biasness</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Program w.r.t data</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Design DSS system</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Analyze results</a:t>
            </a:r>
          </a:p>
          <a:p>
            <a:pPr defTabSz="685800" eaLnBrk="1" fontAlgn="base" hangingPunct="1">
              <a:spcBef>
                <a:spcPct val="0"/>
              </a:spcBef>
              <a:spcAft>
                <a:spcPct val="0"/>
              </a:spcAft>
              <a:buClr>
                <a:srgbClr val="333399"/>
              </a:buClr>
              <a:buSzTx/>
              <a:buFont typeface="Wingdings" panose="05000000000000000000" pitchFamily="2" charset="2"/>
              <a:buChar char="§"/>
            </a:pPr>
            <a:r>
              <a:rPr lang="en-US" altLang="en-US" sz="1500">
                <a:solidFill>
                  <a:srgbClr val="000000"/>
                </a:solidFill>
                <a:latin typeface="Arial" panose="020B0604020202020204" pitchFamily="34" charset="0"/>
              </a:rPr>
              <a:t> Understand requirement</a:t>
            </a:r>
          </a:p>
        </p:txBody>
      </p:sp>
      <p:grpSp>
        <p:nvGrpSpPr>
          <p:cNvPr id="2" name="Group 16">
            <a:extLst>
              <a:ext uri="{FF2B5EF4-FFF2-40B4-BE49-F238E27FC236}">
                <a16:creationId xmlns:a16="http://schemas.microsoft.com/office/drawing/2014/main" id="{CE13B50A-1400-473E-90D9-3B68A922B0FB}"/>
              </a:ext>
            </a:extLst>
          </p:cNvPr>
          <p:cNvGrpSpPr>
            <a:grpSpLocks/>
          </p:cNvGrpSpPr>
          <p:nvPr/>
        </p:nvGrpSpPr>
        <p:grpSpPr bwMode="auto">
          <a:xfrm>
            <a:off x="3486150" y="1085850"/>
            <a:ext cx="3604225" cy="1797844"/>
            <a:chOff x="3264" y="1056"/>
            <a:chExt cx="2442" cy="1510"/>
          </a:xfrm>
        </p:grpSpPr>
        <p:sp>
          <p:nvSpPr>
            <p:cNvPr id="48136" name="Text Box 17">
              <a:extLst>
                <a:ext uri="{FF2B5EF4-FFF2-40B4-BE49-F238E27FC236}">
                  <a16:creationId xmlns:a16="http://schemas.microsoft.com/office/drawing/2014/main" id="{F63B2DD1-69BA-494A-917D-8A52D27797CE}"/>
                </a:ext>
              </a:extLst>
            </p:cNvPr>
            <p:cNvSpPr txBox="1">
              <a:spLocks noChangeArrowheads="1"/>
            </p:cNvSpPr>
            <p:nvPr/>
          </p:nvSpPr>
          <p:spPr bwMode="auto">
            <a:xfrm>
              <a:off x="4608" y="2256"/>
              <a:ext cx="1098" cy="310"/>
            </a:xfrm>
            <a:prstGeom prst="rect">
              <a:avLst/>
            </a:prstGeom>
            <a:solidFill>
              <a:schemeClr val="accent6">
                <a:lumMod val="20000"/>
                <a:lumOff val="80000"/>
              </a:schemeClr>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defTabSz="685800" fontAlgn="base">
                <a:spcBef>
                  <a:spcPct val="0"/>
                </a:spcBef>
                <a:spcAft>
                  <a:spcPct val="0"/>
                </a:spcAft>
                <a:defRPr/>
              </a:pPr>
              <a:r>
                <a:rPr lang="en-US" altLang="en-US" dirty="0">
                  <a:solidFill>
                    <a:srgbClr val="000000"/>
                  </a:solidFill>
                </a:rPr>
                <a:t>Requirements</a:t>
              </a:r>
            </a:p>
          </p:txBody>
        </p:sp>
        <p:sp>
          <p:nvSpPr>
            <p:cNvPr id="3" name="Text Box 18">
              <a:extLst>
                <a:ext uri="{FF2B5EF4-FFF2-40B4-BE49-F238E27FC236}">
                  <a16:creationId xmlns:a16="http://schemas.microsoft.com/office/drawing/2014/main" id="{277CA1E2-2E5E-41F8-B54C-A4EB1C87AD53}"/>
                </a:ext>
              </a:extLst>
            </p:cNvPr>
            <p:cNvSpPr txBox="1">
              <a:spLocks noChangeArrowheads="1"/>
            </p:cNvSpPr>
            <p:nvPr/>
          </p:nvSpPr>
          <p:spPr bwMode="auto">
            <a:xfrm>
              <a:off x="3504" y="1728"/>
              <a:ext cx="725" cy="310"/>
            </a:xfrm>
            <a:prstGeom prst="rect">
              <a:avLst/>
            </a:prstGeom>
            <a:solidFill>
              <a:schemeClr val="accent2"/>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a:solidFill>
                    <a:srgbClr val="000000"/>
                  </a:solidFill>
                  <a:latin typeface="Arial" panose="020B0604020202020204" pitchFamily="34" charset="0"/>
                </a:rPr>
                <a:t>Program</a:t>
              </a:r>
            </a:p>
          </p:txBody>
        </p:sp>
        <p:sp>
          <p:nvSpPr>
            <p:cNvPr id="48137" name="Text Box 19">
              <a:extLst>
                <a:ext uri="{FF2B5EF4-FFF2-40B4-BE49-F238E27FC236}">
                  <a16:creationId xmlns:a16="http://schemas.microsoft.com/office/drawing/2014/main" id="{3156821A-D179-4BFA-850E-B285FB0BDBCE}"/>
                </a:ext>
              </a:extLst>
            </p:cNvPr>
            <p:cNvSpPr txBox="1">
              <a:spLocks noChangeArrowheads="1"/>
            </p:cNvSpPr>
            <p:nvPr/>
          </p:nvSpPr>
          <p:spPr bwMode="auto">
            <a:xfrm>
              <a:off x="3888" y="1968"/>
              <a:ext cx="404"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3600">
                  <a:solidFill>
                    <a:srgbClr val="000000"/>
                  </a:solidFill>
                  <a:latin typeface="Arial" panose="020B0604020202020204" pitchFamily="34" charset="0"/>
                  <a:sym typeface="Wingdings" panose="05000000000000000000" pitchFamily="2" charset="2"/>
                </a:rPr>
                <a:t></a:t>
              </a:r>
            </a:p>
          </p:txBody>
        </p:sp>
        <p:sp>
          <p:nvSpPr>
            <p:cNvPr id="48138" name="AutoShape 20">
              <a:extLst>
                <a:ext uri="{FF2B5EF4-FFF2-40B4-BE49-F238E27FC236}">
                  <a16:creationId xmlns:a16="http://schemas.microsoft.com/office/drawing/2014/main" id="{5F15B145-5523-47DF-BEF2-E951ECD3A41F}"/>
                </a:ext>
              </a:extLst>
            </p:cNvPr>
            <p:cNvSpPr>
              <a:spLocks noChangeArrowheads="1"/>
            </p:cNvSpPr>
            <p:nvPr/>
          </p:nvSpPr>
          <p:spPr bwMode="auto">
            <a:xfrm>
              <a:off x="3264" y="1056"/>
              <a:ext cx="336" cy="432"/>
            </a:xfrm>
            <a:prstGeom prst="can">
              <a:avLst>
                <a:gd name="adj" fmla="val 32143"/>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050" b="1">
                  <a:solidFill>
                    <a:srgbClr val="000000"/>
                  </a:solidFill>
                  <a:latin typeface="Arial" panose="020B0604020202020204" pitchFamily="34" charset="0"/>
                </a:rPr>
                <a:t>DWH</a:t>
              </a:r>
            </a:p>
          </p:txBody>
        </p:sp>
        <p:sp>
          <p:nvSpPr>
            <p:cNvPr id="48139" name="Line 21">
              <a:extLst>
                <a:ext uri="{FF2B5EF4-FFF2-40B4-BE49-F238E27FC236}">
                  <a16:creationId xmlns:a16="http://schemas.microsoft.com/office/drawing/2014/main" id="{5B26318A-09B8-4472-9977-2E52EA96B689}"/>
                </a:ext>
              </a:extLst>
            </p:cNvPr>
            <p:cNvSpPr>
              <a:spLocks noChangeShapeType="1"/>
            </p:cNvSpPr>
            <p:nvPr/>
          </p:nvSpPr>
          <p:spPr bwMode="auto">
            <a:xfrm>
              <a:off x="3456" y="1488"/>
              <a:ext cx="240"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48140" name="Line 22">
              <a:extLst>
                <a:ext uri="{FF2B5EF4-FFF2-40B4-BE49-F238E27FC236}">
                  <a16:creationId xmlns:a16="http://schemas.microsoft.com/office/drawing/2014/main" id="{BCBFB1A2-DAB7-43A8-94AA-6AB006D4E4AA}"/>
                </a:ext>
              </a:extLst>
            </p:cNvPr>
            <p:cNvSpPr>
              <a:spLocks noChangeShapeType="1"/>
            </p:cNvSpPr>
            <p:nvPr/>
          </p:nvSpPr>
          <p:spPr bwMode="auto">
            <a:xfrm>
              <a:off x="3648" y="1968"/>
              <a:ext cx="336"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48141" name="Line 23">
              <a:extLst>
                <a:ext uri="{FF2B5EF4-FFF2-40B4-BE49-F238E27FC236}">
                  <a16:creationId xmlns:a16="http://schemas.microsoft.com/office/drawing/2014/main" id="{715DE367-8341-427C-8826-E159543283C2}"/>
                </a:ext>
              </a:extLst>
            </p:cNvPr>
            <p:cNvSpPr>
              <a:spLocks noChangeShapeType="1"/>
            </p:cNvSpPr>
            <p:nvPr/>
          </p:nvSpPr>
          <p:spPr bwMode="auto">
            <a:xfrm>
              <a:off x="4272" y="2256"/>
              <a:ext cx="336"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48142" name="Text Box 24">
              <a:extLst>
                <a:ext uri="{FF2B5EF4-FFF2-40B4-BE49-F238E27FC236}">
                  <a16:creationId xmlns:a16="http://schemas.microsoft.com/office/drawing/2014/main" id="{D199DA19-4E38-4649-A14E-224069ACE030}"/>
                </a:ext>
              </a:extLst>
            </p:cNvPr>
            <p:cNvSpPr txBox="1">
              <a:spLocks noChangeArrowheads="1"/>
            </p:cNvSpPr>
            <p:nvPr/>
          </p:nvSpPr>
          <p:spPr bwMode="auto">
            <a:xfrm>
              <a:off x="3360" y="1248"/>
              <a:ext cx="12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1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3031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2739-E2DF-4330-916C-22D944A64A13}"/>
              </a:ext>
            </a:extLst>
          </p:cNvPr>
          <p:cNvSpPr>
            <a:spLocks noGrp="1"/>
          </p:cNvSpPr>
          <p:nvPr>
            <p:ph type="title"/>
          </p:nvPr>
        </p:nvSpPr>
        <p:spPr/>
        <p:txBody>
          <a:bodyPr/>
          <a:lstStyle/>
          <a:p>
            <a:r>
              <a:rPr lang="en-US" dirty="0"/>
              <a:t>Modeling Technique</a:t>
            </a:r>
          </a:p>
        </p:txBody>
      </p:sp>
      <p:sp>
        <p:nvSpPr>
          <p:cNvPr id="3" name="Content Placeholder 2">
            <a:extLst>
              <a:ext uri="{FF2B5EF4-FFF2-40B4-BE49-F238E27FC236}">
                <a16:creationId xmlns:a16="http://schemas.microsoft.com/office/drawing/2014/main" id="{FD600F5D-B3BB-491D-81AB-431CB5472BA9}"/>
              </a:ext>
            </a:extLst>
          </p:cNvPr>
          <p:cNvSpPr>
            <a:spLocks noGrp="1"/>
          </p:cNvSpPr>
          <p:nvPr>
            <p:ph idx="1"/>
          </p:nvPr>
        </p:nvSpPr>
        <p:spPr>
          <a:xfrm>
            <a:off x="381000" y="771525"/>
            <a:ext cx="8382000" cy="4171950"/>
          </a:xfrm>
        </p:spPr>
        <p:txBody>
          <a:bodyPr/>
          <a:lstStyle/>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ahoma" panose="020B0604030504040204" pitchFamily="34" charset="0"/>
              </a:rPr>
              <a:t>The </a:t>
            </a:r>
            <a:r>
              <a:rPr lang="en-US" sz="2400" b="0" i="0" u="none" strike="noStrike" dirty="0">
                <a:solidFill>
                  <a:srgbClr val="FF0000"/>
                </a:solidFill>
                <a:effectLst/>
                <a:latin typeface="Tahoma" panose="020B0604030504040204" pitchFamily="34" charset="0"/>
              </a:rPr>
              <a:t>entity-relationship data model </a:t>
            </a:r>
            <a:r>
              <a:rPr lang="en-US" sz="2400" b="0" i="0" u="none" strike="noStrike" dirty="0">
                <a:solidFill>
                  <a:srgbClr val="000000"/>
                </a:solidFill>
                <a:effectLst/>
                <a:latin typeface="Tahoma" panose="020B0604030504040204" pitchFamily="34" charset="0"/>
              </a:rPr>
              <a:t>is commonly used in the design of </a:t>
            </a:r>
            <a:r>
              <a:rPr lang="en-US" sz="2400" b="0" i="0" u="none" strike="noStrike" dirty="0">
                <a:solidFill>
                  <a:srgbClr val="0000FF"/>
                </a:solidFill>
                <a:effectLst/>
                <a:latin typeface="Tahoma" panose="020B0604030504040204" pitchFamily="34" charset="0"/>
              </a:rPr>
              <a:t>relational databases</a:t>
            </a:r>
            <a:r>
              <a:rPr lang="en-US" sz="2400" b="0" i="0" u="none" strike="noStrike" dirty="0">
                <a:solidFill>
                  <a:srgbClr val="000000"/>
                </a:solidFill>
                <a:effectLst/>
                <a:latin typeface="Tahoma" panose="020B0604030504040204" pitchFamily="34" charset="0"/>
              </a:rPr>
              <a:t>: </a:t>
            </a:r>
            <a:endParaRPr lang="en-US" sz="1600" b="0" i="0" u="none" strike="noStrike" dirty="0">
              <a:solidFill>
                <a:srgbClr val="3333CC"/>
              </a:solidFill>
              <a:effectLst/>
              <a:latin typeface="Noto Sans Symbols"/>
            </a:endParaRPr>
          </a:p>
          <a:p>
            <a:pPr marL="742950" lvl="1" indent="-285750" algn="just" rtl="0" fontAlgn="base">
              <a:spcBef>
                <a:spcPts val="480"/>
              </a:spcBef>
              <a:spcAft>
                <a:spcPts val="0"/>
              </a:spcAft>
              <a:buFont typeface="Arial" panose="020B0604020202020204" pitchFamily="34" charset="0"/>
              <a:buChar char="•"/>
            </a:pPr>
            <a:r>
              <a:rPr lang="en-US" sz="1800" b="0" i="0" u="none" strike="noStrike" dirty="0">
                <a:solidFill>
                  <a:srgbClr val="000000"/>
                </a:solidFill>
                <a:effectLst/>
                <a:latin typeface="Tahoma" panose="020B0604030504040204" pitchFamily="34" charset="0"/>
              </a:rPr>
              <a:t>Where a database schema consists of a set of entities and the relationships between them. Such a data model is appropriate </a:t>
            </a:r>
            <a:r>
              <a:rPr lang="en-US" sz="1800" b="0" i="0" u="none" strike="noStrike" dirty="0">
                <a:solidFill>
                  <a:srgbClr val="FF0000"/>
                </a:solidFill>
                <a:effectLst/>
                <a:latin typeface="Tahoma" panose="020B0604030504040204" pitchFamily="34" charset="0"/>
              </a:rPr>
              <a:t>for online transaction processing. </a:t>
            </a:r>
            <a:endParaRPr lang="en-US" sz="1100" b="0" i="0" u="none" strike="noStrike" dirty="0">
              <a:solidFill>
                <a:srgbClr val="FF0000"/>
              </a:solidFill>
              <a:effectLst/>
              <a:latin typeface="Noto Sans Symbols"/>
            </a:endParaRPr>
          </a:p>
          <a:p>
            <a:pPr algn="just" rtl="0" fontAlgn="base">
              <a:spcBef>
                <a:spcPts val="560"/>
              </a:spcBef>
              <a:spcAft>
                <a:spcPts val="0"/>
              </a:spcAft>
              <a:buFont typeface="Arial" panose="020B0604020202020204" pitchFamily="34" charset="0"/>
              <a:buChar char="•"/>
            </a:pPr>
            <a:r>
              <a:rPr lang="en-US" sz="2400" b="0" i="0" u="none" strike="noStrike" dirty="0">
                <a:solidFill>
                  <a:srgbClr val="000000"/>
                </a:solidFill>
                <a:effectLst/>
                <a:latin typeface="Tahoma" panose="020B0604030504040204" pitchFamily="34" charset="0"/>
              </a:rPr>
              <a:t>A data warehouse, requires a </a:t>
            </a:r>
            <a:r>
              <a:rPr lang="en-US" sz="2400" b="0" i="0" u="none" strike="noStrike" dirty="0">
                <a:solidFill>
                  <a:srgbClr val="FF0000"/>
                </a:solidFill>
                <a:effectLst/>
                <a:latin typeface="Tahoma" panose="020B0604030504040204" pitchFamily="34" charset="0"/>
              </a:rPr>
              <a:t>concise, subject-oriented schema</a:t>
            </a:r>
            <a:r>
              <a:rPr lang="en-US" sz="2400" b="0" i="0" u="none" strike="noStrike" dirty="0">
                <a:solidFill>
                  <a:srgbClr val="000000"/>
                </a:solidFill>
                <a:effectLst/>
                <a:latin typeface="Tahoma" panose="020B0604030504040204" pitchFamily="34" charset="0"/>
              </a:rPr>
              <a:t> that facilitates </a:t>
            </a:r>
            <a:r>
              <a:rPr lang="en-US" sz="2400" b="0" i="0" u="none" strike="noStrike" dirty="0">
                <a:solidFill>
                  <a:srgbClr val="0000FF"/>
                </a:solidFill>
                <a:effectLst/>
                <a:latin typeface="Tahoma" panose="020B0604030504040204" pitchFamily="34" charset="0"/>
              </a:rPr>
              <a:t>online data analysis</a:t>
            </a:r>
            <a:r>
              <a:rPr lang="en-US" sz="2400" b="0" i="0" u="none" strike="noStrike" dirty="0">
                <a:solidFill>
                  <a:srgbClr val="000000"/>
                </a:solidFill>
                <a:effectLst/>
                <a:latin typeface="Tahoma" panose="020B0604030504040204" pitchFamily="34" charset="0"/>
              </a:rPr>
              <a:t>.</a:t>
            </a:r>
            <a:endParaRPr lang="en-US" sz="1600" b="0" i="0" u="none" strike="noStrike" dirty="0">
              <a:solidFill>
                <a:srgbClr val="3333CC"/>
              </a:solidFill>
              <a:effectLst/>
              <a:latin typeface="Noto Sans Symbols"/>
            </a:endParaRPr>
          </a:p>
          <a:p>
            <a:pPr marL="742950" lvl="1" indent="-285750" algn="just" rtl="0" fontAlgn="base">
              <a:spcBef>
                <a:spcPts val="480"/>
              </a:spcBef>
              <a:spcAft>
                <a:spcPts val="0"/>
              </a:spcAft>
              <a:buFont typeface="Arial" panose="020B0604020202020204" pitchFamily="34" charset="0"/>
              <a:buChar char="•"/>
            </a:pPr>
            <a:r>
              <a:rPr lang="en-US" sz="2000" b="0" i="0" u="none" strike="noStrike" dirty="0">
                <a:solidFill>
                  <a:srgbClr val="000000"/>
                </a:solidFill>
                <a:effectLst/>
                <a:latin typeface="Tahoma" panose="020B0604030504040204" pitchFamily="34" charset="0"/>
              </a:rPr>
              <a:t>The most popular data model for a data warehouse is a </a:t>
            </a:r>
            <a:r>
              <a:rPr lang="en-US" sz="2000" b="1" i="0" u="none" strike="noStrike" dirty="0">
                <a:solidFill>
                  <a:srgbClr val="FF0000"/>
                </a:solidFill>
                <a:effectLst/>
                <a:latin typeface="Tahoma" panose="020B0604030504040204" pitchFamily="34" charset="0"/>
              </a:rPr>
              <a:t>dimensional model.</a:t>
            </a:r>
            <a:endParaRPr lang="en-US" sz="1200" b="0" i="0" u="none" strike="noStrike" dirty="0">
              <a:solidFill>
                <a:srgbClr val="FF0000"/>
              </a:solidFill>
              <a:effectLst/>
              <a:latin typeface="Noto Sans Symbols"/>
            </a:endParaRPr>
          </a:p>
          <a:p>
            <a:endParaRPr lang="en-US" dirty="0"/>
          </a:p>
        </p:txBody>
      </p:sp>
      <p:sp>
        <p:nvSpPr>
          <p:cNvPr id="4" name="Date Placeholder 3">
            <a:extLst>
              <a:ext uri="{FF2B5EF4-FFF2-40B4-BE49-F238E27FC236}">
                <a16:creationId xmlns:a16="http://schemas.microsoft.com/office/drawing/2014/main" id="{F141232A-09ED-4A21-9D09-A3480103D509}"/>
              </a:ext>
            </a:extLst>
          </p:cNvPr>
          <p:cNvSpPr>
            <a:spLocks noGrp="1"/>
          </p:cNvSpPr>
          <p:nvPr>
            <p:ph type="dt" sz="half" idx="10"/>
          </p:nvPr>
        </p:nvSpPr>
        <p:spPr/>
        <p:txBody>
          <a:bodyPr/>
          <a:lstStyle/>
          <a:p>
            <a:pPr>
              <a:defRPr/>
            </a:pPr>
            <a:fld id="{EAEED520-1755-42A3-A1BE-8E4E1BBB8962}" type="datetime4">
              <a:rPr lang="en-US" smtClean="0"/>
              <a:pPr>
                <a:defRPr/>
              </a:pPr>
              <a:t>November 28, 2021</a:t>
            </a:fld>
            <a:endParaRPr lang="en-US"/>
          </a:p>
        </p:txBody>
      </p:sp>
      <p:sp>
        <p:nvSpPr>
          <p:cNvPr id="5" name="Slide Number Placeholder 4">
            <a:extLst>
              <a:ext uri="{FF2B5EF4-FFF2-40B4-BE49-F238E27FC236}">
                <a16:creationId xmlns:a16="http://schemas.microsoft.com/office/drawing/2014/main" id="{F3E6A489-6FE5-44F7-80A6-382BE1FD6409}"/>
              </a:ext>
            </a:extLst>
          </p:cNvPr>
          <p:cNvSpPr>
            <a:spLocks noGrp="1"/>
          </p:cNvSpPr>
          <p:nvPr>
            <p:ph type="sldNum" sz="quarter" idx="11"/>
          </p:nvPr>
        </p:nvSpPr>
        <p:spPr/>
        <p:txBody>
          <a:bodyPr/>
          <a:lstStyle/>
          <a:p>
            <a:fld id="{49BC0018-60C1-4BB9-8E02-74F1718E45CD}" type="slidenum">
              <a:rPr lang="en-US" altLang="en-US" smtClean="0"/>
              <a:pPr/>
              <a:t>14</a:t>
            </a:fld>
            <a:endParaRPr lang="en-US" altLang="en-US"/>
          </a:p>
        </p:txBody>
      </p:sp>
    </p:spTree>
    <p:extLst>
      <p:ext uri="{BB962C8B-B14F-4D97-AF65-F5344CB8AC3E}">
        <p14:creationId xmlns:p14="http://schemas.microsoft.com/office/powerpoint/2010/main" val="319493801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2FCC-F19E-483F-8D14-0511A3938C93}"/>
              </a:ext>
            </a:extLst>
          </p:cNvPr>
          <p:cNvSpPr>
            <a:spLocks noGrp="1"/>
          </p:cNvSpPr>
          <p:nvPr>
            <p:ph type="title"/>
          </p:nvPr>
        </p:nvSpPr>
        <p:spPr/>
        <p:txBody>
          <a:bodyPr/>
          <a:lstStyle/>
          <a:p>
            <a:r>
              <a:rPr lang="en-US" dirty="0"/>
              <a:t>What is Dimensional Modeling</a:t>
            </a:r>
          </a:p>
        </p:txBody>
      </p:sp>
      <p:sp>
        <p:nvSpPr>
          <p:cNvPr id="3" name="Content Placeholder 2">
            <a:extLst>
              <a:ext uri="{FF2B5EF4-FFF2-40B4-BE49-F238E27FC236}">
                <a16:creationId xmlns:a16="http://schemas.microsoft.com/office/drawing/2014/main" id="{29E67B76-63D1-444E-8A55-1DB19675D353}"/>
              </a:ext>
            </a:extLst>
          </p:cNvPr>
          <p:cNvSpPr>
            <a:spLocks noGrp="1"/>
          </p:cNvSpPr>
          <p:nvPr>
            <p:ph idx="1"/>
          </p:nvPr>
        </p:nvSpPr>
        <p:spPr>
          <a:xfrm>
            <a:off x="382588" y="857250"/>
            <a:ext cx="8382000" cy="3886200"/>
          </a:xfrm>
        </p:spPr>
        <p:txBody>
          <a:bodyPr/>
          <a:lstStyle/>
          <a:p>
            <a:pPr marL="0" indent="0" fontAlgn="base">
              <a:spcBef>
                <a:spcPts val="0"/>
              </a:spcBef>
              <a:spcAft>
                <a:spcPts val="0"/>
              </a:spcAft>
              <a:buNone/>
            </a:pPr>
            <a:r>
              <a:rPr lang="en-US" sz="2000" b="0" i="0" u="none" strike="noStrike" dirty="0">
                <a:solidFill>
                  <a:srgbClr val="000000"/>
                </a:solidFill>
                <a:effectLst/>
                <a:latin typeface="Tahoma" panose="020B0604030504040204" pitchFamily="34" charset="0"/>
              </a:rPr>
              <a:t>A simpler </a:t>
            </a:r>
            <a:r>
              <a:rPr lang="en-US" sz="2000" b="1" i="0" u="none" strike="noStrike" dirty="0">
                <a:solidFill>
                  <a:srgbClr val="C00000"/>
                </a:solidFill>
                <a:effectLst/>
                <a:latin typeface="Tahoma" panose="020B0604030504040204" pitchFamily="34" charset="0"/>
              </a:rPr>
              <a:t>logical model </a:t>
            </a:r>
            <a:r>
              <a:rPr lang="en-US" sz="2000" b="0" i="0" u="none" strike="noStrike" dirty="0">
                <a:solidFill>
                  <a:srgbClr val="000000"/>
                </a:solidFill>
                <a:effectLst/>
                <a:latin typeface="Tahoma" panose="020B0604030504040204" pitchFamily="34" charset="0"/>
              </a:rPr>
              <a:t>optimized for decision support systems.</a:t>
            </a:r>
            <a:endParaRPr lang="en-US" sz="1400" b="0" i="0" u="none" strike="noStrike" dirty="0">
              <a:solidFill>
                <a:srgbClr val="3333CC"/>
              </a:solidFill>
              <a:effectLst/>
              <a:latin typeface="Noto Sans Symbols"/>
            </a:endParaRPr>
          </a:p>
          <a:p>
            <a:pPr marL="0" indent="0" fontAlgn="base">
              <a:spcBef>
                <a:spcPts val="480"/>
              </a:spcBef>
              <a:spcAft>
                <a:spcPts val="0"/>
              </a:spcAft>
              <a:buNone/>
            </a:pPr>
            <a:br>
              <a:rPr lang="en-US" sz="1600" b="0" dirty="0">
                <a:effectLst/>
              </a:rPr>
            </a:br>
            <a:r>
              <a:rPr lang="en-US" sz="2000" b="0" i="0" u="none" strike="noStrike" dirty="0">
                <a:solidFill>
                  <a:srgbClr val="000000"/>
                </a:solidFill>
                <a:effectLst/>
                <a:latin typeface="Tahoma" panose="020B0604030504040204" pitchFamily="34" charset="0"/>
              </a:rPr>
              <a:t>Inherently dimensional in nature, with a single central </a:t>
            </a:r>
            <a:r>
              <a:rPr lang="en-US" sz="2000" b="1" i="0" u="none" strike="noStrike" dirty="0">
                <a:solidFill>
                  <a:srgbClr val="FF0000"/>
                </a:solidFill>
                <a:effectLst/>
                <a:latin typeface="Tahoma" panose="020B0604030504040204" pitchFamily="34" charset="0"/>
              </a:rPr>
              <a:t>fact table</a:t>
            </a:r>
            <a:r>
              <a:rPr lang="en-US" sz="2000" b="0" i="0" u="none" strike="noStrike" dirty="0">
                <a:solidFill>
                  <a:srgbClr val="FF0000"/>
                </a:solidFill>
                <a:effectLst/>
                <a:latin typeface="Tahoma" panose="020B0604030504040204" pitchFamily="34" charset="0"/>
              </a:rPr>
              <a:t> </a:t>
            </a:r>
            <a:r>
              <a:rPr lang="en-US" sz="2000" b="0" i="0" u="none" strike="noStrike" dirty="0">
                <a:solidFill>
                  <a:srgbClr val="000000"/>
                </a:solidFill>
                <a:effectLst/>
                <a:latin typeface="Tahoma" panose="020B0604030504040204" pitchFamily="34" charset="0"/>
              </a:rPr>
              <a:t>and a set of smaller </a:t>
            </a:r>
            <a:r>
              <a:rPr lang="en-US" sz="2000" b="1" i="0" u="none" strike="noStrike" dirty="0">
                <a:solidFill>
                  <a:srgbClr val="FF0000"/>
                </a:solidFill>
                <a:effectLst/>
                <a:latin typeface="Tahoma" panose="020B0604030504040204" pitchFamily="34" charset="0"/>
              </a:rPr>
              <a:t>dimensional tables</a:t>
            </a:r>
            <a:r>
              <a:rPr lang="en-US" sz="2000" b="0" i="0" u="none" strike="noStrike" dirty="0">
                <a:solidFill>
                  <a:srgbClr val="000000"/>
                </a:solidFill>
                <a:effectLst/>
                <a:latin typeface="Tahoma" panose="020B0604030504040204" pitchFamily="34" charset="0"/>
              </a:rPr>
              <a:t>.</a:t>
            </a:r>
          </a:p>
          <a:p>
            <a:pPr marL="0" indent="0" algn="just" rtl="0" fontAlgn="base">
              <a:spcBef>
                <a:spcPts val="0"/>
              </a:spcBef>
              <a:spcAft>
                <a:spcPts val="0"/>
              </a:spcAft>
              <a:buNone/>
            </a:pPr>
            <a:endParaRPr lang="en-US" sz="1400" b="0" i="0" u="none" strike="noStrike" dirty="0">
              <a:solidFill>
                <a:srgbClr val="000000"/>
              </a:solidFill>
              <a:effectLst/>
              <a:latin typeface="Tahoma" panose="020B0604030504040204" pitchFamily="34" charset="0"/>
            </a:endParaRPr>
          </a:p>
          <a:p>
            <a:pPr marL="0" indent="0" algn="just" rtl="0" fontAlgn="base">
              <a:spcBef>
                <a:spcPts val="0"/>
              </a:spcBef>
              <a:spcAft>
                <a:spcPts val="0"/>
              </a:spcAft>
              <a:buNone/>
            </a:pPr>
            <a:r>
              <a:rPr lang="en-US" sz="2000" b="0" i="0" u="none" strike="noStrike" dirty="0">
                <a:solidFill>
                  <a:srgbClr val="000000"/>
                </a:solidFill>
                <a:effectLst/>
                <a:latin typeface="Tahoma" panose="020B0604030504040204" pitchFamily="34" charset="0"/>
              </a:rPr>
              <a:t>Results in a </a:t>
            </a:r>
            <a:r>
              <a:rPr lang="en-US" sz="2000" b="1" i="0" u="none" strike="noStrike" dirty="0">
                <a:solidFill>
                  <a:srgbClr val="FF0000"/>
                </a:solidFill>
                <a:effectLst/>
                <a:latin typeface="Tahoma" panose="020B0604030504040204" pitchFamily="34" charset="0"/>
              </a:rPr>
              <a:t>star like </a:t>
            </a:r>
            <a:r>
              <a:rPr lang="en-US" sz="2000" b="0" i="0" u="none" strike="noStrike" dirty="0">
                <a:solidFill>
                  <a:srgbClr val="000000"/>
                </a:solidFill>
                <a:effectLst/>
                <a:latin typeface="Tahoma" panose="020B0604030504040204" pitchFamily="34" charset="0"/>
              </a:rPr>
              <a:t>structure, called </a:t>
            </a:r>
            <a:r>
              <a:rPr lang="en-US" sz="2000" b="1" i="0" u="none" strike="noStrike" dirty="0">
                <a:solidFill>
                  <a:srgbClr val="000000"/>
                </a:solidFill>
                <a:effectLst/>
                <a:latin typeface="Tahoma" panose="020B0604030504040204" pitchFamily="34" charset="0"/>
              </a:rPr>
              <a:t>star schema or star join.</a:t>
            </a:r>
            <a:endParaRPr lang="en-US" sz="2000" b="0" i="0" u="none" strike="noStrike" dirty="0">
              <a:solidFill>
                <a:srgbClr val="3333CC"/>
              </a:solidFill>
              <a:effectLst/>
              <a:latin typeface="Noto Sans Symbols"/>
            </a:endParaRPr>
          </a:p>
          <a:p>
            <a:pPr marL="354965" indent="-285750">
              <a:spcBef>
                <a:spcPts val="560"/>
              </a:spcBef>
              <a:spcAft>
                <a:spcPts val="0"/>
              </a:spcAft>
            </a:pPr>
            <a:r>
              <a:rPr lang="en-US" b="0" i="0" u="none" strike="noStrike" dirty="0">
                <a:solidFill>
                  <a:srgbClr val="000000"/>
                </a:solidFill>
                <a:effectLst/>
                <a:latin typeface="Tahoma" panose="020B0604030504040204" pitchFamily="34" charset="0"/>
              </a:rPr>
              <a:t>All relationships mandatory 1-M.</a:t>
            </a:r>
            <a:endParaRPr lang="en-US" b="0" i="0" u="none" strike="noStrike" dirty="0">
              <a:solidFill>
                <a:srgbClr val="FF0000"/>
              </a:solidFill>
              <a:effectLst/>
              <a:latin typeface="Noto Sans Symbols"/>
            </a:endParaRPr>
          </a:p>
          <a:p>
            <a:pPr marL="354965" indent="-285750">
              <a:spcBef>
                <a:spcPts val="560"/>
              </a:spcBef>
              <a:spcAft>
                <a:spcPts val="0"/>
              </a:spcAft>
            </a:pPr>
            <a:r>
              <a:rPr lang="en-US" b="0" i="0" u="none" strike="noStrike" dirty="0">
                <a:solidFill>
                  <a:srgbClr val="000000"/>
                </a:solidFill>
                <a:effectLst/>
                <a:latin typeface="Tahoma" panose="020B0604030504040204" pitchFamily="34" charset="0"/>
              </a:rPr>
              <a:t>Single path between any two levels.</a:t>
            </a:r>
            <a:endParaRPr lang="en-US" b="0" i="0" u="none" strike="noStrike" dirty="0">
              <a:solidFill>
                <a:srgbClr val="FF0000"/>
              </a:solidFill>
              <a:effectLst/>
              <a:latin typeface="Noto Sans Symbols"/>
            </a:endParaRPr>
          </a:p>
          <a:p>
            <a:pPr>
              <a:spcBef>
                <a:spcPts val="560"/>
              </a:spcBef>
              <a:spcAft>
                <a:spcPts val="0"/>
              </a:spcAft>
            </a:pPr>
            <a:r>
              <a:rPr lang="en-US" b="0" i="0" u="none" strike="noStrike" dirty="0">
                <a:solidFill>
                  <a:srgbClr val="000000"/>
                </a:solidFill>
                <a:effectLst/>
                <a:latin typeface="Tahoma" panose="020B0604030504040204" pitchFamily="34" charset="0"/>
              </a:rPr>
              <a:t>Supports </a:t>
            </a:r>
            <a:r>
              <a:rPr lang="en-US" b="1" i="0" u="none" strike="noStrike" dirty="0">
                <a:solidFill>
                  <a:srgbClr val="000000"/>
                </a:solidFill>
                <a:effectLst/>
                <a:latin typeface="Tahoma" panose="020B0604030504040204" pitchFamily="34" charset="0"/>
              </a:rPr>
              <a:t>ROLAP operations</a:t>
            </a:r>
            <a:r>
              <a:rPr lang="en-US" b="0" i="0" u="none" strike="noStrike" dirty="0">
                <a:solidFill>
                  <a:srgbClr val="000000"/>
                </a:solidFill>
                <a:effectLst/>
                <a:latin typeface="Tahoma" panose="020B0604030504040204" pitchFamily="34" charset="0"/>
              </a:rPr>
              <a:t>.</a:t>
            </a:r>
            <a:endParaRPr lang="en-US" b="0" i="0" u="none" strike="noStrike" dirty="0">
              <a:solidFill>
                <a:srgbClr val="3333CC"/>
              </a:solidFill>
              <a:effectLst/>
              <a:latin typeface="Noto Sans Symbols"/>
            </a:endParaRPr>
          </a:p>
          <a:p>
            <a:pPr marL="0" indent="0" fontAlgn="base">
              <a:spcBef>
                <a:spcPts val="480"/>
              </a:spcBef>
              <a:spcAft>
                <a:spcPts val="0"/>
              </a:spcAft>
              <a:buNone/>
            </a:pPr>
            <a:br>
              <a:rPr lang="en-US" sz="1600" b="0" dirty="0">
                <a:effectLst/>
              </a:rPr>
            </a:br>
            <a:endParaRPr lang="en-US" dirty="0"/>
          </a:p>
        </p:txBody>
      </p:sp>
      <p:sp>
        <p:nvSpPr>
          <p:cNvPr id="4" name="Date Placeholder 3">
            <a:extLst>
              <a:ext uri="{FF2B5EF4-FFF2-40B4-BE49-F238E27FC236}">
                <a16:creationId xmlns:a16="http://schemas.microsoft.com/office/drawing/2014/main" id="{76253DA0-6DB0-4B9E-A6B4-CC1BD2D45230}"/>
              </a:ext>
            </a:extLst>
          </p:cNvPr>
          <p:cNvSpPr>
            <a:spLocks noGrp="1"/>
          </p:cNvSpPr>
          <p:nvPr>
            <p:ph type="dt" sz="half" idx="10"/>
          </p:nvPr>
        </p:nvSpPr>
        <p:spPr/>
        <p:txBody>
          <a:bodyPr/>
          <a:lstStyle/>
          <a:p>
            <a:pPr>
              <a:defRPr/>
            </a:pPr>
            <a:fld id="{EAEED520-1755-42A3-A1BE-8E4E1BBB8962}" type="datetime4">
              <a:rPr lang="en-US" smtClean="0"/>
              <a:pPr>
                <a:defRPr/>
              </a:pPr>
              <a:t>November 28, 2021</a:t>
            </a:fld>
            <a:endParaRPr lang="en-US"/>
          </a:p>
        </p:txBody>
      </p:sp>
      <p:sp>
        <p:nvSpPr>
          <p:cNvPr id="5" name="Slide Number Placeholder 4">
            <a:extLst>
              <a:ext uri="{FF2B5EF4-FFF2-40B4-BE49-F238E27FC236}">
                <a16:creationId xmlns:a16="http://schemas.microsoft.com/office/drawing/2014/main" id="{AD15B9F9-02EB-49B9-B7D8-A1E5503FB3CF}"/>
              </a:ext>
            </a:extLst>
          </p:cNvPr>
          <p:cNvSpPr>
            <a:spLocks noGrp="1"/>
          </p:cNvSpPr>
          <p:nvPr>
            <p:ph type="sldNum" sz="quarter" idx="11"/>
          </p:nvPr>
        </p:nvSpPr>
        <p:spPr/>
        <p:txBody>
          <a:bodyPr/>
          <a:lstStyle/>
          <a:p>
            <a:fld id="{49BC0018-60C1-4BB9-8E02-74F1718E45CD}" type="slidenum">
              <a:rPr lang="en-US" altLang="en-US" smtClean="0"/>
              <a:pPr/>
              <a:t>15</a:t>
            </a:fld>
            <a:endParaRPr lang="en-US" altLang="en-US"/>
          </a:p>
        </p:txBody>
      </p:sp>
    </p:spTree>
    <p:extLst>
      <p:ext uri="{BB962C8B-B14F-4D97-AF65-F5344CB8AC3E}">
        <p14:creationId xmlns:p14="http://schemas.microsoft.com/office/powerpoint/2010/main" val="341143974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4B9054D1-317D-4B9F-905F-6EC6644FBE5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5CCF36E1-F4C0-4641-B86C-69310A4D3D0B}" type="slidenum">
              <a:rPr lang="en-US" altLang="en-US" sz="900">
                <a:solidFill>
                  <a:srgbClr val="000000"/>
                </a:solidFill>
              </a:rPr>
              <a:pPr defTabSz="685800" eaLnBrk="1" fontAlgn="base" hangingPunct="1">
                <a:spcBef>
                  <a:spcPct val="0"/>
                </a:spcBef>
                <a:spcAft>
                  <a:spcPct val="0"/>
                </a:spcAft>
                <a:buClrTx/>
                <a:buSzTx/>
                <a:buNone/>
              </a:pPr>
              <a:t>16</a:t>
            </a:fld>
            <a:endParaRPr lang="en-US" altLang="en-US" sz="900">
              <a:solidFill>
                <a:srgbClr val="000000"/>
              </a:solidFill>
            </a:endParaRPr>
          </a:p>
        </p:txBody>
      </p:sp>
      <p:sp>
        <p:nvSpPr>
          <p:cNvPr id="13315" name="Rectangle 2">
            <a:extLst>
              <a:ext uri="{FF2B5EF4-FFF2-40B4-BE49-F238E27FC236}">
                <a16:creationId xmlns:a16="http://schemas.microsoft.com/office/drawing/2014/main" id="{78BCE095-6AAD-4879-8473-551FDA2D92AD}"/>
              </a:ext>
            </a:extLst>
          </p:cNvPr>
          <p:cNvSpPr>
            <a:spLocks noGrp="1" noChangeArrowheads="1"/>
          </p:cNvSpPr>
          <p:nvPr>
            <p:ph type="title"/>
          </p:nvPr>
        </p:nvSpPr>
        <p:spPr>
          <a:xfrm>
            <a:off x="1314450" y="0"/>
            <a:ext cx="6686550" cy="571500"/>
          </a:xfrm>
          <a:noFill/>
        </p:spPr>
        <p:txBody>
          <a:bodyPr vert="horz" wrap="square" lIns="69056" tIns="34529" rIns="69056" bIns="34529" numCol="1" anchor="ctr" anchorCtr="0" compatLnSpc="1">
            <a:prstTxWarp prst="textNoShape">
              <a:avLst/>
            </a:prstTxWarp>
          </a:bodyPr>
          <a:lstStyle/>
          <a:p>
            <a:pPr eaLnBrk="1" hangingPunct="1"/>
            <a:r>
              <a:rPr lang="en-US" altLang="en-US" sz="2400"/>
              <a:t>OLAP: Facts &amp; Dimensions</a:t>
            </a:r>
          </a:p>
        </p:txBody>
      </p:sp>
      <p:sp>
        <p:nvSpPr>
          <p:cNvPr id="527363" name="Rectangle 3">
            <a:extLst>
              <a:ext uri="{FF2B5EF4-FFF2-40B4-BE49-F238E27FC236}">
                <a16:creationId xmlns:a16="http://schemas.microsoft.com/office/drawing/2014/main" id="{8D6E0259-39B0-493F-A9C1-4081233A5CF0}"/>
              </a:ext>
            </a:extLst>
          </p:cNvPr>
          <p:cNvSpPr>
            <a:spLocks noGrp="1" noChangeArrowheads="1"/>
          </p:cNvSpPr>
          <p:nvPr>
            <p:ph type="body" idx="1"/>
          </p:nvPr>
        </p:nvSpPr>
        <p:spPr>
          <a:xfrm>
            <a:off x="304800" y="685800"/>
            <a:ext cx="8229600" cy="4171950"/>
          </a:xfrm>
        </p:spPr>
        <p:txBody>
          <a:bodyPr vert="horz" wrap="square" lIns="69056" tIns="34529" rIns="69056" bIns="34529" numCol="1" anchor="t" anchorCtr="0" compatLnSpc="1">
            <a:prstTxWarp prst="textNoShape">
              <a:avLst/>
            </a:prstTxWarp>
          </a:bodyPr>
          <a:lstStyle/>
          <a:p>
            <a:pPr algn="just">
              <a:defRPr/>
            </a:pPr>
            <a:r>
              <a:rPr lang="en-US" kern="1200" dirty="0">
                <a:latin typeface="Times New Roman" pitchFamily="18" charset="0"/>
              </a:rPr>
              <a:t>The foundation for OLAP is </a:t>
            </a:r>
            <a:r>
              <a:rPr lang="en-US" b="1" kern="1200" dirty="0">
                <a:solidFill>
                  <a:srgbClr val="FF0000"/>
                </a:solidFill>
                <a:latin typeface="Times New Roman" pitchFamily="18" charset="0"/>
              </a:rPr>
              <a:t>dimensional modeling</a:t>
            </a:r>
            <a:r>
              <a:rPr lang="en-US" b="1" kern="1200" dirty="0">
                <a:latin typeface="Times New Roman" pitchFamily="18" charset="0"/>
              </a:rPr>
              <a:t> </a:t>
            </a:r>
            <a:r>
              <a:rPr lang="en-US" kern="1200" dirty="0">
                <a:latin typeface="Times New Roman" pitchFamily="18" charset="0"/>
              </a:rPr>
              <a:t>techniques which focus on the concepts of </a:t>
            </a:r>
            <a:r>
              <a:rPr lang="en-US" kern="1200" dirty="0">
                <a:solidFill>
                  <a:srgbClr val="0000FF"/>
                </a:solidFill>
                <a:latin typeface="Times New Roman" pitchFamily="18" charset="0"/>
              </a:rPr>
              <a:t>“facts” </a:t>
            </a:r>
            <a:r>
              <a:rPr lang="en-US" kern="1200" dirty="0">
                <a:latin typeface="Times New Roman" pitchFamily="18" charset="0"/>
              </a:rPr>
              <a:t>and </a:t>
            </a:r>
            <a:r>
              <a:rPr lang="en-US" kern="1200" dirty="0">
                <a:solidFill>
                  <a:srgbClr val="0000FF"/>
                </a:solidFill>
                <a:latin typeface="Times New Roman" pitchFamily="18" charset="0"/>
              </a:rPr>
              <a:t>“dimensions” </a:t>
            </a:r>
            <a:r>
              <a:rPr lang="en-US" kern="1200" dirty="0">
                <a:latin typeface="Times New Roman" pitchFamily="18" charset="0"/>
              </a:rPr>
              <a:t>for organizing data.</a:t>
            </a:r>
          </a:p>
          <a:p>
            <a:pPr lvl="1" algn="just">
              <a:lnSpc>
                <a:spcPct val="90000"/>
              </a:lnSpc>
              <a:defRPr/>
            </a:pPr>
            <a:endParaRPr lang="en-US" altLang="en-US" sz="1350" b="1" dirty="0">
              <a:solidFill>
                <a:schemeClr val="hlink"/>
              </a:solidFill>
            </a:endParaRPr>
          </a:p>
          <a:p>
            <a:pPr lvl="1" algn="just">
              <a:lnSpc>
                <a:spcPct val="90000"/>
              </a:lnSpc>
              <a:defRPr/>
            </a:pPr>
            <a:r>
              <a:rPr lang="en-US" altLang="en-US" sz="2100" b="1" dirty="0">
                <a:solidFill>
                  <a:schemeClr val="hlink"/>
                </a:solidFill>
              </a:rPr>
              <a:t>FACTS:</a:t>
            </a:r>
            <a:r>
              <a:rPr lang="en-US" altLang="en-US" sz="2100" b="1" dirty="0"/>
              <a:t> </a:t>
            </a:r>
            <a:r>
              <a:rPr lang="en-US" altLang="en-US" sz="1800" dirty="0"/>
              <a:t>Quantitative values (numbers) or “measures.”</a:t>
            </a:r>
          </a:p>
          <a:p>
            <a:pPr lvl="2" algn="just">
              <a:lnSpc>
                <a:spcPct val="90000"/>
              </a:lnSpc>
              <a:defRPr/>
            </a:pPr>
            <a:r>
              <a:rPr lang="en-US" altLang="en-US" sz="2100" dirty="0"/>
              <a:t>e.g., units sold, sales $, C</a:t>
            </a:r>
            <a:r>
              <a:rPr lang="en-US" altLang="en-US" sz="2100" baseline="30000" dirty="0"/>
              <a:t>o</a:t>
            </a:r>
            <a:r>
              <a:rPr lang="en-US" altLang="en-US" sz="2100" dirty="0"/>
              <a:t>, Kg etc.</a:t>
            </a:r>
          </a:p>
          <a:p>
            <a:pPr lvl="2" algn="just">
              <a:lnSpc>
                <a:spcPct val="90000"/>
              </a:lnSpc>
              <a:defRPr/>
            </a:pPr>
            <a:endParaRPr lang="en-US" altLang="en-US" sz="938" dirty="0"/>
          </a:p>
          <a:p>
            <a:pPr lvl="1" algn="just">
              <a:defRPr/>
            </a:pPr>
            <a:r>
              <a:rPr lang="en-US" altLang="en-US" sz="1800" b="1" dirty="0">
                <a:solidFill>
                  <a:schemeClr val="hlink"/>
                </a:solidFill>
              </a:rPr>
              <a:t>DIMENSIONS:</a:t>
            </a:r>
            <a:r>
              <a:rPr lang="en-US" altLang="en-US" sz="1800" b="1" dirty="0"/>
              <a:t> </a:t>
            </a:r>
            <a:r>
              <a:rPr lang="en-US" altLang="en-US" sz="1800" dirty="0"/>
              <a:t>Perspectives or entities with respect to which an organization wants to keep records.</a:t>
            </a:r>
            <a:endParaRPr lang="en-US" altLang="en-US" sz="1500" dirty="0"/>
          </a:p>
          <a:p>
            <a:pPr lvl="2" algn="just">
              <a:lnSpc>
                <a:spcPct val="90000"/>
              </a:lnSpc>
              <a:defRPr/>
            </a:pPr>
            <a:r>
              <a:rPr lang="en-US" altLang="en-US" dirty="0"/>
              <a:t>Descriptive categories.</a:t>
            </a:r>
          </a:p>
          <a:p>
            <a:pPr lvl="2" algn="just">
              <a:lnSpc>
                <a:spcPct val="90000"/>
              </a:lnSpc>
              <a:defRPr/>
            </a:pPr>
            <a:r>
              <a:rPr lang="en-US" altLang="en-US" dirty="0"/>
              <a:t>e.g., time, geography, product etc.</a:t>
            </a:r>
          </a:p>
          <a:p>
            <a:pPr lvl="2" algn="just">
              <a:lnSpc>
                <a:spcPct val="90000"/>
              </a:lnSpc>
              <a:defRPr/>
            </a:pPr>
            <a:endParaRPr lang="en-US" altLang="en-US" dirty="0"/>
          </a:p>
          <a:p>
            <a:pPr lvl="2" algn="just">
              <a:lnSpc>
                <a:spcPct val="90000"/>
              </a:lnSpc>
              <a:defRPr/>
            </a:pPr>
            <a:r>
              <a:rPr lang="en-US" altLang="en-US" dirty="0"/>
              <a:t>DIM often organized in </a:t>
            </a:r>
            <a:r>
              <a:rPr lang="en-US" altLang="en-US" b="1" dirty="0"/>
              <a:t>hierarchies</a:t>
            </a:r>
            <a:r>
              <a:rPr lang="en-US" altLang="en-US" dirty="0"/>
              <a:t> representing levels of detail in the data </a:t>
            </a:r>
          </a:p>
          <a:p>
            <a:pPr lvl="3" algn="just">
              <a:lnSpc>
                <a:spcPct val="90000"/>
              </a:lnSpc>
              <a:defRPr/>
            </a:pPr>
            <a:r>
              <a:rPr lang="en-US" altLang="en-US" dirty="0"/>
              <a:t>e.g., week, month, quarter, year, decade etc.</a:t>
            </a:r>
          </a:p>
          <a:p>
            <a:pPr lvl="1" algn="just">
              <a:lnSpc>
                <a:spcPct val="90000"/>
              </a:lnSpc>
              <a:buFont typeface="Wingdings" panose="05000000000000000000" pitchFamily="2" charset="2"/>
              <a:buNone/>
              <a:defRPr/>
            </a:pPr>
            <a:endParaRPr lang="en-US" altLang="en-US" sz="135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 calcmode="lin" valueType="num">
                                      <p:cBhvr additive="base">
                                        <p:cTn id="7" dur="500" fill="hold"/>
                                        <p:tgtEl>
                                          <p:spTgt spid="527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7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anim calcmode="lin" valueType="num">
                                      <p:cBhvr additive="base">
                                        <p:cTn id="13" dur="500" fill="hold"/>
                                        <p:tgtEl>
                                          <p:spTgt spid="527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73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27363">
                                            <p:txEl>
                                              <p:pRg st="3" end="3"/>
                                            </p:txEl>
                                          </p:spTgt>
                                        </p:tgtEl>
                                        <p:attrNameLst>
                                          <p:attrName>style.visibility</p:attrName>
                                        </p:attrNameLst>
                                      </p:cBhvr>
                                      <p:to>
                                        <p:strVal val="visible"/>
                                      </p:to>
                                    </p:set>
                                    <p:anim calcmode="lin" valueType="num">
                                      <p:cBhvr additive="base">
                                        <p:cTn id="17" dur="500" fill="hold"/>
                                        <p:tgtEl>
                                          <p:spTgt spid="5273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7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27363">
                                            <p:txEl>
                                              <p:pRg st="5" end="5"/>
                                            </p:txEl>
                                          </p:spTgt>
                                        </p:tgtEl>
                                        <p:attrNameLst>
                                          <p:attrName>style.visibility</p:attrName>
                                        </p:attrNameLst>
                                      </p:cBhvr>
                                      <p:to>
                                        <p:strVal val="visible"/>
                                      </p:to>
                                    </p:set>
                                    <p:anim calcmode="lin" valueType="num">
                                      <p:cBhvr additive="base">
                                        <p:cTn id="23" dur="500" fill="hold"/>
                                        <p:tgtEl>
                                          <p:spTgt spid="5273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73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27363">
                                            <p:txEl>
                                              <p:pRg st="6" end="6"/>
                                            </p:txEl>
                                          </p:spTgt>
                                        </p:tgtEl>
                                        <p:attrNameLst>
                                          <p:attrName>style.visibility</p:attrName>
                                        </p:attrNameLst>
                                      </p:cBhvr>
                                      <p:to>
                                        <p:strVal val="visible"/>
                                      </p:to>
                                    </p:set>
                                    <p:anim calcmode="lin" valueType="num">
                                      <p:cBhvr additive="base">
                                        <p:cTn id="27" dur="500" fill="hold"/>
                                        <p:tgtEl>
                                          <p:spTgt spid="5273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73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27363">
                                            <p:txEl>
                                              <p:pRg st="7" end="7"/>
                                            </p:txEl>
                                          </p:spTgt>
                                        </p:tgtEl>
                                        <p:attrNameLst>
                                          <p:attrName>style.visibility</p:attrName>
                                        </p:attrNameLst>
                                      </p:cBhvr>
                                      <p:to>
                                        <p:strVal val="visible"/>
                                      </p:to>
                                    </p:set>
                                    <p:anim calcmode="lin" valueType="num">
                                      <p:cBhvr additive="base">
                                        <p:cTn id="31" dur="500" fill="hold"/>
                                        <p:tgtEl>
                                          <p:spTgt spid="5273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73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27363">
                                            <p:txEl>
                                              <p:pRg st="9" end="9"/>
                                            </p:txEl>
                                          </p:spTgt>
                                        </p:tgtEl>
                                        <p:attrNameLst>
                                          <p:attrName>style.visibility</p:attrName>
                                        </p:attrNameLst>
                                      </p:cBhvr>
                                      <p:to>
                                        <p:strVal val="visible"/>
                                      </p:to>
                                    </p:set>
                                    <p:anim calcmode="lin" valueType="num">
                                      <p:cBhvr additive="base">
                                        <p:cTn id="35" dur="500" fill="hold"/>
                                        <p:tgtEl>
                                          <p:spTgt spid="52736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2736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27363">
                                            <p:txEl>
                                              <p:pRg st="10" end="10"/>
                                            </p:txEl>
                                          </p:spTgt>
                                        </p:tgtEl>
                                        <p:attrNameLst>
                                          <p:attrName>style.visibility</p:attrName>
                                        </p:attrNameLst>
                                      </p:cBhvr>
                                      <p:to>
                                        <p:strVal val="visible"/>
                                      </p:to>
                                    </p:set>
                                    <p:anim calcmode="lin" valueType="num">
                                      <p:cBhvr additive="base">
                                        <p:cTn id="39" dur="500" fill="hold"/>
                                        <p:tgtEl>
                                          <p:spTgt spid="52736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2736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285751"/>
            <a:ext cx="8001000" cy="1981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“Star Schema”</a:t>
            </a:r>
          </a:p>
          <a:p>
            <a:pPr marL="274320" indent="-182880">
              <a:lnSpc>
                <a:spcPct val="90000"/>
              </a:lnSpc>
              <a:spcBef>
                <a:spcPts val="600"/>
              </a:spcBef>
              <a:buClr>
                <a:srgbClr val="0000FF"/>
              </a:buClr>
              <a:buFont typeface="Wingdings" pitchFamily="2" charset="2"/>
              <a:buChar char="§"/>
            </a:pPr>
            <a:r>
              <a:rPr lang="en-US" dirty="0">
                <a:solidFill>
                  <a:schemeClr val="accent6">
                    <a:lumMod val="50000"/>
                  </a:schemeClr>
                </a:solidFill>
              </a:rPr>
              <a:t> </a:t>
            </a:r>
            <a:r>
              <a:rPr lang="en-US" sz="2800" dirty="0">
                <a:solidFill>
                  <a:srgbClr val="0000FF"/>
                </a:solidFill>
              </a:rPr>
              <a:t>Fact table</a:t>
            </a:r>
          </a:p>
          <a:p>
            <a:pPr marL="674370" lvl="1" indent="-182880">
              <a:lnSpc>
                <a:spcPct val="90000"/>
              </a:lnSpc>
              <a:spcBef>
                <a:spcPts val="0"/>
              </a:spcBef>
              <a:buClr>
                <a:schemeClr val="tx1"/>
              </a:buClr>
              <a:buNone/>
            </a:pPr>
            <a:r>
              <a:rPr lang="en-US" sz="2000" dirty="0"/>
              <a:t>Contains </a:t>
            </a:r>
            <a:r>
              <a:rPr lang="en-US" sz="2000" dirty="0">
                <a:solidFill>
                  <a:schemeClr val="accent2"/>
                </a:solidFill>
              </a:rPr>
              <a:t>measurements</a:t>
            </a:r>
            <a:r>
              <a:rPr lang="en-US" sz="2000" dirty="0"/>
              <a:t>, </a:t>
            </a:r>
            <a:r>
              <a:rPr lang="en-US" sz="2000" dirty="0">
                <a:solidFill>
                  <a:schemeClr val="accent2"/>
                </a:solidFill>
              </a:rPr>
              <a:t>metrics</a:t>
            </a:r>
            <a:r>
              <a:rPr lang="en-US" sz="2000" dirty="0"/>
              <a:t>, and facts about a business process    </a:t>
            </a:r>
          </a:p>
          <a:p>
            <a:pPr marL="674370" lvl="1" indent="-182880">
              <a:lnSpc>
                <a:spcPct val="90000"/>
              </a:lnSpc>
              <a:spcBef>
                <a:spcPts val="0"/>
              </a:spcBef>
              <a:buClr>
                <a:schemeClr val="tx1"/>
              </a:buClr>
              <a:buNone/>
            </a:pPr>
            <a:r>
              <a:rPr lang="en-US" sz="2000" dirty="0"/>
              <a:t>Updated frequently, often append-only, very large </a:t>
            </a:r>
          </a:p>
          <a:p>
            <a:pPr marL="274320" indent="-182880">
              <a:lnSpc>
                <a:spcPct val="90000"/>
              </a:lnSpc>
              <a:spcBef>
                <a:spcPts val="600"/>
              </a:spcBef>
              <a:buClr>
                <a:srgbClr val="0000FF"/>
              </a:buClr>
              <a:buFont typeface="Wingdings" pitchFamily="2" charset="2"/>
              <a:buChar char="§"/>
            </a:pPr>
            <a:r>
              <a:rPr lang="en-US" sz="2800" dirty="0">
                <a:solidFill>
                  <a:srgbClr val="0000FF"/>
                </a:solidFill>
              </a:rPr>
              <a:t>Dimension tables</a:t>
            </a:r>
          </a:p>
          <a:p>
            <a:pPr marL="674370" lvl="1" indent="-182880">
              <a:lnSpc>
                <a:spcPct val="90000"/>
              </a:lnSpc>
              <a:spcBef>
                <a:spcPts val="600"/>
              </a:spcBef>
              <a:buClr>
                <a:schemeClr val="tx1"/>
              </a:buClr>
              <a:buNone/>
            </a:pPr>
            <a:r>
              <a:rPr lang="en-US" sz="2400" dirty="0"/>
              <a:t> </a:t>
            </a:r>
            <a:r>
              <a:rPr lang="en-US" sz="2000" dirty="0"/>
              <a:t>Contains detailed data to be used constraining queries for the fact table</a:t>
            </a:r>
          </a:p>
          <a:p>
            <a:pPr marL="674370" lvl="1" indent="-182880">
              <a:lnSpc>
                <a:spcPct val="90000"/>
              </a:lnSpc>
              <a:spcBef>
                <a:spcPts val="600"/>
              </a:spcBef>
              <a:buClr>
                <a:schemeClr val="tx1"/>
              </a:buClr>
              <a:buNone/>
            </a:pPr>
            <a:r>
              <a:rPr lang="en-US" sz="2000" dirty="0"/>
              <a:t>Updated infrequently, not as large</a:t>
            </a:r>
          </a:p>
        </p:txBody>
      </p:sp>
      <p:sp>
        <p:nvSpPr>
          <p:cNvPr id="7" name="TextBox 6">
            <a:extLst>
              <a:ext uri="{FF2B5EF4-FFF2-40B4-BE49-F238E27FC236}">
                <a16:creationId xmlns:a16="http://schemas.microsoft.com/office/drawing/2014/main" id="{1B41CBB1-1EEE-4F26-8CAF-213B0FC3653C}"/>
              </a:ext>
            </a:extLst>
          </p:cNvPr>
          <p:cNvSpPr txBox="1"/>
          <p:nvPr/>
        </p:nvSpPr>
        <p:spPr>
          <a:xfrm>
            <a:off x="2667000" y="3409950"/>
            <a:ext cx="2895600" cy="92333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ahoma" panose="020B0604030504040204" pitchFamily="34" charset="0"/>
              </a:rPr>
              <a:t>“We need monthly sales</a:t>
            </a:r>
            <a:endParaRPr lang="en-US" b="0" dirty="0">
              <a:effectLst/>
            </a:endParaRPr>
          </a:p>
          <a:p>
            <a:pPr rtl="0">
              <a:spcBef>
                <a:spcPts val="0"/>
              </a:spcBef>
              <a:spcAft>
                <a:spcPts val="0"/>
              </a:spcAft>
            </a:pPr>
            <a:r>
              <a:rPr lang="en-US" sz="1800" b="0" i="0" u="none" strike="noStrike" dirty="0">
                <a:solidFill>
                  <a:srgbClr val="C00000"/>
                </a:solidFill>
                <a:effectLst/>
                <a:latin typeface="Tahoma" panose="020B0604030504040204" pitchFamily="34" charset="0"/>
              </a:rPr>
              <a:t>volume</a:t>
            </a:r>
            <a:r>
              <a:rPr lang="en-US" sz="1800" b="0" i="0" u="none" strike="noStrike" dirty="0">
                <a:solidFill>
                  <a:srgbClr val="000000"/>
                </a:solidFill>
                <a:effectLst/>
                <a:latin typeface="Tahoma" panose="020B0604030504040204" pitchFamily="34" charset="0"/>
              </a:rPr>
              <a:t> and </a:t>
            </a:r>
            <a:r>
              <a:rPr lang="en-US" dirty="0">
                <a:solidFill>
                  <a:srgbClr val="C00000"/>
                </a:solidFill>
                <a:latin typeface="Tahoma" panose="020B0604030504040204" pitchFamily="34" charset="0"/>
              </a:rPr>
              <a:t>price</a:t>
            </a:r>
            <a:r>
              <a:rPr lang="en-US" sz="1800" b="0" i="0" u="none" strike="noStrike" dirty="0">
                <a:solidFill>
                  <a:srgbClr val="C00000"/>
                </a:solidFill>
                <a:effectLst/>
                <a:latin typeface="Tahoma" panose="020B0604030504040204" pitchFamily="34" charset="0"/>
              </a:rPr>
              <a:t> </a:t>
            </a:r>
            <a:r>
              <a:rPr lang="en-US" sz="1800" b="0" i="0" u="none" strike="noStrike" dirty="0">
                <a:solidFill>
                  <a:srgbClr val="000000"/>
                </a:solidFill>
                <a:effectLst/>
                <a:latin typeface="Tahoma" panose="020B0604030504040204" pitchFamily="34" charset="0"/>
              </a:rPr>
              <a:t>by</a:t>
            </a:r>
            <a:endParaRPr lang="en-US" b="0" dirty="0">
              <a:effectLst/>
            </a:endParaRPr>
          </a:p>
          <a:p>
            <a:pPr rtl="0">
              <a:spcBef>
                <a:spcPts val="0"/>
              </a:spcBef>
              <a:spcAft>
                <a:spcPts val="0"/>
              </a:spcAft>
            </a:pPr>
            <a:r>
              <a:rPr lang="en-US" sz="1800" b="0" i="0" u="none" strike="noStrike" dirty="0">
                <a:solidFill>
                  <a:srgbClr val="0000FF"/>
                </a:solidFill>
                <a:effectLst/>
                <a:latin typeface="Tahoma" panose="020B0604030504040204" pitchFamily="34" charset="0"/>
              </a:rPr>
              <a:t>week</a:t>
            </a:r>
            <a:r>
              <a:rPr lang="en-US" sz="1800" b="0" i="0" u="none" strike="noStrike" dirty="0">
                <a:solidFill>
                  <a:srgbClr val="000000"/>
                </a:solidFill>
                <a:effectLst/>
                <a:latin typeface="Tahoma" panose="020B0604030504040204" pitchFamily="34" charset="0"/>
              </a:rPr>
              <a:t>, </a:t>
            </a:r>
            <a:r>
              <a:rPr lang="en-US" sz="1800" b="0" i="0" u="none" strike="noStrike" dirty="0">
                <a:solidFill>
                  <a:srgbClr val="0000FF"/>
                </a:solidFill>
                <a:effectLst/>
                <a:latin typeface="Tahoma" panose="020B0604030504040204" pitchFamily="34" charset="0"/>
              </a:rPr>
              <a:t>product</a:t>
            </a:r>
            <a:r>
              <a:rPr lang="en-US" sz="1800" b="0" i="0" u="none" strike="noStrike" dirty="0">
                <a:solidFill>
                  <a:srgbClr val="000000"/>
                </a:solidFill>
                <a:effectLst/>
                <a:latin typeface="Tahoma" panose="020B0604030504040204" pitchFamily="34" charset="0"/>
              </a:rPr>
              <a:t> and </a:t>
            </a:r>
            <a:r>
              <a:rPr lang="en-US" sz="1800" b="0" i="0" u="none" strike="noStrike" dirty="0">
                <a:solidFill>
                  <a:srgbClr val="0000FF"/>
                </a:solidFill>
                <a:effectLst/>
                <a:latin typeface="Tahoma" panose="020B0604030504040204" pitchFamily="34" charset="0"/>
              </a:rPr>
              <a:t>Zone</a:t>
            </a:r>
            <a:r>
              <a:rPr lang="en-US" sz="1800" b="0" i="0" u="none" strike="noStrike" dirty="0">
                <a:solidFill>
                  <a:srgbClr val="000000"/>
                </a:solidFill>
                <a:effectLst/>
                <a:latin typeface="Tahoma" panose="020B0604030504040204" pitchFamily="34" charset="0"/>
              </a:rPr>
              <a:t>”</a:t>
            </a:r>
            <a:endParaRPr lang="en-US" dirty="0"/>
          </a:p>
        </p:txBody>
      </p:sp>
      <p:cxnSp>
        <p:nvCxnSpPr>
          <p:cNvPr id="9" name="Straight Connector 8">
            <a:extLst>
              <a:ext uri="{FF2B5EF4-FFF2-40B4-BE49-F238E27FC236}">
                <a16:creationId xmlns:a16="http://schemas.microsoft.com/office/drawing/2014/main" id="{E5DC976F-098D-4674-8F86-88A094B71153}"/>
              </a:ext>
            </a:extLst>
          </p:cNvPr>
          <p:cNvCxnSpPr>
            <a:cxnSpLocks/>
          </p:cNvCxnSpPr>
          <p:nvPr/>
        </p:nvCxnSpPr>
        <p:spPr>
          <a:xfrm>
            <a:off x="2857500" y="4333280"/>
            <a:ext cx="647700" cy="21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FC54B1F-7EDF-4C39-AA26-A13E5A2151AE}"/>
              </a:ext>
            </a:extLst>
          </p:cNvPr>
          <p:cNvCxnSpPr>
            <a:cxnSpLocks/>
          </p:cNvCxnSpPr>
          <p:nvPr/>
        </p:nvCxnSpPr>
        <p:spPr>
          <a:xfrm flipH="1">
            <a:off x="3505200" y="4248150"/>
            <a:ext cx="228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77060E-9F66-4F56-8B32-3371EAE2EDE1}"/>
              </a:ext>
            </a:extLst>
          </p:cNvPr>
          <p:cNvCxnSpPr/>
          <p:nvPr/>
        </p:nvCxnSpPr>
        <p:spPr>
          <a:xfrm flipH="1">
            <a:off x="3505200" y="4248150"/>
            <a:ext cx="1524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9B5B61-1E71-442F-B056-BCDC32557217}"/>
              </a:ext>
            </a:extLst>
          </p:cNvPr>
          <p:cNvSpPr txBox="1"/>
          <p:nvPr/>
        </p:nvSpPr>
        <p:spPr>
          <a:xfrm>
            <a:off x="3048000" y="4552950"/>
            <a:ext cx="1447800" cy="369332"/>
          </a:xfrm>
          <a:prstGeom prst="rect">
            <a:avLst/>
          </a:prstGeom>
          <a:noFill/>
        </p:spPr>
        <p:txBody>
          <a:bodyPr wrap="square">
            <a:spAutoFit/>
          </a:bodyPr>
          <a:lstStyle/>
          <a:p>
            <a:r>
              <a:rPr lang="en-US" sz="1800" b="0" i="0" u="none" strike="noStrike" dirty="0">
                <a:solidFill>
                  <a:srgbClr val="C00000"/>
                </a:solidFill>
                <a:effectLst/>
                <a:latin typeface="Tahoma" panose="020B0604030504040204" pitchFamily="34" charset="0"/>
              </a:rPr>
              <a:t>Dimensions</a:t>
            </a:r>
            <a:endParaRPr lang="en-US" dirty="0"/>
          </a:p>
        </p:txBody>
      </p:sp>
      <p:sp>
        <p:nvSpPr>
          <p:cNvPr id="19" name="TextBox 18">
            <a:extLst>
              <a:ext uri="{FF2B5EF4-FFF2-40B4-BE49-F238E27FC236}">
                <a16:creationId xmlns:a16="http://schemas.microsoft.com/office/drawing/2014/main" id="{BCA2F129-181A-4820-B46C-AFEB8AF67CCD}"/>
              </a:ext>
            </a:extLst>
          </p:cNvPr>
          <p:cNvSpPr txBox="1"/>
          <p:nvPr/>
        </p:nvSpPr>
        <p:spPr>
          <a:xfrm>
            <a:off x="1219200" y="3536186"/>
            <a:ext cx="1447800" cy="369332"/>
          </a:xfrm>
          <a:prstGeom prst="rect">
            <a:avLst/>
          </a:prstGeom>
          <a:noFill/>
        </p:spPr>
        <p:txBody>
          <a:bodyPr wrap="square">
            <a:spAutoFit/>
          </a:bodyPr>
          <a:lstStyle/>
          <a:p>
            <a:r>
              <a:rPr lang="en-US" sz="1800" b="0" i="0" u="none" strike="noStrike" dirty="0">
                <a:solidFill>
                  <a:srgbClr val="C00000"/>
                </a:solidFill>
                <a:effectLst/>
                <a:latin typeface="Tahoma" panose="020B0604030504040204" pitchFamily="34" charset="0"/>
              </a:rPr>
              <a:t>Fact</a:t>
            </a:r>
            <a:endParaRPr lang="en-US" dirty="0"/>
          </a:p>
        </p:txBody>
      </p:sp>
      <p:cxnSp>
        <p:nvCxnSpPr>
          <p:cNvPr id="21" name="Straight Connector 20">
            <a:extLst>
              <a:ext uri="{FF2B5EF4-FFF2-40B4-BE49-F238E27FC236}">
                <a16:creationId xmlns:a16="http://schemas.microsoft.com/office/drawing/2014/main" id="{3B744FD6-1E7B-4286-9882-ACFFF6D2B6EE}"/>
              </a:ext>
            </a:extLst>
          </p:cNvPr>
          <p:cNvCxnSpPr>
            <a:cxnSpLocks/>
            <a:stCxn id="7" idx="1"/>
          </p:cNvCxnSpPr>
          <p:nvPr/>
        </p:nvCxnSpPr>
        <p:spPr>
          <a:xfrm flipH="1" flipV="1">
            <a:off x="1752600" y="3720852"/>
            <a:ext cx="914400" cy="15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BD164BD-DF9A-413B-9B6B-33512C454EF9}"/>
              </a:ext>
            </a:extLst>
          </p:cNvPr>
          <p:cNvCxnSpPr>
            <a:cxnSpLocks/>
          </p:cNvCxnSpPr>
          <p:nvPr/>
        </p:nvCxnSpPr>
        <p:spPr>
          <a:xfrm flipH="1" flipV="1">
            <a:off x="1752600" y="3676650"/>
            <a:ext cx="2362200" cy="1195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90600" y="105468"/>
            <a:ext cx="6060281" cy="531019"/>
          </a:xfrm>
        </p:spPr>
        <p:txBody>
          <a:bodyPr>
            <a:normAutofit fontScale="90000"/>
          </a:bodyPr>
          <a:lstStyle/>
          <a:p>
            <a:pPr eaLnBrk="1" hangingPunct="1"/>
            <a:r>
              <a:rPr lang="en-US" altLang="en-US" sz="3000" dirty="0"/>
              <a:t>Star Schema Example</a:t>
            </a:r>
          </a:p>
        </p:txBody>
      </p:sp>
      <p:sp>
        <p:nvSpPr>
          <p:cNvPr id="34819" name="Rectangle 5"/>
          <p:cNvSpPr>
            <a:spLocks noChangeArrowheads="1"/>
          </p:cNvSpPr>
          <p:nvPr/>
        </p:nvSpPr>
        <p:spPr bwMode="auto">
          <a:xfrm>
            <a:off x="2843213" y="1414463"/>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4820" name="Rectangle 10"/>
          <p:cNvSpPr>
            <a:spLocks noChangeArrowheads="1"/>
          </p:cNvSpPr>
          <p:nvPr/>
        </p:nvSpPr>
        <p:spPr bwMode="auto">
          <a:xfrm>
            <a:off x="1143001" y="13476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4821" name="Rectangle 12"/>
          <p:cNvSpPr>
            <a:spLocks noChangeArrowheads="1"/>
          </p:cNvSpPr>
          <p:nvPr/>
        </p:nvSpPr>
        <p:spPr bwMode="auto">
          <a:xfrm>
            <a:off x="1143001" y="13476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2" name="Rectangle 18"/>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3" name="Object 2"/>
          <p:cNvGraphicFramePr>
            <a:graphicFrameLocks noChangeAspect="1"/>
          </p:cNvGraphicFramePr>
          <p:nvPr>
            <p:extLst>
              <p:ext uri="{D42A27DB-BD31-4B8C-83A1-F6EECF244321}">
                <p14:modId xmlns:p14="http://schemas.microsoft.com/office/powerpoint/2010/main" val="50242814"/>
              </p:ext>
            </p:extLst>
          </p:nvPr>
        </p:nvGraphicFramePr>
        <p:xfrm>
          <a:off x="762000" y="840997"/>
          <a:ext cx="4920793" cy="3385226"/>
        </p:xfrm>
        <a:graphic>
          <a:graphicData uri="http://schemas.openxmlformats.org/presentationml/2006/ole">
            <mc:AlternateContent xmlns:mc="http://schemas.openxmlformats.org/markup-compatibility/2006">
              <mc:Choice xmlns:v="urn:schemas-microsoft-com:vml" Requires="v">
                <p:oleObj spid="_x0000_s1032" name="Visio" r:id="rId4" imgW="4029033" imgH="2774790" progId="Visio.Drawing.11">
                  <p:embed/>
                </p:oleObj>
              </mc:Choice>
              <mc:Fallback>
                <p:oleObj name="Visio" r:id="rId4" imgW="4029033" imgH="2774790" progId="Visio.Drawing.11">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840997"/>
                        <a:ext cx="4920793" cy="33852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8" name="TextBox 7">
            <a:extLst>
              <a:ext uri="{FF2B5EF4-FFF2-40B4-BE49-F238E27FC236}">
                <a16:creationId xmlns:a16="http://schemas.microsoft.com/office/drawing/2014/main" id="{A5A57139-D85B-433F-B615-217366384FB8}"/>
              </a:ext>
            </a:extLst>
          </p:cNvPr>
          <p:cNvSpPr txBox="1"/>
          <p:nvPr/>
        </p:nvSpPr>
        <p:spPr>
          <a:xfrm>
            <a:off x="5791200" y="1047750"/>
            <a:ext cx="3199755" cy="1169551"/>
          </a:xfrm>
          <a:prstGeom prst="rect">
            <a:avLst/>
          </a:prstGeom>
          <a:noFill/>
        </p:spPr>
        <p:txBody>
          <a:bodyPr wrap="square">
            <a:spAutoFit/>
          </a:bodyPr>
          <a:lstStyle/>
          <a:p>
            <a:r>
              <a:rPr lang="en-US" altLang="en-US" sz="1400" dirty="0">
                <a:solidFill>
                  <a:srgbClr val="FF0000"/>
                </a:solidFill>
              </a:rPr>
              <a:t>Star schema:</a:t>
            </a:r>
          </a:p>
          <a:p>
            <a:r>
              <a:rPr lang="en-US" altLang="en-US" sz="1400" dirty="0"/>
              <a:t> - One fact table in the center</a:t>
            </a:r>
          </a:p>
          <a:p>
            <a:r>
              <a:rPr lang="en-US" altLang="en-US" sz="1400" dirty="0"/>
              <a:t> - Multiple dimension tables</a:t>
            </a:r>
          </a:p>
          <a:p>
            <a:r>
              <a:rPr lang="en-US" altLang="en-US" sz="1400" dirty="0"/>
              <a:t> - Represents one data cube</a:t>
            </a:r>
          </a:p>
          <a:p>
            <a:r>
              <a:rPr lang="en-US" altLang="en-US" sz="1400" dirty="0"/>
              <a:t> - DW may contain many star schemas</a:t>
            </a:r>
          </a:p>
        </p:txBody>
      </p:sp>
    </p:spTree>
    <p:extLst>
      <p:ext uri="{BB962C8B-B14F-4D97-AF65-F5344CB8AC3E}">
        <p14:creationId xmlns:p14="http://schemas.microsoft.com/office/powerpoint/2010/main" val="4088711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94978"/>
            <a:ext cx="8198797" cy="647972"/>
          </a:xfrm>
        </p:spPr>
        <p:txBody>
          <a:bodyPr>
            <a:normAutofit/>
          </a:bodyPr>
          <a:lstStyle/>
          <a:p>
            <a:pPr eaLnBrk="1" hangingPunct="1"/>
            <a:r>
              <a:rPr lang="en-US" altLang="en-US" sz="2700" dirty="0"/>
              <a:t>Constellation Schema Example</a:t>
            </a:r>
          </a:p>
        </p:txBody>
      </p:sp>
      <p:sp>
        <p:nvSpPr>
          <p:cNvPr id="35843" name="Rectangle 3"/>
          <p:cNvSpPr>
            <a:spLocks noChangeArrowheads="1"/>
          </p:cNvSpPr>
          <p:nvPr/>
        </p:nvSpPr>
        <p:spPr bwMode="auto">
          <a:xfrm>
            <a:off x="2846785" y="1418035"/>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5844" name="Rectangle 10"/>
          <p:cNvSpPr>
            <a:spLocks noChangeArrowheads="1"/>
          </p:cNvSpPr>
          <p:nvPr/>
        </p:nvSpPr>
        <p:spPr bwMode="auto">
          <a:xfrm>
            <a:off x="1143001" y="82379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5845" name="Rectangle 12"/>
          <p:cNvSpPr>
            <a:spLocks noChangeArrowheads="1"/>
          </p:cNvSpPr>
          <p:nvPr/>
        </p:nvSpPr>
        <p:spPr bwMode="auto">
          <a:xfrm>
            <a:off x="1143001" y="80950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2" name="Rectangle 19"/>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3" name="Object 2"/>
          <p:cNvGraphicFramePr>
            <a:graphicFrameLocks noChangeAspect="1"/>
          </p:cNvGraphicFramePr>
          <p:nvPr>
            <p:extLst>
              <p:ext uri="{D42A27DB-BD31-4B8C-83A1-F6EECF244321}">
                <p14:modId xmlns:p14="http://schemas.microsoft.com/office/powerpoint/2010/main" val="3047170132"/>
              </p:ext>
            </p:extLst>
          </p:nvPr>
        </p:nvGraphicFramePr>
        <p:xfrm>
          <a:off x="381000" y="1172119"/>
          <a:ext cx="4625326" cy="3608761"/>
        </p:xfrm>
        <a:graphic>
          <a:graphicData uri="http://schemas.openxmlformats.org/presentationml/2006/ole">
            <mc:AlternateContent xmlns:mc="http://schemas.openxmlformats.org/markup-compatibility/2006">
              <mc:Choice xmlns:v="urn:schemas-microsoft-com:vml" Requires="v">
                <p:oleObj spid="_x0000_s2055" name="Visio" r:id="rId4" imgW="5041491" imgH="4208220" progId="Visio.Drawing.11">
                  <p:embed/>
                </p:oleObj>
              </mc:Choice>
              <mc:Fallback>
                <p:oleObj name="Visio" r:id="rId4" imgW="5041491" imgH="4208220" progId="Visio.Drawing.11">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72119"/>
                        <a:ext cx="4625326" cy="360876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9" name="TextBox 8">
            <a:extLst>
              <a:ext uri="{FF2B5EF4-FFF2-40B4-BE49-F238E27FC236}">
                <a16:creationId xmlns:a16="http://schemas.microsoft.com/office/drawing/2014/main" id="{CA5623E1-7615-441B-944A-7DBA76B7D682}"/>
              </a:ext>
            </a:extLst>
          </p:cNvPr>
          <p:cNvSpPr txBox="1"/>
          <p:nvPr/>
        </p:nvSpPr>
        <p:spPr>
          <a:xfrm>
            <a:off x="5334000" y="1418035"/>
            <a:ext cx="3810000" cy="1508105"/>
          </a:xfrm>
          <a:prstGeom prst="rect">
            <a:avLst/>
          </a:prstGeom>
          <a:noFill/>
        </p:spPr>
        <p:txBody>
          <a:bodyPr wrap="square">
            <a:spAutoFit/>
          </a:bodyPr>
          <a:lstStyle/>
          <a:p>
            <a:r>
              <a:rPr lang="en-US" altLang="en-US" sz="2000" dirty="0">
                <a:solidFill>
                  <a:srgbClr val="FF0000"/>
                </a:solidFill>
                <a:latin typeface="Tahoma" panose="020B0604030504040204" pitchFamily="34" charset="0"/>
              </a:rPr>
              <a:t>Constellation schema:</a:t>
            </a:r>
          </a:p>
          <a:p>
            <a:pPr marL="285750" indent="-285750">
              <a:buFont typeface="Arial" panose="020B0604020202020204" pitchFamily="34" charset="0"/>
              <a:buChar char="•"/>
            </a:pPr>
            <a:r>
              <a:rPr lang="en-US" altLang="en-US" dirty="0"/>
              <a:t> Multiple fact tables</a:t>
            </a:r>
          </a:p>
          <a:p>
            <a:pPr marL="285750" indent="-285750">
              <a:buFont typeface="Arial" panose="020B0604020202020204" pitchFamily="34" charset="0"/>
              <a:buChar char="•"/>
            </a:pPr>
            <a:r>
              <a:rPr lang="en-US" altLang="en-US" dirty="0"/>
              <a:t> Dimension tables share fact tables</a:t>
            </a:r>
          </a:p>
          <a:p>
            <a:pPr marL="285750" indent="-285750">
              <a:buFont typeface="Arial" panose="020B0604020202020204" pitchFamily="34" charset="0"/>
              <a:buChar char="•"/>
            </a:pPr>
            <a:r>
              <a:rPr lang="en-US" altLang="en-US" dirty="0"/>
              <a:t> Relationship diagram looks like a constellation</a:t>
            </a:r>
          </a:p>
        </p:txBody>
      </p:sp>
    </p:spTree>
    <p:extLst>
      <p:ext uri="{BB962C8B-B14F-4D97-AF65-F5344CB8AC3E}">
        <p14:creationId xmlns:p14="http://schemas.microsoft.com/office/powerpoint/2010/main" val="292193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Two broad types of database activity</a:t>
            </a:r>
          </a:p>
          <a:p>
            <a:pPr marL="274320" indent="-182880">
              <a:lnSpc>
                <a:spcPct val="90000"/>
              </a:lnSpc>
              <a:spcBef>
                <a:spcPts val="600"/>
              </a:spcBef>
              <a:buClr>
                <a:srgbClr val="0000FF"/>
              </a:buClr>
              <a:buFont typeface="Wingdings" pitchFamily="2" charset="2"/>
              <a:buChar char="§"/>
            </a:pPr>
            <a:r>
              <a:rPr lang="en-US" dirty="0">
                <a:solidFill>
                  <a:schemeClr val="accent6">
                    <a:lumMod val="50000"/>
                  </a:schemeClr>
                </a:solidFill>
              </a:rPr>
              <a:t> </a:t>
            </a:r>
            <a:r>
              <a:rPr lang="en-US" sz="2800" dirty="0" err="1">
                <a:solidFill>
                  <a:srgbClr val="0000FF"/>
                </a:solidFill>
              </a:rPr>
              <a:t>OLTP</a:t>
            </a:r>
            <a:r>
              <a:rPr lang="en-US" sz="2800" dirty="0">
                <a:solidFill>
                  <a:srgbClr val="0000FF"/>
                </a:solidFill>
              </a:rPr>
              <a:t> – Online Transaction Processing</a:t>
            </a:r>
          </a:p>
          <a:p>
            <a:pPr marL="674370" lvl="1" indent="-182880">
              <a:lnSpc>
                <a:spcPct val="90000"/>
              </a:lnSpc>
              <a:spcBef>
                <a:spcPts val="0"/>
              </a:spcBef>
              <a:buClr>
                <a:schemeClr val="tx1"/>
              </a:buClr>
              <a:buFont typeface="Calibri" pitchFamily="34" charset="0"/>
              <a:buChar char="–"/>
            </a:pPr>
            <a:r>
              <a:rPr lang="en-US" sz="2400" dirty="0"/>
              <a:t> Short transactions</a:t>
            </a:r>
          </a:p>
          <a:p>
            <a:pPr marL="674370" lvl="1" indent="-182880">
              <a:lnSpc>
                <a:spcPct val="90000"/>
              </a:lnSpc>
              <a:spcBef>
                <a:spcPts val="0"/>
              </a:spcBef>
              <a:buClr>
                <a:schemeClr val="tx1"/>
              </a:buClr>
              <a:buFont typeface="Calibri" pitchFamily="34" charset="0"/>
              <a:buChar char="–"/>
            </a:pPr>
            <a:r>
              <a:rPr lang="en-US" sz="2400" dirty="0"/>
              <a:t> Simple queries</a:t>
            </a:r>
          </a:p>
          <a:p>
            <a:pPr marL="674370" lvl="1" indent="-182880">
              <a:lnSpc>
                <a:spcPct val="90000"/>
              </a:lnSpc>
              <a:spcBef>
                <a:spcPts val="0"/>
              </a:spcBef>
              <a:buClr>
                <a:schemeClr val="tx1"/>
              </a:buClr>
              <a:buFont typeface="Calibri" pitchFamily="34" charset="0"/>
              <a:buChar char="–"/>
            </a:pPr>
            <a:r>
              <a:rPr lang="en-US" sz="2400" dirty="0"/>
              <a:t> Touch small portions of data</a:t>
            </a:r>
          </a:p>
          <a:p>
            <a:pPr marL="674370" lvl="1" indent="-182880">
              <a:lnSpc>
                <a:spcPct val="90000"/>
              </a:lnSpc>
              <a:spcBef>
                <a:spcPts val="0"/>
              </a:spcBef>
              <a:buClr>
                <a:schemeClr val="tx1"/>
              </a:buClr>
              <a:buFont typeface="Calibri" pitchFamily="34" charset="0"/>
              <a:buChar char="–"/>
            </a:pPr>
            <a:r>
              <a:rPr lang="en-US" sz="2400" dirty="0"/>
              <a:t> Frequent updates</a:t>
            </a:r>
          </a:p>
          <a:p>
            <a:pPr marL="274320" indent="-182880">
              <a:lnSpc>
                <a:spcPct val="90000"/>
              </a:lnSpc>
              <a:spcBef>
                <a:spcPts val="600"/>
              </a:spcBef>
              <a:buClr>
                <a:srgbClr val="0000FF"/>
              </a:buClr>
              <a:buFont typeface="Wingdings" pitchFamily="2" charset="2"/>
              <a:buChar char="§"/>
            </a:pPr>
            <a:r>
              <a:rPr lang="en-US" sz="2800" dirty="0">
                <a:solidFill>
                  <a:srgbClr val="0000FF"/>
                </a:solidFill>
              </a:rPr>
              <a:t> </a:t>
            </a:r>
            <a:r>
              <a:rPr lang="en-US" sz="2800" dirty="0" err="1">
                <a:solidFill>
                  <a:srgbClr val="0000FF"/>
                </a:solidFill>
              </a:rPr>
              <a:t>OLAP</a:t>
            </a:r>
            <a:r>
              <a:rPr lang="en-US" sz="2800" dirty="0">
                <a:solidFill>
                  <a:srgbClr val="0000FF"/>
                </a:solidFill>
              </a:rPr>
              <a:t> </a:t>
            </a:r>
            <a:r>
              <a:rPr lang="en-US" dirty="0">
                <a:solidFill>
                  <a:srgbClr val="0000FF"/>
                </a:solidFill>
              </a:rPr>
              <a:t>– </a:t>
            </a:r>
            <a:r>
              <a:rPr lang="en-US" sz="2800" dirty="0">
                <a:solidFill>
                  <a:srgbClr val="0000FF"/>
                </a:solidFill>
              </a:rPr>
              <a:t>Online Analytical Processing</a:t>
            </a:r>
          </a:p>
          <a:p>
            <a:pPr marL="674370" lvl="1" indent="-182880">
              <a:lnSpc>
                <a:spcPct val="90000"/>
              </a:lnSpc>
              <a:spcBef>
                <a:spcPts val="0"/>
              </a:spcBef>
              <a:buClr>
                <a:schemeClr val="tx1"/>
              </a:buClr>
              <a:buFont typeface="Calibri" pitchFamily="34" charset="0"/>
              <a:buChar char="–"/>
            </a:pPr>
            <a:r>
              <a:rPr lang="en-US" sz="2400" dirty="0"/>
              <a:t> Long transactions</a:t>
            </a:r>
          </a:p>
          <a:p>
            <a:pPr marL="674370" lvl="1" indent="-182880">
              <a:lnSpc>
                <a:spcPct val="90000"/>
              </a:lnSpc>
              <a:spcBef>
                <a:spcPts val="0"/>
              </a:spcBef>
              <a:buClr>
                <a:schemeClr val="tx1"/>
              </a:buClr>
              <a:buFont typeface="Calibri" pitchFamily="34" charset="0"/>
              <a:buChar char="–"/>
            </a:pPr>
            <a:r>
              <a:rPr lang="en-US" sz="2400" dirty="0"/>
              <a:t> Complex queries</a:t>
            </a:r>
          </a:p>
          <a:p>
            <a:pPr marL="674370" lvl="1" indent="-182880">
              <a:lnSpc>
                <a:spcPct val="90000"/>
              </a:lnSpc>
              <a:spcBef>
                <a:spcPts val="0"/>
              </a:spcBef>
              <a:buClr>
                <a:schemeClr val="tx1"/>
              </a:buClr>
              <a:buFont typeface="Calibri" pitchFamily="34" charset="0"/>
              <a:buChar char="–"/>
            </a:pPr>
            <a:r>
              <a:rPr lang="en-US" sz="2400" dirty="0"/>
              <a:t> Touch large portions of the data</a:t>
            </a:r>
          </a:p>
          <a:p>
            <a:pPr marL="674370" lvl="1" indent="-182880">
              <a:lnSpc>
                <a:spcPct val="90000"/>
              </a:lnSpc>
              <a:spcBef>
                <a:spcPts val="0"/>
              </a:spcBef>
              <a:buClr>
                <a:schemeClr val="tx1"/>
              </a:buClr>
              <a:buFont typeface="Calibri" pitchFamily="34" charset="0"/>
              <a:buChar char="–"/>
            </a:pPr>
            <a:r>
              <a:rPr lang="en-US" sz="2400" dirty="0"/>
              <a:t> Infrequent updates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5289"/>
            <a:ext cx="8229600" cy="616952"/>
          </a:xfrm>
        </p:spPr>
        <p:txBody>
          <a:bodyPr>
            <a:normAutofit/>
          </a:bodyPr>
          <a:lstStyle/>
          <a:p>
            <a:pPr eaLnBrk="1" hangingPunct="1"/>
            <a:r>
              <a:rPr lang="en-US" altLang="en-US" sz="2700" dirty="0"/>
              <a:t>Snowflake Schema Example</a:t>
            </a:r>
          </a:p>
        </p:txBody>
      </p:sp>
      <p:sp>
        <p:nvSpPr>
          <p:cNvPr id="36867" name="Rectangle 5"/>
          <p:cNvSpPr>
            <a:spLocks noChangeArrowheads="1"/>
          </p:cNvSpPr>
          <p:nvPr/>
        </p:nvSpPr>
        <p:spPr bwMode="auto">
          <a:xfrm>
            <a:off x="2846785" y="1418035"/>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6868" name="Rectangle 10"/>
          <p:cNvSpPr>
            <a:spLocks noChangeArrowheads="1"/>
          </p:cNvSpPr>
          <p:nvPr/>
        </p:nvSpPr>
        <p:spPr bwMode="auto">
          <a:xfrm>
            <a:off x="1143001" y="13988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6869" name="Rectangle 12"/>
          <p:cNvSpPr>
            <a:spLocks noChangeArrowheads="1"/>
          </p:cNvSpPr>
          <p:nvPr/>
        </p:nvSpPr>
        <p:spPr bwMode="auto">
          <a:xfrm>
            <a:off x="1143001" y="13988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2" name="Rectangle 20"/>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3" name="Object 2"/>
          <p:cNvGraphicFramePr>
            <a:graphicFrameLocks noChangeAspect="1"/>
          </p:cNvGraphicFramePr>
          <p:nvPr>
            <p:extLst>
              <p:ext uri="{D42A27DB-BD31-4B8C-83A1-F6EECF244321}">
                <p14:modId xmlns:p14="http://schemas.microsoft.com/office/powerpoint/2010/main" val="827406685"/>
              </p:ext>
            </p:extLst>
          </p:nvPr>
        </p:nvGraphicFramePr>
        <p:xfrm>
          <a:off x="1600200" y="742950"/>
          <a:ext cx="6194087" cy="2817344"/>
        </p:xfrm>
        <a:graphic>
          <a:graphicData uri="http://schemas.openxmlformats.org/presentationml/2006/ole">
            <mc:AlternateContent xmlns:mc="http://schemas.openxmlformats.org/markup-compatibility/2006">
              <mc:Choice xmlns:v="urn:schemas-microsoft-com:vml" Requires="v">
                <p:oleObj spid="_x0000_s3079" name="Visio" r:id="rId4" imgW="5803806" imgH="2634930" progId="Visio.Drawing.11">
                  <p:embed/>
                </p:oleObj>
              </mc:Choice>
              <mc:Fallback>
                <p:oleObj name="Visio" r:id="rId4" imgW="5803806" imgH="2634930" progId="Visio.Drawing.11">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742950"/>
                        <a:ext cx="6194087" cy="281734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9" name="TextBox 8">
            <a:extLst>
              <a:ext uri="{FF2B5EF4-FFF2-40B4-BE49-F238E27FC236}">
                <a16:creationId xmlns:a16="http://schemas.microsoft.com/office/drawing/2014/main" id="{5A880671-09A5-4043-8FFD-821A31EF26B3}"/>
              </a:ext>
            </a:extLst>
          </p:cNvPr>
          <p:cNvSpPr txBox="1"/>
          <p:nvPr/>
        </p:nvSpPr>
        <p:spPr>
          <a:xfrm>
            <a:off x="228600" y="3714750"/>
            <a:ext cx="8077199" cy="1200329"/>
          </a:xfrm>
          <a:prstGeom prst="rect">
            <a:avLst/>
          </a:prstGeom>
          <a:noFill/>
        </p:spPr>
        <p:txBody>
          <a:bodyPr wrap="square">
            <a:spAutoFit/>
          </a:bodyPr>
          <a:lstStyle/>
          <a:p>
            <a:r>
              <a:rPr lang="en-US" altLang="en-US" dirty="0">
                <a:solidFill>
                  <a:srgbClr val="FF0000"/>
                </a:solidFill>
              </a:rPr>
              <a:t>Snowflake schema:</a:t>
            </a:r>
          </a:p>
          <a:p>
            <a:r>
              <a:rPr lang="en-US" altLang="en-US" dirty="0"/>
              <a:t> - Multiple levels of dimension tables</a:t>
            </a:r>
          </a:p>
          <a:p>
            <a:r>
              <a:rPr lang="en-US" altLang="en-US" dirty="0"/>
              <a:t> - Use when dimension tables are small: little performance gain by deformalizing</a:t>
            </a:r>
          </a:p>
          <a:p>
            <a:r>
              <a:rPr lang="en-US" altLang="en-US" dirty="0"/>
              <a:t> - Relationship diagram looks like a snowflake</a:t>
            </a:r>
          </a:p>
        </p:txBody>
      </p:sp>
    </p:spTree>
    <p:extLst>
      <p:ext uri="{BB962C8B-B14F-4D97-AF65-F5344CB8AC3E}">
        <p14:creationId xmlns:p14="http://schemas.microsoft.com/office/powerpoint/2010/main" val="126350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90550"/>
          </a:xfrm>
        </p:spPr>
        <p:txBody>
          <a:bodyPr>
            <a:normAutofit fontScale="90000"/>
          </a:bodyPr>
          <a:lstStyle/>
          <a:p>
            <a:r>
              <a:rPr lang="en-US" dirty="0"/>
              <a:t>Oracle Diagram for the Store Sales DW</a:t>
            </a:r>
          </a:p>
        </p:txBody>
      </p:sp>
      <p:pic>
        <p:nvPicPr>
          <p:cNvPr id="3" name="Picture 2"/>
          <p:cNvPicPr>
            <a:picLocks noChangeAspect="1"/>
          </p:cNvPicPr>
          <p:nvPr/>
        </p:nvPicPr>
        <p:blipFill>
          <a:blip r:embed="rId3"/>
          <a:stretch>
            <a:fillRect/>
          </a:stretch>
        </p:blipFill>
        <p:spPr>
          <a:xfrm>
            <a:off x="1447800" y="819150"/>
            <a:ext cx="6096000" cy="3750469"/>
          </a:xfrm>
          <a:prstGeom prst="rect">
            <a:avLst/>
          </a:prstGeom>
        </p:spPr>
      </p:pic>
    </p:spTree>
    <p:extLst>
      <p:ext uri="{BB962C8B-B14F-4D97-AF65-F5344CB8AC3E}">
        <p14:creationId xmlns:p14="http://schemas.microsoft.com/office/powerpoint/2010/main" val="191246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2400" y="228599"/>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Star Schema – </a:t>
            </a:r>
            <a:r>
              <a:rPr lang="en-US" sz="2400" dirty="0">
                <a:solidFill>
                  <a:srgbClr val="0000FF"/>
                </a:solidFill>
              </a:rPr>
              <a:t>fact table references dimension tables</a:t>
            </a:r>
            <a:endParaRPr lang="en-US" sz="2400" dirty="0"/>
          </a:p>
        </p:txBody>
      </p:sp>
      <p:sp>
        <p:nvSpPr>
          <p:cNvPr id="7" name="Content Placeholder 2"/>
          <p:cNvSpPr txBox="1">
            <a:spLocks/>
          </p:cNvSpPr>
          <p:nvPr/>
        </p:nvSpPr>
        <p:spPr>
          <a:xfrm>
            <a:off x="685800" y="742950"/>
            <a:ext cx="6477000" cy="2057400"/>
          </a:xfrm>
          <a:prstGeom prst="rect">
            <a:avLst/>
          </a:prstGeom>
          <a:ln>
            <a:solidFill>
              <a:schemeClr val="tx1"/>
            </a:solidFill>
          </a:ln>
        </p:spPr>
        <p:txBody>
          <a:bodyPr>
            <a:normAutofit fontScale="92500"/>
          </a:bodyPr>
          <a:lstStyle/>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Sales(</a:t>
            </a:r>
            <a:r>
              <a:rPr kumimoji="0" lang="en-US" sz="2200" b="1" i="0" u="none" strike="noStrike" kern="1200" cap="none" spc="0" normalizeH="0" baseline="0" noProof="0" dirty="0" err="1">
                <a:ln>
                  <a:noFill/>
                </a:ln>
                <a:solidFill>
                  <a:schemeClr val="tx1"/>
                </a:solidFill>
                <a:effectLst/>
                <a:uLnTx/>
                <a:uFillTx/>
                <a:latin typeface="Lucida Console" pitchFamily="49" charset="0"/>
                <a:ea typeface="+mn-ea"/>
                <a:cs typeface="+mn-cs"/>
              </a:rPr>
              <a:t>storeID</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err="1">
                <a:ln>
                  <a:noFill/>
                </a:ln>
                <a:solidFill>
                  <a:schemeClr val="tx1"/>
                </a:solidFill>
                <a:effectLst/>
                <a:uLnTx/>
                <a:uFillTx/>
                <a:latin typeface="Lucida Console" pitchFamily="49" charset="0"/>
                <a:ea typeface="+mn-ea"/>
                <a:cs typeface="+mn-cs"/>
              </a:rPr>
              <a:t>itemID</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err="1">
                <a:ln>
                  <a:noFill/>
                </a:ln>
                <a:solidFill>
                  <a:schemeClr val="tx1"/>
                </a:solidFill>
                <a:effectLst/>
                <a:uLnTx/>
                <a:uFillTx/>
                <a:latin typeface="Lucida Console" pitchFamily="49" charset="0"/>
                <a:ea typeface="+mn-ea"/>
                <a:cs typeface="+mn-cs"/>
              </a:rPr>
              <a:t>custID</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qty,</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price)</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Store(</a:t>
            </a:r>
            <a:r>
              <a:rPr lang="en-US" sz="2200" b="1" dirty="0" err="1">
                <a:latin typeface="Lucida Console" pitchFamily="49" charset="0"/>
              </a:rPr>
              <a:t>storeID</a:t>
            </a:r>
            <a:r>
              <a:rPr lang="en-US" sz="2200" b="1" dirty="0">
                <a:latin typeface="Lucida Console" pitchFamily="49" charset="0"/>
              </a:rPr>
              <a:t>,</a:t>
            </a:r>
            <a:r>
              <a:rPr lang="en-US" sz="1100" b="1" dirty="0">
                <a:latin typeface="Lucida Console" pitchFamily="49" charset="0"/>
              </a:rPr>
              <a:t> </a:t>
            </a:r>
            <a:r>
              <a:rPr lang="en-US" sz="2200" b="1" dirty="0">
                <a:latin typeface="Lucida Console" pitchFamily="49" charset="0"/>
              </a:rPr>
              <a:t>city,</a:t>
            </a:r>
            <a:r>
              <a:rPr lang="en-US" sz="1100" b="1" dirty="0">
                <a:latin typeface="Lucida Console" pitchFamily="49" charset="0"/>
              </a:rPr>
              <a:t> </a:t>
            </a:r>
            <a:r>
              <a:rPr lang="en-US" sz="2200" b="1" dirty="0">
                <a:latin typeface="Lucida Console" pitchFamily="49" charset="0"/>
              </a:rPr>
              <a:t>state)</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Item(</a:t>
            </a:r>
            <a:r>
              <a:rPr lang="en-US" sz="2200" b="1" dirty="0" err="1">
                <a:latin typeface="Lucida Console" pitchFamily="49" charset="0"/>
              </a:rPr>
              <a:t>itemID</a:t>
            </a:r>
            <a:r>
              <a:rPr lang="en-US" sz="2200" b="1" dirty="0">
                <a:latin typeface="Lucida Console" pitchFamily="49" charset="0"/>
              </a:rPr>
              <a:t>,</a:t>
            </a:r>
            <a:r>
              <a:rPr lang="en-US" sz="1100" b="1" dirty="0">
                <a:latin typeface="Lucida Console" pitchFamily="49" charset="0"/>
              </a:rPr>
              <a:t> </a:t>
            </a:r>
            <a:r>
              <a:rPr lang="en-US" sz="2200" b="1" dirty="0">
                <a:latin typeface="Lucida Console" pitchFamily="49" charset="0"/>
              </a:rPr>
              <a:t>category,</a:t>
            </a:r>
            <a:r>
              <a:rPr lang="en-US" sz="1100" b="1" dirty="0">
                <a:latin typeface="Lucida Console" pitchFamily="49" charset="0"/>
              </a:rPr>
              <a:t> </a:t>
            </a:r>
            <a:r>
              <a:rPr lang="en-US" sz="2200" b="1" dirty="0">
                <a:latin typeface="Lucida Console" pitchFamily="49" charset="0"/>
              </a:rPr>
              <a:t>brand,</a:t>
            </a:r>
            <a:r>
              <a:rPr lang="en-US" sz="1100" b="1" dirty="0">
                <a:latin typeface="Lucida Console" pitchFamily="49" charset="0"/>
              </a:rPr>
              <a:t> </a:t>
            </a:r>
            <a:r>
              <a:rPr lang="en-US" sz="2200" b="1" dirty="0">
                <a:latin typeface="Lucida Console" pitchFamily="49" charset="0"/>
              </a:rPr>
              <a:t>color,</a:t>
            </a:r>
            <a:r>
              <a:rPr lang="en-US" sz="1100" b="1" dirty="0">
                <a:latin typeface="Lucida Console" pitchFamily="49" charset="0"/>
              </a:rPr>
              <a:t> </a:t>
            </a:r>
            <a:r>
              <a:rPr lang="en-US" sz="2200" b="1" dirty="0">
                <a:latin typeface="Lucida Console" pitchFamily="49" charset="0"/>
              </a:rPr>
              <a:t>size)</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Customer(</a:t>
            </a:r>
            <a:r>
              <a:rPr lang="en-US" sz="2200" b="1" dirty="0" err="1">
                <a:latin typeface="Lucida Console" pitchFamily="49" charset="0"/>
              </a:rPr>
              <a:t>custID</a:t>
            </a:r>
            <a:r>
              <a:rPr lang="en-US" sz="2200" b="1" dirty="0">
                <a:latin typeface="Lucida Console" pitchFamily="49" charset="0"/>
              </a:rPr>
              <a:t>,</a:t>
            </a:r>
            <a:r>
              <a:rPr lang="en-US" sz="1100" b="1" dirty="0">
                <a:latin typeface="Lucida Console" pitchFamily="49" charset="0"/>
              </a:rPr>
              <a:t> </a:t>
            </a:r>
            <a:r>
              <a:rPr lang="en-US" sz="2200" b="1" dirty="0">
                <a:latin typeface="Lucida Console" pitchFamily="49" charset="0"/>
              </a:rPr>
              <a:t>name,</a:t>
            </a:r>
            <a:r>
              <a:rPr lang="en-US" sz="1100" b="1" dirty="0">
                <a:latin typeface="Lucida Console" pitchFamily="49" charset="0"/>
              </a:rPr>
              <a:t> </a:t>
            </a:r>
            <a:r>
              <a:rPr lang="en-US" sz="2200" b="1" dirty="0">
                <a:latin typeface="Lucida Console" pitchFamily="49" charset="0"/>
              </a:rPr>
              <a:t>address)</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err="1">
                <a:latin typeface="Lucida Console" pitchFamily="49" charset="0"/>
              </a:rPr>
              <a:t>TimeDim</a:t>
            </a:r>
            <a:r>
              <a:rPr lang="en-US" sz="2200" b="1" dirty="0">
                <a:latin typeface="Lucida Console" pitchFamily="49" charset="0"/>
              </a:rPr>
              <a:t>(</a:t>
            </a:r>
            <a:r>
              <a:rPr lang="en-US" sz="2200" b="1" dirty="0" err="1">
                <a:latin typeface="Lucida Console" pitchFamily="49" charset="0"/>
              </a:rPr>
              <a:t>Timeday</a:t>
            </a:r>
            <a:r>
              <a:rPr lang="en-US" sz="2200" b="1" dirty="0">
                <a:latin typeface="Lucida Console" pitchFamily="49" charset="0"/>
              </a:rPr>
              <a:t>, </a:t>
            </a:r>
            <a:r>
              <a:rPr lang="en-US" sz="2200" b="1" dirty="0" err="1">
                <a:latin typeface="Lucida Console" pitchFamily="49" charset="0"/>
              </a:rPr>
              <a:t>timeMonth</a:t>
            </a:r>
            <a:r>
              <a:rPr lang="en-US" sz="2200" b="1" dirty="0">
                <a:latin typeface="Lucida Console"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2400" y="228599"/>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err="1">
                <a:solidFill>
                  <a:srgbClr val="990000"/>
                </a:solidFill>
              </a:rPr>
              <a:t>OLAP</a:t>
            </a:r>
            <a:r>
              <a:rPr lang="en-US" sz="2800" b="1" dirty="0">
                <a:solidFill>
                  <a:srgbClr val="990000"/>
                </a:solidFill>
              </a:rPr>
              <a:t> queries</a:t>
            </a:r>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90000"/>
              </a:lnSpc>
              <a:spcBef>
                <a:spcPts val="1800"/>
              </a:spcBef>
              <a:spcAft>
                <a:spcPts val="600"/>
              </a:spcAft>
              <a:buClr>
                <a:srgbClr val="990000"/>
              </a:buClr>
              <a:buNone/>
            </a:pPr>
            <a:r>
              <a:rPr lang="en-US" sz="2800" dirty="0">
                <a:solidFill>
                  <a:srgbClr val="0000FF"/>
                </a:solidFill>
              </a:rPr>
              <a:t>     Join </a:t>
            </a:r>
            <a:r>
              <a:rPr lang="en-US" sz="2800" dirty="0">
                <a:solidFill>
                  <a:srgbClr val="0000FF"/>
                </a:solidFill>
                <a:sym typeface="Symbol"/>
              </a:rPr>
              <a:t> F</a:t>
            </a:r>
            <a:r>
              <a:rPr lang="en-US" sz="2800" dirty="0">
                <a:solidFill>
                  <a:srgbClr val="0000FF"/>
                </a:solidFill>
              </a:rPr>
              <a:t>ilter </a:t>
            </a:r>
            <a:r>
              <a:rPr lang="en-US" sz="2800" dirty="0">
                <a:solidFill>
                  <a:srgbClr val="0000FF"/>
                </a:solidFill>
                <a:sym typeface="Symbol"/>
              </a:rPr>
              <a:t> </a:t>
            </a:r>
            <a:r>
              <a:rPr lang="en-US" sz="2800" dirty="0">
                <a:solidFill>
                  <a:srgbClr val="0000FF"/>
                </a:solidFill>
              </a:rPr>
              <a:t>Group </a:t>
            </a:r>
            <a:r>
              <a:rPr lang="en-US" sz="2800" dirty="0">
                <a:solidFill>
                  <a:srgbClr val="0000FF"/>
                </a:solidFill>
                <a:sym typeface="Symbol"/>
              </a:rPr>
              <a:t> </a:t>
            </a:r>
            <a:r>
              <a:rPr lang="en-US" sz="2800" dirty="0">
                <a:solidFill>
                  <a:srgbClr val="0000FF"/>
                </a:solidFill>
              </a:rPr>
              <a:t>Aggregate</a:t>
            </a:r>
          </a:p>
          <a:p>
            <a:pPr marL="274320" indent="-182880">
              <a:lnSpc>
                <a:spcPct val="90000"/>
              </a:lnSpc>
              <a:spcBef>
                <a:spcPts val="600"/>
              </a:spcBef>
              <a:spcAft>
                <a:spcPts val="600"/>
              </a:spcAft>
              <a:buClr>
                <a:srgbClr val="990000"/>
              </a:buClr>
              <a:buNone/>
            </a:pPr>
            <a:r>
              <a:rPr lang="en-US" sz="2800" dirty="0">
                <a:solidFill>
                  <a:srgbClr val="990000"/>
                </a:solidFill>
              </a:rPr>
              <a:t>     Performance</a:t>
            </a:r>
          </a:p>
          <a:p>
            <a:pPr marL="674370" lvl="1" indent="-182880">
              <a:lnSpc>
                <a:spcPct val="90000"/>
              </a:lnSpc>
              <a:spcBef>
                <a:spcPts val="0"/>
              </a:spcBef>
              <a:buClr>
                <a:schemeClr val="tx1"/>
              </a:buClr>
              <a:buFont typeface="Calibri" pitchFamily="34" charset="0"/>
              <a:buChar char="–"/>
            </a:pPr>
            <a:r>
              <a:rPr lang="en-US" sz="2400" dirty="0"/>
              <a:t> Inherently very slow:</a:t>
            </a:r>
          </a:p>
          <a:p>
            <a:pPr marL="674370" lvl="1" indent="-182880">
              <a:lnSpc>
                <a:spcPct val="90000"/>
              </a:lnSpc>
              <a:spcBef>
                <a:spcPts val="0"/>
              </a:spcBef>
              <a:spcAft>
                <a:spcPts val="600"/>
              </a:spcAft>
              <a:buClr>
                <a:schemeClr val="tx1"/>
              </a:buClr>
              <a:buNone/>
            </a:pPr>
            <a:r>
              <a:rPr lang="en-US" sz="2400" dirty="0"/>
              <a:t>       special indexes, query processing techniques</a:t>
            </a:r>
          </a:p>
        </p:txBody>
      </p:sp>
      <p:sp>
        <p:nvSpPr>
          <p:cNvPr id="8" name="Content Placeholder 2"/>
          <p:cNvSpPr txBox="1">
            <a:spLocks/>
          </p:cNvSpPr>
          <p:nvPr/>
        </p:nvSpPr>
        <p:spPr>
          <a:xfrm>
            <a:off x="685800" y="742950"/>
            <a:ext cx="6477000" cy="1447800"/>
          </a:xfrm>
          <a:prstGeom prst="rect">
            <a:avLst/>
          </a:prstGeom>
          <a:ln>
            <a:solidFill>
              <a:schemeClr val="tx1"/>
            </a:solidFill>
          </a:ln>
        </p:spPr>
        <p:txBody>
          <a:bodyPr>
            <a:normAutofit fontScale="92500" lnSpcReduction="10000"/>
          </a:bodyPr>
          <a:lstStyle/>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Sales(</a:t>
            </a:r>
            <a:r>
              <a:rPr kumimoji="0" lang="en-US" sz="2200" b="1" i="0" u="none" strike="noStrike" kern="1200" cap="none" spc="0" normalizeH="0" baseline="0" noProof="0" dirty="0" err="1">
                <a:ln>
                  <a:noFill/>
                </a:ln>
                <a:solidFill>
                  <a:schemeClr val="tx1"/>
                </a:solidFill>
                <a:effectLst/>
                <a:uLnTx/>
                <a:uFillTx/>
                <a:latin typeface="Lucida Console" pitchFamily="49" charset="0"/>
                <a:ea typeface="+mn-ea"/>
                <a:cs typeface="+mn-cs"/>
              </a:rPr>
              <a:t>storeID</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err="1">
                <a:ln>
                  <a:noFill/>
                </a:ln>
                <a:solidFill>
                  <a:schemeClr val="tx1"/>
                </a:solidFill>
                <a:effectLst/>
                <a:uLnTx/>
                <a:uFillTx/>
                <a:latin typeface="Lucida Console" pitchFamily="49" charset="0"/>
                <a:ea typeface="+mn-ea"/>
                <a:cs typeface="+mn-cs"/>
              </a:rPr>
              <a:t>itemID</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err="1">
                <a:ln>
                  <a:noFill/>
                </a:ln>
                <a:solidFill>
                  <a:schemeClr val="tx1"/>
                </a:solidFill>
                <a:effectLst/>
                <a:uLnTx/>
                <a:uFillTx/>
                <a:latin typeface="Lucida Console" pitchFamily="49" charset="0"/>
                <a:ea typeface="+mn-ea"/>
                <a:cs typeface="+mn-cs"/>
              </a:rPr>
              <a:t>custID</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qty,</a:t>
            </a:r>
            <a:r>
              <a:rPr kumimoji="0" lang="en-US" sz="11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price)</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Store(</a:t>
            </a:r>
            <a:r>
              <a:rPr lang="en-US" sz="2200" b="1" dirty="0" err="1">
                <a:latin typeface="Lucida Console" pitchFamily="49" charset="0"/>
              </a:rPr>
              <a:t>storeID</a:t>
            </a:r>
            <a:r>
              <a:rPr lang="en-US" sz="2200" b="1" dirty="0">
                <a:latin typeface="Lucida Console" pitchFamily="49" charset="0"/>
              </a:rPr>
              <a:t>,</a:t>
            </a:r>
            <a:r>
              <a:rPr lang="en-US" sz="1100" b="1" dirty="0">
                <a:latin typeface="Lucida Console" pitchFamily="49" charset="0"/>
              </a:rPr>
              <a:t> </a:t>
            </a:r>
            <a:r>
              <a:rPr lang="en-US" sz="2200" b="1" dirty="0">
                <a:latin typeface="Lucida Console" pitchFamily="49" charset="0"/>
              </a:rPr>
              <a:t>city,</a:t>
            </a:r>
            <a:r>
              <a:rPr lang="en-US" sz="1100" b="1" dirty="0">
                <a:latin typeface="Lucida Console" pitchFamily="49" charset="0"/>
              </a:rPr>
              <a:t> </a:t>
            </a:r>
            <a:r>
              <a:rPr lang="en-US" sz="2200" b="1" dirty="0">
                <a:latin typeface="Lucida Console" pitchFamily="49" charset="0"/>
              </a:rPr>
              <a:t>state)</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Item(</a:t>
            </a:r>
            <a:r>
              <a:rPr lang="en-US" sz="2200" b="1" dirty="0" err="1">
                <a:latin typeface="Lucida Console" pitchFamily="49" charset="0"/>
              </a:rPr>
              <a:t>itemID</a:t>
            </a:r>
            <a:r>
              <a:rPr lang="en-US" sz="2200" b="1" dirty="0">
                <a:latin typeface="Lucida Console" pitchFamily="49" charset="0"/>
              </a:rPr>
              <a:t>,</a:t>
            </a:r>
            <a:r>
              <a:rPr lang="en-US" sz="1100" b="1" dirty="0">
                <a:latin typeface="Lucida Console" pitchFamily="49" charset="0"/>
              </a:rPr>
              <a:t> </a:t>
            </a:r>
            <a:r>
              <a:rPr lang="en-US" sz="2200" b="1" dirty="0">
                <a:latin typeface="Lucida Console" pitchFamily="49" charset="0"/>
              </a:rPr>
              <a:t>category,</a:t>
            </a:r>
            <a:r>
              <a:rPr lang="en-US" sz="1100" b="1" dirty="0">
                <a:latin typeface="Lucida Console" pitchFamily="49" charset="0"/>
              </a:rPr>
              <a:t> </a:t>
            </a:r>
            <a:r>
              <a:rPr lang="en-US" sz="2200" b="1" dirty="0">
                <a:latin typeface="Lucida Console" pitchFamily="49" charset="0"/>
              </a:rPr>
              <a:t>brand,</a:t>
            </a:r>
            <a:r>
              <a:rPr lang="en-US" sz="1100" b="1" dirty="0">
                <a:latin typeface="Lucida Console" pitchFamily="49" charset="0"/>
              </a:rPr>
              <a:t> </a:t>
            </a:r>
            <a:r>
              <a:rPr lang="en-US" sz="2200" b="1" dirty="0">
                <a:latin typeface="Lucida Console" pitchFamily="49" charset="0"/>
              </a:rPr>
              <a:t>color,</a:t>
            </a:r>
            <a:r>
              <a:rPr lang="en-US" sz="1100" b="1" dirty="0">
                <a:latin typeface="Lucida Console" pitchFamily="49" charset="0"/>
              </a:rPr>
              <a:t> </a:t>
            </a:r>
            <a:r>
              <a:rPr lang="en-US" sz="2200" b="1" dirty="0">
                <a:latin typeface="Lucida Console" pitchFamily="49" charset="0"/>
              </a:rPr>
              <a:t>size)</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Customer(</a:t>
            </a:r>
            <a:r>
              <a:rPr lang="en-US" sz="2200" b="1" dirty="0" err="1">
                <a:latin typeface="Lucida Console" pitchFamily="49" charset="0"/>
              </a:rPr>
              <a:t>custID</a:t>
            </a:r>
            <a:r>
              <a:rPr lang="en-US" sz="2200" b="1" dirty="0">
                <a:latin typeface="Lucida Console" pitchFamily="49" charset="0"/>
              </a:rPr>
              <a:t>,</a:t>
            </a:r>
            <a:r>
              <a:rPr lang="en-US" sz="1100" b="1" dirty="0">
                <a:latin typeface="Lucida Console" pitchFamily="49" charset="0"/>
              </a:rPr>
              <a:t> </a:t>
            </a:r>
            <a:r>
              <a:rPr lang="en-US" sz="2200" b="1" dirty="0">
                <a:latin typeface="Lucida Console" pitchFamily="49" charset="0"/>
              </a:rPr>
              <a:t>name,</a:t>
            </a:r>
            <a:r>
              <a:rPr lang="en-US" sz="1100" b="1" dirty="0">
                <a:latin typeface="Lucida Console" pitchFamily="49" charset="0"/>
              </a:rPr>
              <a:t> </a:t>
            </a:r>
            <a:r>
              <a:rPr lang="en-US" sz="2200" b="1" dirty="0">
                <a:latin typeface="Lucida Console" pitchFamily="49" charset="0"/>
              </a:rPr>
              <a:t>address)</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6200" y="152399"/>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300"/>
              </a:spcAft>
              <a:buClr>
                <a:srgbClr val="990000"/>
              </a:buClr>
              <a:buNone/>
            </a:pPr>
            <a:r>
              <a:rPr lang="en-US" sz="2800" b="1" dirty="0">
                <a:solidFill>
                  <a:srgbClr val="990000"/>
                </a:solidFill>
              </a:rPr>
              <a:t>Data Cube  </a:t>
            </a:r>
            <a:r>
              <a:rPr lang="en-US" sz="2400" b="1" dirty="0">
                <a:solidFill>
                  <a:srgbClr val="990000"/>
                </a:solidFill>
              </a:rPr>
              <a:t>(a.k.a. multidimensional </a:t>
            </a:r>
            <a:r>
              <a:rPr lang="en-US" sz="2400" b="1" dirty="0" err="1">
                <a:solidFill>
                  <a:srgbClr val="990000"/>
                </a:solidFill>
              </a:rPr>
              <a:t>OLAP</a:t>
            </a:r>
            <a:r>
              <a:rPr lang="en-US" sz="2400" b="1" dirty="0">
                <a:solidFill>
                  <a:srgbClr val="990000"/>
                </a:solidFill>
              </a:rPr>
              <a:t>)</a:t>
            </a:r>
            <a:endParaRPr lang="en-US" sz="2800" b="1" dirty="0">
              <a:solidFill>
                <a:srgbClr val="990000"/>
              </a:solidFill>
            </a:endParaRPr>
          </a:p>
          <a:p>
            <a:pPr marL="674370" lvl="1" indent="-182880">
              <a:lnSpc>
                <a:spcPct val="90000"/>
              </a:lnSpc>
              <a:spcBef>
                <a:spcPts val="0"/>
              </a:spcBef>
              <a:buClr>
                <a:srgbClr val="0000FF"/>
              </a:buClr>
              <a:buFont typeface="Wingdings" pitchFamily="2" charset="2"/>
              <a:buChar char="§"/>
            </a:pPr>
            <a:r>
              <a:rPr lang="en-US" sz="2400" dirty="0"/>
              <a:t>Complete set of subtotals</a:t>
            </a:r>
            <a:endParaRPr lang="en-US" sz="2400" dirty="0">
              <a:solidFill>
                <a:schemeClr val="accent6">
                  <a:lumMod val="50000"/>
                </a:schemeClr>
              </a:solidFill>
            </a:endParaRPr>
          </a:p>
          <a:p>
            <a:pPr marL="674370" lvl="1" indent="-182880">
              <a:lnSpc>
                <a:spcPct val="90000"/>
              </a:lnSpc>
              <a:spcBef>
                <a:spcPts val="0"/>
              </a:spcBef>
              <a:buClr>
                <a:srgbClr val="0000FF"/>
              </a:buClr>
              <a:buFont typeface="Wingdings" pitchFamily="2" charset="2"/>
              <a:buChar char="§"/>
            </a:pPr>
            <a:endParaRPr lang="en-US" sz="2400" dirty="0">
              <a:solidFill>
                <a:schemeClr val="accent6">
                  <a:lumMod val="50000"/>
                </a:schemeClr>
              </a:solidFill>
            </a:endParaRP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Dimension data forms axes of “cube”</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Fact (dependent) data in cells</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Aggregated data on sides, edges, corner</a:t>
            </a:r>
            <a:endParaRPr lang="en-US" sz="2400" dirty="0"/>
          </a:p>
        </p:txBody>
      </p:sp>
    </p:spTree>
    <p:extLst>
      <p:ext uri="{BB962C8B-B14F-4D97-AF65-F5344CB8AC3E}">
        <p14:creationId xmlns:p14="http://schemas.microsoft.com/office/powerpoint/2010/main" val="28253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ABE53C8A-992B-4EED-93BB-BC07155599D3}"/>
              </a:ext>
            </a:extLst>
          </p:cNvPr>
          <p:cNvSpPr>
            <a:spLocks noGrp="1"/>
          </p:cNvSpPr>
          <p:nvPr>
            <p:ph type="sldNum" sz="quarter" idx="11"/>
          </p:nvPr>
        </p:nvSpPr>
        <p:spPr>
          <a:xfrm>
            <a:off x="6057900" y="4681538"/>
            <a:ext cx="1597819" cy="3559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B875FD73-06AF-42E0-88A7-BBC395465B76}" type="slidenum">
              <a:rPr lang="en-US" altLang="en-US" sz="900">
                <a:solidFill>
                  <a:srgbClr val="000000"/>
                </a:solidFill>
              </a:rPr>
              <a:pPr defTabSz="685800" eaLnBrk="1" fontAlgn="base" hangingPunct="1">
                <a:spcBef>
                  <a:spcPct val="0"/>
                </a:spcBef>
                <a:spcAft>
                  <a:spcPct val="0"/>
                </a:spcAft>
                <a:buClrTx/>
                <a:buSzTx/>
                <a:buNone/>
              </a:pPr>
              <a:t>25</a:t>
            </a:fld>
            <a:endParaRPr lang="en-US" altLang="en-US" sz="900">
              <a:solidFill>
                <a:srgbClr val="000000"/>
              </a:solidFill>
            </a:endParaRPr>
          </a:p>
        </p:txBody>
      </p:sp>
      <p:sp>
        <p:nvSpPr>
          <p:cNvPr id="22531" name="Rectangle 2">
            <a:extLst>
              <a:ext uri="{FF2B5EF4-FFF2-40B4-BE49-F238E27FC236}">
                <a16:creationId xmlns:a16="http://schemas.microsoft.com/office/drawing/2014/main" id="{4B679449-9B38-4D78-989A-EDE32D9783FF}"/>
              </a:ext>
            </a:extLst>
          </p:cNvPr>
          <p:cNvSpPr>
            <a:spLocks noGrp="1" noChangeArrowheads="1"/>
          </p:cNvSpPr>
          <p:nvPr>
            <p:ph type="title"/>
          </p:nvPr>
        </p:nvSpPr>
        <p:spPr>
          <a:xfrm>
            <a:off x="1143000" y="0"/>
            <a:ext cx="6858000" cy="571500"/>
          </a:xfrm>
          <a:noFill/>
        </p:spPr>
        <p:txBody>
          <a:bodyPr vert="horz" wrap="square" lIns="69056" tIns="34529" rIns="69056" bIns="34529" numCol="1" anchor="ctr" anchorCtr="0" compatLnSpc="1">
            <a:prstTxWarp prst="textNoShape">
              <a:avLst/>
            </a:prstTxWarp>
          </a:bodyPr>
          <a:lstStyle/>
          <a:p>
            <a:pPr eaLnBrk="1" hangingPunct="1"/>
            <a:r>
              <a:rPr lang="en-US" altLang="en-US" sz="2400"/>
              <a:t>Aggregations in MOLAP</a:t>
            </a:r>
          </a:p>
        </p:txBody>
      </p:sp>
      <p:sp>
        <p:nvSpPr>
          <p:cNvPr id="656387" name="Rectangle 3">
            <a:extLst>
              <a:ext uri="{FF2B5EF4-FFF2-40B4-BE49-F238E27FC236}">
                <a16:creationId xmlns:a16="http://schemas.microsoft.com/office/drawing/2014/main" id="{5F470939-637F-4716-B2EB-5562BDE1FA12}"/>
              </a:ext>
            </a:extLst>
          </p:cNvPr>
          <p:cNvSpPr>
            <a:spLocks noChangeArrowheads="1"/>
          </p:cNvSpPr>
          <p:nvPr/>
        </p:nvSpPr>
        <p:spPr bwMode="auto">
          <a:xfrm>
            <a:off x="1257300" y="685800"/>
            <a:ext cx="6629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452438" indent="-452438"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339329" indent="-339329" defTabSz="685800" eaLnBrk="1" fontAlgn="base" hangingPunct="1">
              <a:spcAft>
                <a:spcPct val="0"/>
              </a:spcAft>
              <a:buClr>
                <a:srgbClr val="333399"/>
              </a:buClr>
              <a:buSzPct val="115000"/>
              <a:buFont typeface="Wingdings" panose="05000000000000000000" pitchFamily="2" charset="2"/>
              <a:buChar char="§"/>
            </a:pPr>
            <a:r>
              <a:rPr lang="en-US" altLang="en-US" sz="2100" dirty="0">
                <a:solidFill>
                  <a:srgbClr val="000000"/>
                </a:solidFill>
              </a:rPr>
              <a:t>Sales volume as a function of (</a:t>
            </a:r>
            <a:r>
              <a:rPr lang="en-US" altLang="en-US" sz="2100" dirty="0" err="1">
                <a:solidFill>
                  <a:srgbClr val="000000"/>
                </a:solidFill>
              </a:rPr>
              <a:t>i</a:t>
            </a:r>
            <a:r>
              <a:rPr lang="en-US" altLang="en-US" sz="2100" dirty="0">
                <a:solidFill>
                  <a:srgbClr val="000000"/>
                </a:solidFill>
              </a:rPr>
              <a:t>) product, (ii) time, and (iii) geography</a:t>
            </a:r>
            <a:endParaRPr lang="en-US" altLang="en-US" sz="1200" dirty="0">
              <a:solidFill>
                <a:srgbClr val="000000"/>
              </a:solidFill>
            </a:endParaRPr>
          </a:p>
          <a:p>
            <a:pPr marL="339329" indent="-339329" defTabSz="685800" eaLnBrk="1" fontAlgn="base" hangingPunct="1">
              <a:spcAft>
                <a:spcPct val="0"/>
              </a:spcAft>
              <a:buClr>
                <a:srgbClr val="333399"/>
              </a:buClr>
              <a:buSzPct val="115000"/>
              <a:buFont typeface="Wingdings" panose="05000000000000000000" pitchFamily="2" charset="2"/>
              <a:buChar char="§"/>
            </a:pPr>
            <a:endParaRPr lang="en-US" altLang="en-US" sz="1200" dirty="0">
              <a:solidFill>
                <a:srgbClr val="000000"/>
              </a:solidFill>
            </a:endParaRPr>
          </a:p>
          <a:p>
            <a:pPr marL="339329" indent="-339329" defTabSz="685800" eaLnBrk="1" fontAlgn="base" hangingPunct="1">
              <a:spcAft>
                <a:spcPct val="0"/>
              </a:spcAft>
              <a:buClr>
                <a:srgbClr val="333399"/>
              </a:buClr>
              <a:buSzPct val="115000"/>
              <a:buFont typeface="Wingdings" panose="05000000000000000000" pitchFamily="2" charset="2"/>
              <a:buChar char="§"/>
            </a:pPr>
            <a:r>
              <a:rPr lang="en-US" altLang="en-US" sz="2100" dirty="0">
                <a:solidFill>
                  <a:srgbClr val="000000"/>
                </a:solidFill>
              </a:rPr>
              <a:t>A cube structure created to handle this.</a:t>
            </a:r>
          </a:p>
        </p:txBody>
      </p:sp>
      <p:sp>
        <p:nvSpPr>
          <p:cNvPr id="656388" name="Rectangle 4">
            <a:extLst>
              <a:ext uri="{FF2B5EF4-FFF2-40B4-BE49-F238E27FC236}">
                <a16:creationId xmlns:a16="http://schemas.microsoft.com/office/drawing/2014/main" id="{FD862569-F25D-4ADC-87E1-F0717C8B0720}"/>
              </a:ext>
            </a:extLst>
          </p:cNvPr>
          <p:cNvSpPr>
            <a:spLocks noChangeArrowheads="1"/>
          </p:cNvSpPr>
          <p:nvPr/>
        </p:nvSpPr>
        <p:spPr bwMode="auto">
          <a:xfrm>
            <a:off x="1371600" y="2228850"/>
            <a:ext cx="343485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Dimensions: Product, Geography, Time</a:t>
            </a:r>
          </a:p>
        </p:txBody>
      </p:sp>
      <p:grpSp>
        <p:nvGrpSpPr>
          <p:cNvPr id="2" name="Group 175">
            <a:extLst>
              <a:ext uri="{FF2B5EF4-FFF2-40B4-BE49-F238E27FC236}">
                <a16:creationId xmlns:a16="http://schemas.microsoft.com/office/drawing/2014/main" id="{39C4A378-CD76-4EE5-9717-D3F1DFB0D136}"/>
              </a:ext>
            </a:extLst>
          </p:cNvPr>
          <p:cNvGrpSpPr>
            <a:grpSpLocks/>
          </p:cNvGrpSpPr>
          <p:nvPr/>
        </p:nvGrpSpPr>
        <p:grpSpPr bwMode="auto">
          <a:xfrm>
            <a:off x="1599010" y="2845595"/>
            <a:ext cx="1114425" cy="1454944"/>
            <a:chOff x="383" y="2582"/>
            <a:chExt cx="936" cy="1222"/>
          </a:xfrm>
        </p:grpSpPr>
        <p:sp>
          <p:nvSpPr>
            <p:cNvPr id="22707" name="Rectangle 5">
              <a:extLst>
                <a:ext uri="{FF2B5EF4-FFF2-40B4-BE49-F238E27FC236}">
                  <a16:creationId xmlns:a16="http://schemas.microsoft.com/office/drawing/2014/main" id="{70128DDC-B2B4-41F2-9475-E4FE2D4F78F5}"/>
                </a:ext>
              </a:extLst>
            </p:cNvPr>
            <p:cNvSpPr>
              <a:spLocks noChangeArrowheads="1"/>
            </p:cNvSpPr>
            <p:nvPr/>
          </p:nvSpPr>
          <p:spPr bwMode="auto">
            <a:xfrm>
              <a:off x="383" y="2582"/>
              <a:ext cx="936"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Industry</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Category</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Product</a:t>
              </a: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                </a:t>
              </a:r>
            </a:p>
          </p:txBody>
        </p:sp>
        <p:sp>
          <p:nvSpPr>
            <p:cNvPr id="22708" name="Line 6">
              <a:extLst>
                <a:ext uri="{FF2B5EF4-FFF2-40B4-BE49-F238E27FC236}">
                  <a16:creationId xmlns:a16="http://schemas.microsoft.com/office/drawing/2014/main" id="{7F7D839B-D519-4AA6-BC73-0AA3E2BBED23}"/>
                </a:ext>
              </a:extLst>
            </p:cNvPr>
            <p:cNvSpPr>
              <a:spLocks noChangeShapeType="1"/>
            </p:cNvSpPr>
            <p:nvPr/>
          </p:nvSpPr>
          <p:spPr bwMode="auto">
            <a:xfrm>
              <a:off x="736" y="2822"/>
              <a:ext cx="0" cy="24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709" name="Line 9">
              <a:extLst>
                <a:ext uri="{FF2B5EF4-FFF2-40B4-BE49-F238E27FC236}">
                  <a16:creationId xmlns:a16="http://schemas.microsoft.com/office/drawing/2014/main" id="{493F7648-A44A-4A58-9DE7-A16D0310E313}"/>
                </a:ext>
              </a:extLst>
            </p:cNvPr>
            <p:cNvSpPr>
              <a:spLocks noChangeShapeType="1"/>
            </p:cNvSpPr>
            <p:nvPr/>
          </p:nvSpPr>
          <p:spPr bwMode="auto">
            <a:xfrm>
              <a:off x="736" y="3206"/>
              <a:ext cx="0" cy="192"/>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grpSp>
      <p:sp>
        <p:nvSpPr>
          <p:cNvPr id="656400" name="Rectangle 16">
            <a:extLst>
              <a:ext uri="{FF2B5EF4-FFF2-40B4-BE49-F238E27FC236}">
                <a16:creationId xmlns:a16="http://schemas.microsoft.com/office/drawing/2014/main" id="{3BA5550E-1370-48AA-B1BA-59D44E7AD7BC}"/>
              </a:ext>
            </a:extLst>
          </p:cNvPr>
          <p:cNvSpPr>
            <a:spLocks noChangeArrowheads="1"/>
          </p:cNvSpPr>
          <p:nvPr/>
        </p:nvSpPr>
        <p:spPr bwMode="auto">
          <a:xfrm>
            <a:off x="1485901" y="2571750"/>
            <a:ext cx="2942087"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3333CC"/>
                </a:solidFill>
                <a:cs typeface="Arial" panose="020B0604020202020204" pitchFamily="34" charset="0"/>
              </a:rPr>
              <a:t>Hierarchical summarization paths</a:t>
            </a:r>
          </a:p>
        </p:txBody>
      </p:sp>
      <p:grpSp>
        <p:nvGrpSpPr>
          <p:cNvPr id="3" name="Group 17">
            <a:extLst>
              <a:ext uri="{FF2B5EF4-FFF2-40B4-BE49-F238E27FC236}">
                <a16:creationId xmlns:a16="http://schemas.microsoft.com/office/drawing/2014/main" id="{2ABA0B5E-910E-4B4E-96FF-BC95D87BB70A}"/>
              </a:ext>
            </a:extLst>
          </p:cNvPr>
          <p:cNvGrpSpPr>
            <a:grpSpLocks/>
          </p:cNvGrpSpPr>
          <p:nvPr/>
        </p:nvGrpSpPr>
        <p:grpSpPr bwMode="auto">
          <a:xfrm>
            <a:off x="4739878" y="1885950"/>
            <a:ext cx="1912144" cy="2914650"/>
            <a:chOff x="3021" y="1584"/>
            <a:chExt cx="1606" cy="2448"/>
          </a:xfrm>
        </p:grpSpPr>
        <p:sp>
          <p:nvSpPr>
            <p:cNvPr id="22704" name="Rectangle 18">
              <a:extLst>
                <a:ext uri="{FF2B5EF4-FFF2-40B4-BE49-F238E27FC236}">
                  <a16:creationId xmlns:a16="http://schemas.microsoft.com/office/drawing/2014/main" id="{26658DC7-B8DB-49F5-B623-7B8C9EAB093A}"/>
                </a:ext>
              </a:extLst>
            </p:cNvPr>
            <p:cNvSpPr>
              <a:spLocks noChangeArrowheads="1"/>
            </p:cNvSpPr>
            <p:nvPr/>
          </p:nvSpPr>
          <p:spPr bwMode="auto">
            <a:xfrm rot="16200000" flipH="1">
              <a:off x="2784" y="2779"/>
              <a:ext cx="7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a:solidFill>
                    <a:srgbClr val="FF0000"/>
                  </a:solidFill>
                  <a:cs typeface="Arial" panose="020B0604020202020204" pitchFamily="34" charset="0"/>
                </a:rPr>
                <a:t>Product</a:t>
              </a:r>
            </a:p>
          </p:txBody>
        </p:sp>
        <p:sp>
          <p:nvSpPr>
            <p:cNvPr id="22705" name="Rectangle 19">
              <a:extLst>
                <a:ext uri="{FF2B5EF4-FFF2-40B4-BE49-F238E27FC236}">
                  <a16:creationId xmlns:a16="http://schemas.microsoft.com/office/drawing/2014/main" id="{49903CF6-AC16-4738-9496-04F7D2045D19}"/>
                </a:ext>
              </a:extLst>
            </p:cNvPr>
            <p:cNvSpPr>
              <a:spLocks noChangeArrowheads="1"/>
            </p:cNvSpPr>
            <p:nvPr/>
          </p:nvSpPr>
          <p:spPr bwMode="auto">
            <a:xfrm rot="18720000">
              <a:off x="3150" y="1840"/>
              <a:ext cx="8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a:solidFill>
                    <a:srgbClr val="FF0000"/>
                  </a:solidFill>
                  <a:cs typeface="Arial" panose="020B0604020202020204" pitchFamily="34" charset="0"/>
                </a:rPr>
                <a:t>Geog</a:t>
              </a:r>
            </a:p>
          </p:txBody>
        </p:sp>
        <p:sp>
          <p:nvSpPr>
            <p:cNvPr id="22706" name="Rectangle 20">
              <a:extLst>
                <a:ext uri="{FF2B5EF4-FFF2-40B4-BE49-F238E27FC236}">
                  <a16:creationId xmlns:a16="http://schemas.microsoft.com/office/drawing/2014/main" id="{FF3C9797-C52E-40C2-B078-39570D6BE55D}"/>
                </a:ext>
              </a:extLst>
            </p:cNvPr>
            <p:cNvSpPr>
              <a:spLocks noChangeArrowheads="1"/>
            </p:cNvSpPr>
            <p:nvPr/>
          </p:nvSpPr>
          <p:spPr bwMode="auto">
            <a:xfrm>
              <a:off x="4087" y="3741"/>
              <a:ext cx="5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a:solidFill>
                    <a:srgbClr val="FF0000"/>
                  </a:solidFill>
                  <a:cs typeface="Arial" panose="020B0604020202020204" pitchFamily="34" charset="0"/>
                </a:rPr>
                <a:t>Time</a:t>
              </a:r>
            </a:p>
          </p:txBody>
        </p:sp>
      </p:grpSp>
      <p:grpSp>
        <p:nvGrpSpPr>
          <p:cNvPr id="4" name="Group 21">
            <a:extLst>
              <a:ext uri="{FF2B5EF4-FFF2-40B4-BE49-F238E27FC236}">
                <a16:creationId xmlns:a16="http://schemas.microsoft.com/office/drawing/2014/main" id="{7A95BDF1-5FBD-40C1-8654-C389F12AFE21}"/>
              </a:ext>
            </a:extLst>
          </p:cNvPr>
          <p:cNvGrpSpPr>
            <a:grpSpLocks/>
          </p:cNvGrpSpPr>
          <p:nvPr/>
        </p:nvGrpSpPr>
        <p:grpSpPr bwMode="auto">
          <a:xfrm>
            <a:off x="5028012" y="2171700"/>
            <a:ext cx="2286000" cy="2499122"/>
            <a:chOff x="3263" y="1824"/>
            <a:chExt cx="1920" cy="2099"/>
          </a:xfrm>
        </p:grpSpPr>
        <p:sp>
          <p:nvSpPr>
            <p:cNvPr id="22698" name="Text Box 22">
              <a:extLst>
                <a:ext uri="{FF2B5EF4-FFF2-40B4-BE49-F238E27FC236}">
                  <a16:creationId xmlns:a16="http://schemas.microsoft.com/office/drawing/2014/main" id="{7F850531-F587-4D0C-8FEE-564CECD9EA9F}"/>
                </a:ext>
              </a:extLst>
            </p:cNvPr>
            <p:cNvSpPr txBox="1">
              <a:spLocks noChangeArrowheads="1"/>
            </p:cNvSpPr>
            <p:nvPr/>
          </p:nvSpPr>
          <p:spPr bwMode="auto">
            <a:xfrm>
              <a:off x="3590" y="3671"/>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350" dirty="0">
                  <a:solidFill>
                    <a:srgbClr val="000000"/>
                  </a:solidFill>
                  <a:latin typeface="Arial" panose="020B0604020202020204" pitchFamily="34" charset="0"/>
                </a:rPr>
                <a:t>w1  w2  w3 w4 w5  w6</a:t>
              </a:r>
            </a:p>
          </p:txBody>
        </p:sp>
        <p:sp>
          <p:nvSpPr>
            <p:cNvPr id="22699" name="Text Box 23">
              <a:extLst>
                <a:ext uri="{FF2B5EF4-FFF2-40B4-BE49-F238E27FC236}">
                  <a16:creationId xmlns:a16="http://schemas.microsoft.com/office/drawing/2014/main" id="{DA24EA6C-53F0-452C-B06C-10E5C2F0AA77}"/>
                </a:ext>
              </a:extLst>
            </p:cNvPr>
            <p:cNvSpPr txBox="1">
              <a:spLocks noChangeArrowheads="1"/>
            </p:cNvSpPr>
            <p:nvPr/>
          </p:nvSpPr>
          <p:spPr bwMode="auto">
            <a:xfrm>
              <a:off x="3263" y="2423"/>
              <a:ext cx="458" cy="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lnSpc>
                  <a:spcPct val="150000"/>
                </a:lnSpc>
                <a:spcBef>
                  <a:spcPct val="0"/>
                </a:spcBef>
                <a:spcAft>
                  <a:spcPct val="0"/>
                </a:spcAft>
                <a:buClrTx/>
                <a:buSzTx/>
                <a:buNone/>
              </a:pPr>
              <a:r>
                <a:rPr lang="en-US" altLang="en-US" sz="1050" dirty="0">
                  <a:solidFill>
                    <a:srgbClr val="000000"/>
                  </a:solidFill>
                  <a:latin typeface="Arial" panose="020B0604020202020204" pitchFamily="34" charset="0"/>
                </a:rPr>
                <a:t>Milk</a:t>
              </a:r>
            </a:p>
            <a:p>
              <a:pPr defTabSz="685800" eaLnBrk="1" fontAlgn="base" hangingPunct="1">
                <a:lnSpc>
                  <a:spcPct val="150000"/>
                </a:lnSpc>
                <a:spcBef>
                  <a:spcPct val="0"/>
                </a:spcBef>
                <a:spcAft>
                  <a:spcPct val="0"/>
                </a:spcAft>
                <a:buClrTx/>
                <a:buSzTx/>
                <a:buNone/>
              </a:pPr>
              <a:r>
                <a:rPr lang="en-US" altLang="en-US" sz="1050" dirty="0">
                  <a:solidFill>
                    <a:srgbClr val="000000"/>
                  </a:solidFill>
                  <a:latin typeface="Arial" panose="020B0604020202020204" pitchFamily="34" charset="0"/>
                </a:rPr>
                <a:t>Bread</a:t>
              </a:r>
            </a:p>
            <a:p>
              <a:pPr defTabSz="685800" eaLnBrk="1" fontAlgn="base" hangingPunct="1">
                <a:lnSpc>
                  <a:spcPct val="150000"/>
                </a:lnSpc>
                <a:spcBef>
                  <a:spcPct val="0"/>
                </a:spcBef>
                <a:spcAft>
                  <a:spcPct val="0"/>
                </a:spcAft>
                <a:buClrTx/>
                <a:buSzTx/>
                <a:buNone/>
              </a:pPr>
              <a:r>
                <a:rPr lang="en-US" altLang="en-US" sz="1050" dirty="0">
                  <a:solidFill>
                    <a:srgbClr val="000000"/>
                  </a:solidFill>
                  <a:latin typeface="Arial" panose="020B0604020202020204" pitchFamily="34" charset="0"/>
                </a:rPr>
                <a:t>Eggs</a:t>
              </a:r>
            </a:p>
            <a:p>
              <a:pPr defTabSz="685800" eaLnBrk="1" fontAlgn="base" hangingPunct="1">
                <a:lnSpc>
                  <a:spcPct val="150000"/>
                </a:lnSpc>
                <a:spcBef>
                  <a:spcPct val="0"/>
                </a:spcBef>
                <a:spcAft>
                  <a:spcPct val="0"/>
                </a:spcAft>
                <a:buClrTx/>
                <a:buSzTx/>
                <a:buNone/>
              </a:pPr>
              <a:r>
                <a:rPr lang="en-US" altLang="en-US" sz="1050" dirty="0">
                  <a:solidFill>
                    <a:srgbClr val="000000"/>
                  </a:solidFill>
                  <a:latin typeface="Arial" panose="020B0604020202020204" pitchFamily="34" charset="0"/>
                </a:rPr>
                <a:t>Butter</a:t>
              </a:r>
            </a:p>
            <a:p>
              <a:pPr defTabSz="685800" eaLnBrk="1" fontAlgn="base" hangingPunct="1">
                <a:lnSpc>
                  <a:spcPct val="150000"/>
                </a:lnSpc>
                <a:spcBef>
                  <a:spcPct val="0"/>
                </a:spcBef>
                <a:spcAft>
                  <a:spcPct val="0"/>
                </a:spcAft>
                <a:buClrTx/>
                <a:buSzTx/>
                <a:buNone/>
              </a:pPr>
              <a:r>
                <a:rPr lang="en-US" altLang="en-US" sz="1050" dirty="0">
                  <a:solidFill>
                    <a:srgbClr val="000000"/>
                  </a:solidFill>
                  <a:latin typeface="Arial" panose="020B0604020202020204" pitchFamily="34" charset="0"/>
                </a:rPr>
                <a:t>Jam</a:t>
              </a:r>
            </a:p>
            <a:p>
              <a:pPr defTabSz="685800" eaLnBrk="1" fontAlgn="base" hangingPunct="1">
                <a:lnSpc>
                  <a:spcPct val="150000"/>
                </a:lnSpc>
                <a:spcBef>
                  <a:spcPct val="0"/>
                </a:spcBef>
                <a:spcAft>
                  <a:spcPct val="0"/>
                </a:spcAft>
                <a:buClrTx/>
                <a:buSzTx/>
                <a:buNone/>
              </a:pPr>
              <a:r>
                <a:rPr lang="en-US" altLang="en-US" sz="1050" dirty="0">
                  <a:solidFill>
                    <a:srgbClr val="000000"/>
                  </a:solidFill>
                  <a:latin typeface="Arial" panose="020B0604020202020204" pitchFamily="34" charset="0"/>
                </a:rPr>
                <a:t>Juice</a:t>
              </a:r>
            </a:p>
          </p:txBody>
        </p:sp>
        <p:sp>
          <p:nvSpPr>
            <p:cNvPr id="22700" name="Text Box 24">
              <a:extLst>
                <a:ext uri="{FF2B5EF4-FFF2-40B4-BE49-F238E27FC236}">
                  <a16:creationId xmlns:a16="http://schemas.microsoft.com/office/drawing/2014/main" id="{6649F54F-34BB-457C-AFF2-B6CA0E46FCEE}"/>
                </a:ext>
              </a:extLst>
            </p:cNvPr>
            <p:cNvSpPr txBox="1">
              <a:spLocks noChangeArrowheads="1"/>
            </p:cNvSpPr>
            <p:nvPr/>
          </p:nvSpPr>
          <p:spPr bwMode="auto">
            <a:xfrm>
              <a:off x="3456" y="2160"/>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350">
                  <a:solidFill>
                    <a:srgbClr val="000000"/>
                  </a:solidFill>
                  <a:latin typeface="Arial" panose="020B0604020202020204" pitchFamily="34" charset="0"/>
                </a:rPr>
                <a:t>N</a:t>
              </a:r>
            </a:p>
          </p:txBody>
        </p:sp>
        <p:sp>
          <p:nvSpPr>
            <p:cNvPr id="22701" name="Text Box 25">
              <a:extLst>
                <a:ext uri="{FF2B5EF4-FFF2-40B4-BE49-F238E27FC236}">
                  <a16:creationId xmlns:a16="http://schemas.microsoft.com/office/drawing/2014/main" id="{DB5EA64F-22FD-4981-82F1-559264968C82}"/>
                </a:ext>
              </a:extLst>
            </p:cNvPr>
            <p:cNvSpPr txBox="1">
              <a:spLocks noChangeArrowheads="1"/>
            </p:cNvSpPr>
            <p:nvPr/>
          </p:nvSpPr>
          <p:spPr bwMode="auto">
            <a:xfrm>
              <a:off x="3600" y="2064"/>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350">
                  <a:solidFill>
                    <a:srgbClr val="000000"/>
                  </a:solidFill>
                  <a:latin typeface="Arial" panose="020B0604020202020204" pitchFamily="34" charset="0"/>
                </a:rPr>
                <a:t>E</a:t>
              </a:r>
            </a:p>
          </p:txBody>
        </p:sp>
        <p:sp>
          <p:nvSpPr>
            <p:cNvPr id="22702" name="Text Box 26">
              <a:extLst>
                <a:ext uri="{FF2B5EF4-FFF2-40B4-BE49-F238E27FC236}">
                  <a16:creationId xmlns:a16="http://schemas.microsoft.com/office/drawing/2014/main" id="{FB605B31-00B8-4F75-BCA7-6159301B157C}"/>
                </a:ext>
              </a:extLst>
            </p:cNvPr>
            <p:cNvSpPr txBox="1">
              <a:spLocks noChangeArrowheads="1"/>
            </p:cNvSpPr>
            <p:nvPr/>
          </p:nvSpPr>
          <p:spPr bwMode="auto">
            <a:xfrm>
              <a:off x="3684" y="1920"/>
              <a:ext cx="2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350" dirty="0">
                  <a:solidFill>
                    <a:srgbClr val="000000"/>
                  </a:solidFill>
                  <a:latin typeface="Arial" panose="020B0604020202020204" pitchFamily="34" charset="0"/>
                </a:rPr>
                <a:t>W</a:t>
              </a:r>
            </a:p>
          </p:txBody>
        </p:sp>
        <p:sp>
          <p:nvSpPr>
            <p:cNvPr id="22703" name="Text Box 27">
              <a:extLst>
                <a:ext uri="{FF2B5EF4-FFF2-40B4-BE49-F238E27FC236}">
                  <a16:creationId xmlns:a16="http://schemas.microsoft.com/office/drawing/2014/main" id="{925334D7-59A8-4733-A185-9F33E2F4B9CB}"/>
                </a:ext>
              </a:extLst>
            </p:cNvPr>
            <p:cNvSpPr txBox="1">
              <a:spLocks noChangeArrowheads="1"/>
            </p:cNvSpPr>
            <p:nvPr/>
          </p:nvSpPr>
          <p:spPr bwMode="auto">
            <a:xfrm>
              <a:off x="3840" y="1824"/>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350">
                  <a:solidFill>
                    <a:srgbClr val="000000"/>
                  </a:solidFill>
                  <a:latin typeface="Arial" panose="020B0604020202020204" pitchFamily="34" charset="0"/>
                </a:rPr>
                <a:t>S</a:t>
              </a:r>
            </a:p>
          </p:txBody>
        </p:sp>
      </p:grpSp>
      <p:grpSp>
        <p:nvGrpSpPr>
          <p:cNvPr id="5" name="Group 28">
            <a:extLst>
              <a:ext uri="{FF2B5EF4-FFF2-40B4-BE49-F238E27FC236}">
                <a16:creationId xmlns:a16="http://schemas.microsoft.com/office/drawing/2014/main" id="{D6AA3F02-535D-4BC0-BFE0-1B421494BEB4}"/>
              </a:ext>
            </a:extLst>
          </p:cNvPr>
          <p:cNvGrpSpPr>
            <a:grpSpLocks/>
          </p:cNvGrpSpPr>
          <p:nvPr/>
        </p:nvGrpSpPr>
        <p:grpSpPr bwMode="auto">
          <a:xfrm>
            <a:off x="5474494" y="2400300"/>
            <a:ext cx="2126456" cy="2053828"/>
            <a:chOff x="3638" y="2016"/>
            <a:chExt cx="1786" cy="1725"/>
          </a:xfrm>
        </p:grpSpPr>
        <p:sp>
          <p:nvSpPr>
            <p:cNvPr id="22552" name="AutoShape 29">
              <a:extLst>
                <a:ext uri="{FF2B5EF4-FFF2-40B4-BE49-F238E27FC236}">
                  <a16:creationId xmlns:a16="http://schemas.microsoft.com/office/drawing/2014/main" id="{BE5E643A-3D6F-4E2F-BDB4-20C52C68AA04}"/>
                </a:ext>
              </a:extLst>
            </p:cNvPr>
            <p:cNvSpPr>
              <a:spLocks noChangeArrowheads="1"/>
            </p:cNvSpPr>
            <p:nvPr/>
          </p:nvSpPr>
          <p:spPr bwMode="auto">
            <a:xfrm>
              <a:off x="393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53" name="AutoShape 30">
              <a:extLst>
                <a:ext uri="{FF2B5EF4-FFF2-40B4-BE49-F238E27FC236}">
                  <a16:creationId xmlns:a16="http://schemas.microsoft.com/office/drawing/2014/main" id="{E33CD2D4-3765-4BF0-8F00-CB3E8C3C2F00}"/>
                </a:ext>
              </a:extLst>
            </p:cNvPr>
            <p:cNvSpPr>
              <a:spLocks noChangeArrowheads="1"/>
            </p:cNvSpPr>
            <p:nvPr/>
          </p:nvSpPr>
          <p:spPr bwMode="auto">
            <a:xfrm>
              <a:off x="417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54" name="AutoShape 31">
              <a:extLst>
                <a:ext uri="{FF2B5EF4-FFF2-40B4-BE49-F238E27FC236}">
                  <a16:creationId xmlns:a16="http://schemas.microsoft.com/office/drawing/2014/main" id="{D8E9E4C8-6C2F-4959-98AB-5121E7400878}"/>
                </a:ext>
              </a:extLst>
            </p:cNvPr>
            <p:cNvSpPr>
              <a:spLocks noChangeArrowheads="1"/>
            </p:cNvSpPr>
            <p:nvPr/>
          </p:nvSpPr>
          <p:spPr bwMode="auto">
            <a:xfrm>
              <a:off x="441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55" name="AutoShape 32">
              <a:extLst>
                <a:ext uri="{FF2B5EF4-FFF2-40B4-BE49-F238E27FC236}">
                  <a16:creationId xmlns:a16="http://schemas.microsoft.com/office/drawing/2014/main" id="{102054F0-3A9B-4E18-96B2-953B36680322}"/>
                </a:ext>
              </a:extLst>
            </p:cNvPr>
            <p:cNvSpPr>
              <a:spLocks noChangeArrowheads="1"/>
            </p:cNvSpPr>
            <p:nvPr/>
          </p:nvSpPr>
          <p:spPr bwMode="auto">
            <a:xfrm>
              <a:off x="465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56" name="AutoShape 33">
              <a:extLst>
                <a:ext uri="{FF2B5EF4-FFF2-40B4-BE49-F238E27FC236}">
                  <a16:creationId xmlns:a16="http://schemas.microsoft.com/office/drawing/2014/main" id="{2043AA1C-E9B2-4E62-9C9B-8D53E5BC45B4}"/>
                </a:ext>
              </a:extLst>
            </p:cNvPr>
            <p:cNvSpPr>
              <a:spLocks noChangeArrowheads="1"/>
            </p:cNvSpPr>
            <p:nvPr/>
          </p:nvSpPr>
          <p:spPr bwMode="auto">
            <a:xfrm>
              <a:off x="489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57" name="AutoShape 34">
              <a:extLst>
                <a:ext uri="{FF2B5EF4-FFF2-40B4-BE49-F238E27FC236}">
                  <a16:creationId xmlns:a16="http://schemas.microsoft.com/office/drawing/2014/main" id="{8D25C5C4-9FFF-4141-A4E5-2A7D3A5FE674}"/>
                </a:ext>
              </a:extLst>
            </p:cNvPr>
            <p:cNvSpPr>
              <a:spLocks noChangeArrowheads="1"/>
            </p:cNvSpPr>
            <p:nvPr/>
          </p:nvSpPr>
          <p:spPr bwMode="auto">
            <a:xfrm>
              <a:off x="513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58" name="AutoShape 35">
              <a:extLst>
                <a:ext uri="{FF2B5EF4-FFF2-40B4-BE49-F238E27FC236}">
                  <a16:creationId xmlns:a16="http://schemas.microsoft.com/office/drawing/2014/main" id="{5F1559EB-9BBD-4A23-BF6F-26FB41BE6546}"/>
                </a:ext>
              </a:extLst>
            </p:cNvPr>
            <p:cNvSpPr>
              <a:spLocks noChangeArrowheads="1"/>
            </p:cNvSpPr>
            <p:nvPr/>
          </p:nvSpPr>
          <p:spPr bwMode="auto">
            <a:xfrm>
              <a:off x="393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59" name="AutoShape 36">
              <a:extLst>
                <a:ext uri="{FF2B5EF4-FFF2-40B4-BE49-F238E27FC236}">
                  <a16:creationId xmlns:a16="http://schemas.microsoft.com/office/drawing/2014/main" id="{645190E0-B711-4A4E-A699-0CC58831AD78}"/>
                </a:ext>
              </a:extLst>
            </p:cNvPr>
            <p:cNvSpPr>
              <a:spLocks noChangeArrowheads="1"/>
            </p:cNvSpPr>
            <p:nvPr/>
          </p:nvSpPr>
          <p:spPr bwMode="auto">
            <a:xfrm>
              <a:off x="417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0" name="AutoShape 37">
              <a:extLst>
                <a:ext uri="{FF2B5EF4-FFF2-40B4-BE49-F238E27FC236}">
                  <a16:creationId xmlns:a16="http://schemas.microsoft.com/office/drawing/2014/main" id="{3C04CB9B-0A88-438C-BCF5-AB77E3296CF8}"/>
                </a:ext>
              </a:extLst>
            </p:cNvPr>
            <p:cNvSpPr>
              <a:spLocks noChangeArrowheads="1"/>
            </p:cNvSpPr>
            <p:nvPr/>
          </p:nvSpPr>
          <p:spPr bwMode="auto">
            <a:xfrm>
              <a:off x="441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1" name="AutoShape 38">
              <a:extLst>
                <a:ext uri="{FF2B5EF4-FFF2-40B4-BE49-F238E27FC236}">
                  <a16:creationId xmlns:a16="http://schemas.microsoft.com/office/drawing/2014/main" id="{C0D9B2CA-923B-4800-9E0A-4629FFB3D524}"/>
                </a:ext>
              </a:extLst>
            </p:cNvPr>
            <p:cNvSpPr>
              <a:spLocks noChangeArrowheads="1"/>
            </p:cNvSpPr>
            <p:nvPr/>
          </p:nvSpPr>
          <p:spPr bwMode="auto">
            <a:xfrm>
              <a:off x="465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2" name="AutoShape 39">
              <a:extLst>
                <a:ext uri="{FF2B5EF4-FFF2-40B4-BE49-F238E27FC236}">
                  <a16:creationId xmlns:a16="http://schemas.microsoft.com/office/drawing/2014/main" id="{199947A1-96C3-4E7A-A129-388105121773}"/>
                </a:ext>
              </a:extLst>
            </p:cNvPr>
            <p:cNvSpPr>
              <a:spLocks noChangeArrowheads="1"/>
            </p:cNvSpPr>
            <p:nvPr/>
          </p:nvSpPr>
          <p:spPr bwMode="auto">
            <a:xfrm>
              <a:off x="489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3" name="AutoShape 40">
              <a:extLst>
                <a:ext uri="{FF2B5EF4-FFF2-40B4-BE49-F238E27FC236}">
                  <a16:creationId xmlns:a16="http://schemas.microsoft.com/office/drawing/2014/main" id="{93C44A0C-5D3D-40D0-AE11-A942824D9F22}"/>
                </a:ext>
              </a:extLst>
            </p:cNvPr>
            <p:cNvSpPr>
              <a:spLocks noChangeArrowheads="1"/>
            </p:cNvSpPr>
            <p:nvPr/>
          </p:nvSpPr>
          <p:spPr bwMode="auto">
            <a:xfrm>
              <a:off x="513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4" name="AutoShape 41">
              <a:extLst>
                <a:ext uri="{FF2B5EF4-FFF2-40B4-BE49-F238E27FC236}">
                  <a16:creationId xmlns:a16="http://schemas.microsoft.com/office/drawing/2014/main" id="{CD114D1E-940A-4706-B625-9834FF62C618}"/>
                </a:ext>
              </a:extLst>
            </p:cNvPr>
            <p:cNvSpPr>
              <a:spLocks noChangeArrowheads="1"/>
            </p:cNvSpPr>
            <p:nvPr/>
          </p:nvSpPr>
          <p:spPr bwMode="auto">
            <a:xfrm>
              <a:off x="393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5" name="AutoShape 42">
              <a:extLst>
                <a:ext uri="{FF2B5EF4-FFF2-40B4-BE49-F238E27FC236}">
                  <a16:creationId xmlns:a16="http://schemas.microsoft.com/office/drawing/2014/main" id="{429B7103-CD27-44E5-A18B-27D6AADCC6ED}"/>
                </a:ext>
              </a:extLst>
            </p:cNvPr>
            <p:cNvSpPr>
              <a:spLocks noChangeArrowheads="1"/>
            </p:cNvSpPr>
            <p:nvPr/>
          </p:nvSpPr>
          <p:spPr bwMode="auto">
            <a:xfrm>
              <a:off x="417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6" name="AutoShape 43">
              <a:extLst>
                <a:ext uri="{FF2B5EF4-FFF2-40B4-BE49-F238E27FC236}">
                  <a16:creationId xmlns:a16="http://schemas.microsoft.com/office/drawing/2014/main" id="{659336DF-479B-451C-8391-B798D96B40CD}"/>
                </a:ext>
              </a:extLst>
            </p:cNvPr>
            <p:cNvSpPr>
              <a:spLocks noChangeArrowheads="1"/>
            </p:cNvSpPr>
            <p:nvPr/>
          </p:nvSpPr>
          <p:spPr bwMode="auto">
            <a:xfrm>
              <a:off x="441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7" name="AutoShape 44">
              <a:extLst>
                <a:ext uri="{FF2B5EF4-FFF2-40B4-BE49-F238E27FC236}">
                  <a16:creationId xmlns:a16="http://schemas.microsoft.com/office/drawing/2014/main" id="{F3ED473E-7C79-480A-BDE0-A6998D65B7A7}"/>
                </a:ext>
              </a:extLst>
            </p:cNvPr>
            <p:cNvSpPr>
              <a:spLocks noChangeArrowheads="1"/>
            </p:cNvSpPr>
            <p:nvPr/>
          </p:nvSpPr>
          <p:spPr bwMode="auto">
            <a:xfrm>
              <a:off x="465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8" name="AutoShape 45">
              <a:extLst>
                <a:ext uri="{FF2B5EF4-FFF2-40B4-BE49-F238E27FC236}">
                  <a16:creationId xmlns:a16="http://schemas.microsoft.com/office/drawing/2014/main" id="{F9228BB5-037F-4B2A-9154-2FC32DE7E278}"/>
                </a:ext>
              </a:extLst>
            </p:cNvPr>
            <p:cNvSpPr>
              <a:spLocks noChangeArrowheads="1"/>
            </p:cNvSpPr>
            <p:nvPr/>
          </p:nvSpPr>
          <p:spPr bwMode="auto">
            <a:xfrm>
              <a:off x="489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69" name="AutoShape 46">
              <a:extLst>
                <a:ext uri="{FF2B5EF4-FFF2-40B4-BE49-F238E27FC236}">
                  <a16:creationId xmlns:a16="http://schemas.microsoft.com/office/drawing/2014/main" id="{FE96F5F8-8D6E-40C6-A768-34D02B6D5C02}"/>
                </a:ext>
              </a:extLst>
            </p:cNvPr>
            <p:cNvSpPr>
              <a:spLocks noChangeArrowheads="1"/>
            </p:cNvSpPr>
            <p:nvPr/>
          </p:nvSpPr>
          <p:spPr bwMode="auto">
            <a:xfrm>
              <a:off x="513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0" name="AutoShape 47">
              <a:extLst>
                <a:ext uri="{FF2B5EF4-FFF2-40B4-BE49-F238E27FC236}">
                  <a16:creationId xmlns:a16="http://schemas.microsoft.com/office/drawing/2014/main" id="{4E7E5F46-AA57-4A7E-9D48-5A6BF9396A28}"/>
                </a:ext>
              </a:extLst>
            </p:cNvPr>
            <p:cNvSpPr>
              <a:spLocks noChangeArrowheads="1"/>
            </p:cNvSpPr>
            <p:nvPr/>
          </p:nvSpPr>
          <p:spPr bwMode="auto">
            <a:xfrm>
              <a:off x="393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1" name="AutoShape 48">
              <a:extLst>
                <a:ext uri="{FF2B5EF4-FFF2-40B4-BE49-F238E27FC236}">
                  <a16:creationId xmlns:a16="http://schemas.microsoft.com/office/drawing/2014/main" id="{65411C44-495F-41BD-AAB7-4A463DCA374D}"/>
                </a:ext>
              </a:extLst>
            </p:cNvPr>
            <p:cNvSpPr>
              <a:spLocks noChangeArrowheads="1"/>
            </p:cNvSpPr>
            <p:nvPr/>
          </p:nvSpPr>
          <p:spPr bwMode="auto">
            <a:xfrm>
              <a:off x="417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2" name="AutoShape 49">
              <a:extLst>
                <a:ext uri="{FF2B5EF4-FFF2-40B4-BE49-F238E27FC236}">
                  <a16:creationId xmlns:a16="http://schemas.microsoft.com/office/drawing/2014/main" id="{CAB3B0A4-8E85-4867-B8BD-E6AFF02EEEDE}"/>
                </a:ext>
              </a:extLst>
            </p:cNvPr>
            <p:cNvSpPr>
              <a:spLocks noChangeArrowheads="1"/>
            </p:cNvSpPr>
            <p:nvPr/>
          </p:nvSpPr>
          <p:spPr bwMode="auto">
            <a:xfrm>
              <a:off x="441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3" name="AutoShape 50">
              <a:extLst>
                <a:ext uri="{FF2B5EF4-FFF2-40B4-BE49-F238E27FC236}">
                  <a16:creationId xmlns:a16="http://schemas.microsoft.com/office/drawing/2014/main" id="{60453C43-2A09-440A-9646-8556FC14CC72}"/>
                </a:ext>
              </a:extLst>
            </p:cNvPr>
            <p:cNvSpPr>
              <a:spLocks noChangeArrowheads="1"/>
            </p:cNvSpPr>
            <p:nvPr/>
          </p:nvSpPr>
          <p:spPr bwMode="auto">
            <a:xfrm>
              <a:off x="465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4" name="AutoShape 51">
              <a:extLst>
                <a:ext uri="{FF2B5EF4-FFF2-40B4-BE49-F238E27FC236}">
                  <a16:creationId xmlns:a16="http://schemas.microsoft.com/office/drawing/2014/main" id="{A18BD9BD-6049-4F39-948C-DD93C2566359}"/>
                </a:ext>
              </a:extLst>
            </p:cNvPr>
            <p:cNvSpPr>
              <a:spLocks noChangeArrowheads="1"/>
            </p:cNvSpPr>
            <p:nvPr/>
          </p:nvSpPr>
          <p:spPr bwMode="auto">
            <a:xfrm>
              <a:off x="489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5" name="AutoShape 52">
              <a:extLst>
                <a:ext uri="{FF2B5EF4-FFF2-40B4-BE49-F238E27FC236}">
                  <a16:creationId xmlns:a16="http://schemas.microsoft.com/office/drawing/2014/main" id="{ACDD0692-0A50-4403-B4E3-1254B09E4376}"/>
                </a:ext>
              </a:extLst>
            </p:cNvPr>
            <p:cNvSpPr>
              <a:spLocks noChangeArrowheads="1"/>
            </p:cNvSpPr>
            <p:nvPr/>
          </p:nvSpPr>
          <p:spPr bwMode="auto">
            <a:xfrm>
              <a:off x="513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6" name="AutoShape 53">
              <a:extLst>
                <a:ext uri="{FF2B5EF4-FFF2-40B4-BE49-F238E27FC236}">
                  <a16:creationId xmlns:a16="http://schemas.microsoft.com/office/drawing/2014/main" id="{646E8045-E6A2-4111-A7DF-7B0A7DCC213D}"/>
                </a:ext>
              </a:extLst>
            </p:cNvPr>
            <p:cNvSpPr>
              <a:spLocks noChangeArrowheads="1"/>
            </p:cNvSpPr>
            <p:nvPr/>
          </p:nvSpPr>
          <p:spPr bwMode="auto">
            <a:xfrm>
              <a:off x="393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7" name="AutoShape 54">
              <a:extLst>
                <a:ext uri="{FF2B5EF4-FFF2-40B4-BE49-F238E27FC236}">
                  <a16:creationId xmlns:a16="http://schemas.microsoft.com/office/drawing/2014/main" id="{7CB95285-853D-4475-9C7A-5059F9BA7FE1}"/>
                </a:ext>
              </a:extLst>
            </p:cNvPr>
            <p:cNvSpPr>
              <a:spLocks noChangeArrowheads="1"/>
            </p:cNvSpPr>
            <p:nvPr/>
          </p:nvSpPr>
          <p:spPr bwMode="auto">
            <a:xfrm>
              <a:off x="417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8" name="AutoShape 55">
              <a:extLst>
                <a:ext uri="{FF2B5EF4-FFF2-40B4-BE49-F238E27FC236}">
                  <a16:creationId xmlns:a16="http://schemas.microsoft.com/office/drawing/2014/main" id="{DA58FA5F-F869-48CF-B389-9F4144738F81}"/>
                </a:ext>
              </a:extLst>
            </p:cNvPr>
            <p:cNvSpPr>
              <a:spLocks noChangeArrowheads="1"/>
            </p:cNvSpPr>
            <p:nvPr/>
          </p:nvSpPr>
          <p:spPr bwMode="auto">
            <a:xfrm>
              <a:off x="441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79" name="AutoShape 56">
              <a:extLst>
                <a:ext uri="{FF2B5EF4-FFF2-40B4-BE49-F238E27FC236}">
                  <a16:creationId xmlns:a16="http://schemas.microsoft.com/office/drawing/2014/main" id="{B5A764AE-559E-4382-B021-FEAB2400C5EE}"/>
                </a:ext>
              </a:extLst>
            </p:cNvPr>
            <p:cNvSpPr>
              <a:spLocks noChangeArrowheads="1"/>
            </p:cNvSpPr>
            <p:nvPr/>
          </p:nvSpPr>
          <p:spPr bwMode="auto">
            <a:xfrm>
              <a:off x="465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0" name="AutoShape 57">
              <a:extLst>
                <a:ext uri="{FF2B5EF4-FFF2-40B4-BE49-F238E27FC236}">
                  <a16:creationId xmlns:a16="http://schemas.microsoft.com/office/drawing/2014/main" id="{9716C39E-DF31-4097-94BF-F256A4F5185B}"/>
                </a:ext>
              </a:extLst>
            </p:cNvPr>
            <p:cNvSpPr>
              <a:spLocks noChangeArrowheads="1"/>
            </p:cNvSpPr>
            <p:nvPr/>
          </p:nvSpPr>
          <p:spPr bwMode="auto">
            <a:xfrm>
              <a:off x="489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1" name="AutoShape 58">
              <a:extLst>
                <a:ext uri="{FF2B5EF4-FFF2-40B4-BE49-F238E27FC236}">
                  <a16:creationId xmlns:a16="http://schemas.microsoft.com/office/drawing/2014/main" id="{AE2CC9CC-F1A0-462A-A6FD-332F603B1A98}"/>
                </a:ext>
              </a:extLst>
            </p:cNvPr>
            <p:cNvSpPr>
              <a:spLocks noChangeArrowheads="1"/>
            </p:cNvSpPr>
            <p:nvPr/>
          </p:nvSpPr>
          <p:spPr bwMode="auto">
            <a:xfrm>
              <a:off x="513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2" name="AutoShape 59">
              <a:extLst>
                <a:ext uri="{FF2B5EF4-FFF2-40B4-BE49-F238E27FC236}">
                  <a16:creationId xmlns:a16="http://schemas.microsoft.com/office/drawing/2014/main" id="{C7917FC9-7531-4C26-9A0E-9508B954CBFA}"/>
                </a:ext>
              </a:extLst>
            </p:cNvPr>
            <p:cNvSpPr>
              <a:spLocks noChangeArrowheads="1"/>
            </p:cNvSpPr>
            <p:nvPr/>
          </p:nvSpPr>
          <p:spPr bwMode="auto">
            <a:xfrm>
              <a:off x="393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3" name="AutoShape 60">
              <a:extLst>
                <a:ext uri="{FF2B5EF4-FFF2-40B4-BE49-F238E27FC236}">
                  <a16:creationId xmlns:a16="http://schemas.microsoft.com/office/drawing/2014/main" id="{6B271FEB-7C8A-4E85-9504-9578D66E9F26}"/>
                </a:ext>
              </a:extLst>
            </p:cNvPr>
            <p:cNvSpPr>
              <a:spLocks noChangeArrowheads="1"/>
            </p:cNvSpPr>
            <p:nvPr/>
          </p:nvSpPr>
          <p:spPr bwMode="auto">
            <a:xfrm>
              <a:off x="417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4" name="AutoShape 61">
              <a:extLst>
                <a:ext uri="{FF2B5EF4-FFF2-40B4-BE49-F238E27FC236}">
                  <a16:creationId xmlns:a16="http://schemas.microsoft.com/office/drawing/2014/main" id="{A7680BFF-115B-4D5D-A5C0-4A17AA0569F5}"/>
                </a:ext>
              </a:extLst>
            </p:cNvPr>
            <p:cNvSpPr>
              <a:spLocks noChangeArrowheads="1"/>
            </p:cNvSpPr>
            <p:nvPr/>
          </p:nvSpPr>
          <p:spPr bwMode="auto">
            <a:xfrm>
              <a:off x="441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5" name="AutoShape 62">
              <a:extLst>
                <a:ext uri="{FF2B5EF4-FFF2-40B4-BE49-F238E27FC236}">
                  <a16:creationId xmlns:a16="http://schemas.microsoft.com/office/drawing/2014/main" id="{FE5D8141-DAF1-406C-BD66-51D717FE8573}"/>
                </a:ext>
              </a:extLst>
            </p:cNvPr>
            <p:cNvSpPr>
              <a:spLocks noChangeArrowheads="1"/>
            </p:cNvSpPr>
            <p:nvPr/>
          </p:nvSpPr>
          <p:spPr bwMode="auto">
            <a:xfrm>
              <a:off x="465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6" name="AutoShape 63">
              <a:extLst>
                <a:ext uri="{FF2B5EF4-FFF2-40B4-BE49-F238E27FC236}">
                  <a16:creationId xmlns:a16="http://schemas.microsoft.com/office/drawing/2014/main" id="{862DD133-4B41-49D2-AD77-BC35432F3043}"/>
                </a:ext>
              </a:extLst>
            </p:cNvPr>
            <p:cNvSpPr>
              <a:spLocks noChangeArrowheads="1"/>
            </p:cNvSpPr>
            <p:nvPr/>
          </p:nvSpPr>
          <p:spPr bwMode="auto">
            <a:xfrm>
              <a:off x="489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7" name="AutoShape 64">
              <a:extLst>
                <a:ext uri="{FF2B5EF4-FFF2-40B4-BE49-F238E27FC236}">
                  <a16:creationId xmlns:a16="http://schemas.microsoft.com/office/drawing/2014/main" id="{366DC876-BFBA-4DF6-B346-57DA70678055}"/>
                </a:ext>
              </a:extLst>
            </p:cNvPr>
            <p:cNvSpPr>
              <a:spLocks noChangeArrowheads="1"/>
            </p:cNvSpPr>
            <p:nvPr/>
          </p:nvSpPr>
          <p:spPr bwMode="auto">
            <a:xfrm>
              <a:off x="513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8" name="AutoShape 65">
              <a:extLst>
                <a:ext uri="{FF2B5EF4-FFF2-40B4-BE49-F238E27FC236}">
                  <a16:creationId xmlns:a16="http://schemas.microsoft.com/office/drawing/2014/main" id="{861B0F45-65DB-4546-A98C-28DDB25A05A0}"/>
                </a:ext>
              </a:extLst>
            </p:cNvPr>
            <p:cNvSpPr>
              <a:spLocks noChangeArrowheads="1"/>
            </p:cNvSpPr>
            <p:nvPr/>
          </p:nvSpPr>
          <p:spPr bwMode="auto">
            <a:xfrm>
              <a:off x="384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89" name="AutoShape 66">
              <a:extLst>
                <a:ext uri="{FF2B5EF4-FFF2-40B4-BE49-F238E27FC236}">
                  <a16:creationId xmlns:a16="http://schemas.microsoft.com/office/drawing/2014/main" id="{61D1CDA3-B875-4291-AE93-99985695E615}"/>
                </a:ext>
              </a:extLst>
            </p:cNvPr>
            <p:cNvSpPr>
              <a:spLocks noChangeArrowheads="1"/>
            </p:cNvSpPr>
            <p:nvPr/>
          </p:nvSpPr>
          <p:spPr bwMode="auto">
            <a:xfrm>
              <a:off x="408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0" name="AutoShape 67">
              <a:extLst>
                <a:ext uri="{FF2B5EF4-FFF2-40B4-BE49-F238E27FC236}">
                  <a16:creationId xmlns:a16="http://schemas.microsoft.com/office/drawing/2014/main" id="{6E9AA177-5D98-474C-8B11-917970A82B29}"/>
                </a:ext>
              </a:extLst>
            </p:cNvPr>
            <p:cNvSpPr>
              <a:spLocks noChangeArrowheads="1"/>
            </p:cNvSpPr>
            <p:nvPr/>
          </p:nvSpPr>
          <p:spPr bwMode="auto">
            <a:xfrm>
              <a:off x="432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1" name="AutoShape 68">
              <a:extLst>
                <a:ext uri="{FF2B5EF4-FFF2-40B4-BE49-F238E27FC236}">
                  <a16:creationId xmlns:a16="http://schemas.microsoft.com/office/drawing/2014/main" id="{C513D58E-EBF1-4142-B917-BCBCBDF3AEAD}"/>
                </a:ext>
              </a:extLst>
            </p:cNvPr>
            <p:cNvSpPr>
              <a:spLocks noChangeArrowheads="1"/>
            </p:cNvSpPr>
            <p:nvPr/>
          </p:nvSpPr>
          <p:spPr bwMode="auto">
            <a:xfrm>
              <a:off x="456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2" name="AutoShape 69">
              <a:extLst>
                <a:ext uri="{FF2B5EF4-FFF2-40B4-BE49-F238E27FC236}">
                  <a16:creationId xmlns:a16="http://schemas.microsoft.com/office/drawing/2014/main" id="{39DEB273-D9C5-4BEE-91D8-DA94687AB9F3}"/>
                </a:ext>
              </a:extLst>
            </p:cNvPr>
            <p:cNvSpPr>
              <a:spLocks noChangeArrowheads="1"/>
            </p:cNvSpPr>
            <p:nvPr/>
          </p:nvSpPr>
          <p:spPr bwMode="auto">
            <a:xfrm>
              <a:off x="480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3" name="AutoShape 70">
              <a:extLst>
                <a:ext uri="{FF2B5EF4-FFF2-40B4-BE49-F238E27FC236}">
                  <a16:creationId xmlns:a16="http://schemas.microsoft.com/office/drawing/2014/main" id="{0405AE3E-D044-4C17-A1D0-6EE31853213E}"/>
                </a:ext>
              </a:extLst>
            </p:cNvPr>
            <p:cNvSpPr>
              <a:spLocks noChangeArrowheads="1"/>
            </p:cNvSpPr>
            <p:nvPr/>
          </p:nvSpPr>
          <p:spPr bwMode="auto">
            <a:xfrm>
              <a:off x="504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4" name="AutoShape 71">
              <a:extLst>
                <a:ext uri="{FF2B5EF4-FFF2-40B4-BE49-F238E27FC236}">
                  <a16:creationId xmlns:a16="http://schemas.microsoft.com/office/drawing/2014/main" id="{4D6EB393-F51C-44B2-B0B1-18F910F00F6A}"/>
                </a:ext>
              </a:extLst>
            </p:cNvPr>
            <p:cNvSpPr>
              <a:spLocks noChangeArrowheads="1"/>
            </p:cNvSpPr>
            <p:nvPr/>
          </p:nvSpPr>
          <p:spPr bwMode="auto">
            <a:xfrm>
              <a:off x="384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5" name="AutoShape 72">
              <a:extLst>
                <a:ext uri="{FF2B5EF4-FFF2-40B4-BE49-F238E27FC236}">
                  <a16:creationId xmlns:a16="http://schemas.microsoft.com/office/drawing/2014/main" id="{C7550641-C0BF-4226-A3B2-823F117F7874}"/>
                </a:ext>
              </a:extLst>
            </p:cNvPr>
            <p:cNvSpPr>
              <a:spLocks noChangeArrowheads="1"/>
            </p:cNvSpPr>
            <p:nvPr/>
          </p:nvSpPr>
          <p:spPr bwMode="auto">
            <a:xfrm>
              <a:off x="408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6" name="AutoShape 73">
              <a:extLst>
                <a:ext uri="{FF2B5EF4-FFF2-40B4-BE49-F238E27FC236}">
                  <a16:creationId xmlns:a16="http://schemas.microsoft.com/office/drawing/2014/main" id="{36334DC9-50B4-4641-B350-529E14BAB649}"/>
                </a:ext>
              </a:extLst>
            </p:cNvPr>
            <p:cNvSpPr>
              <a:spLocks noChangeArrowheads="1"/>
            </p:cNvSpPr>
            <p:nvPr/>
          </p:nvSpPr>
          <p:spPr bwMode="auto">
            <a:xfrm>
              <a:off x="432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7" name="AutoShape 74">
              <a:extLst>
                <a:ext uri="{FF2B5EF4-FFF2-40B4-BE49-F238E27FC236}">
                  <a16:creationId xmlns:a16="http://schemas.microsoft.com/office/drawing/2014/main" id="{DB868BBA-3513-444D-8DF2-C34E44D915FA}"/>
                </a:ext>
              </a:extLst>
            </p:cNvPr>
            <p:cNvSpPr>
              <a:spLocks noChangeArrowheads="1"/>
            </p:cNvSpPr>
            <p:nvPr/>
          </p:nvSpPr>
          <p:spPr bwMode="auto">
            <a:xfrm>
              <a:off x="456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8" name="AutoShape 75">
              <a:extLst>
                <a:ext uri="{FF2B5EF4-FFF2-40B4-BE49-F238E27FC236}">
                  <a16:creationId xmlns:a16="http://schemas.microsoft.com/office/drawing/2014/main" id="{2B9D3605-43A9-4E2D-BA59-8B545A4C830A}"/>
                </a:ext>
              </a:extLst>
            </p:cNvPr>
            <p:cNvSpPr>
              <a:spLocks noChangeArrowheads="1"/>
            </p:cNvSpPr>
            <p:nvPr/>
          </p:nvSpPr>
          <p:spPr bwMode="auto">
            <a:xfrm>
              <a:off x="480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599" name="AutoShape 76">
              <a:extLst>
                <a:ext uri="{FF2B5EF4-FFF2-40B4-BE49-F238E27FC236}">
                  <a16:creationId xmlns:a16="http://schemas.microsoft.com/office/drawing/2014/main" id="{5FDDDAE4-07C7-45E8-978C-D56C48FBD9E3}"/>
                </a:ext>
              </a:extLst>
            </p:cNvPr>
            <p:cNvSpPr>
              <a:spLocks noChangeArrowheads="1"/>
            </p:cNvSpPr>
            <p:nvPr/>
          </p:nvSpPr>
          <p:spPr bwMode="auto">
            <a:xfrm>
              <a:off x="504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0" name="AutoShape 77">
              <a:extLst>
                <a:ext uri="{FF2B5EF4-FFF2-40B4-BE49-F238E27FC236}">
                  <a16:creationId xmlns:a16="http://schemas.microsoft.com/office/drawing/2014/main" id="{0384BD1A-1004-4974-9D2E-69E688FC127C}"/>
                </a:ext>
              </a:extLst>
            </p:cNvPr>
            <p:cNvSpPr>
              <a:spLocks noChangeArrowheads="1"/>
            </p:cNvSpPr>
            <p:nvPr/>
          </p:nvSpPr>
          <p:spPr bwMode="auto">
            <a:xfrm>
              <a:off x="384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1" name="AutoShape 78">
              <a:extLst>
                <a:ext uri="{FF2B5EF4-FFF2-40B4-BE49-F238E27FC236}">
                  <a16:creationId xmlns:a16="http://schemas.microsoft.com/office/drawing/2014/main" id="{07DA2C69-CFF8-4B46-9230-C9F11BE9E68B}"/>
                </a:ext>
              </a:extLst>
            </p:cNvPr>
            <p:cNvSpPr>
              <a:spLocks noChangeArrowheads="1"/>
            </p:cNvSpPr>
            <p:nvPr/>
          </p:nvSpPr>
          <p:spPr bwMode="auto">
            <a:xfrm>
              <a:off x="408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2" name="AutoShape 79">
              <a:extLst>
                <a:ext uri="{FF2B5EF4-FFF2-40B4-BE49-F238E27FC236}">
                  <a16:creationId xmlns:a16="http://schemas.microsoft.com/office/drawing/2014/main" id="{41DF82D4-D511-4C7E-9367-DD53A5B4C2CB}"/>
                </a:ext>
              </a:extLst>
            </p:cNvPr>
            <p:cNvSpPr>
              <a:spLocks noChangeArrowheads="1"/>
            </p:cNvSpPr>
            <p:nvPr/>
          </p:nvSpPr>
          <p:spPr bwMode="auto">
            <a:xfrm>
              <a:off x="432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3" name="AutoShape 80">
              <a:extLst>
                <a:ext uri="{FF2B5EF4-FFF2-40B4-BE49-F238E27FC236}">
                  <a16:creationId xmlns:a16="http://schemas.microsoft.com/office/drawing/2014/main" id="{11C7A5DB-ED52-41A3-BA85-F5A2E04AC652}"/>
                </a:ext>
              </a:extLst>
            </p:cNvPr>
            <p:cNvSpPr>
              <a:spLocks noChangeArrowheads="1"/>
            </p:cNvSpPr>
            <p:nvPr/>
          </p:nvSpPr>
          <p:spPr bwMode="auto">
            <a:xfrm>
              <a:off x="456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4" name="AutoShape 81">
              <a:extLst>
                <a:ext uri="{FF2B5EF4-FFF2-40B4-BE49-F238E27FC236}">
                  <a16:creationId xmlns:a16="http://schemas.microsoft.com/office/drawing/2014/main" id="{860DD03E-12AE-40E0-B4C3-CE764353EE3C}"/>
                </a:ext>
              </a:extLst>
            </p:cNvPr>
            <p:cNvSpPr>
              <a:spLocks noChangeArrowheads="1"/>
            </p:cNvSpPr>
            <p:nvPr/>
          </p:nvSpPr>
          <p:spPr bwMode="auto">
            <a:xfrm>
              <a:off x="480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5" name="AutoShape 82">
              <a:extLst>
                <a:ext uri="{FF2B5EF4-FFF2-40B4-BE49-F238E27FC236}">
                  <a16:creationId xmlns:a16="http://schemas.microsoft.com/office/drawing/2014/main" id="{9AE14E45-4D98-40A8-B2D4-29EBF30E595B}"/>
                </a:ext>
              </a:extLst>
            </p:cNvPr>
            <p:cNvSpPr>
              <a:spLocks noChangeArrowheads="1"/>
            </p:cNvSpPr>
            <p:nvPr/>
          </p:nvSpPr>
          <p:spPr bwMode="auto">
            <a:xfrm>
              <a:off x="504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6" name="AutoShape 83">
              <a:extLst>
                <a:ext uri="{FF2B5EF4-FFF2-40B4-BE49-F238E27FC236}">
                  <a16:creationId xmlns:a16="http://schemas.microsoft.com/office/drawing/2014/main" id="{C5C775DA-48DC-418F-B8E4-90C4B7FA9B39}"/>
                </a:ext>
              </a:extLst>
            </p:cNvPr>
            <p:cNvSpPr>
              <a:spLocks noChangeArrowheads="1"/>
            </p:cNvSpPr>
            <p:nvPr/>
          </p:nvSpPr>
          <p:spPr bwMode="auto">
            <a:xfrm>
              <a:off x="384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7" name="AutoShape 84">
              <a:extLst>
                <a:ext uri="{FF2B5EF4-FFF2-40B4-BE49-F238E27FC236}">
                  <a16:creationId xmlns:a16="http://schemas.microsoft.com/office/drawing/2014/main" id="{07696D47-1D75-4ABC-B577-17D5B18136EA}"/>
                </a:ext>
              </a:extLst>
            </p:cNvPr>
            <p:cNvSpPr>
              <a:spLocks noChangeArrowheads="1"/>
            </p:cNvSpPr>
            <p:nvPr/>
          </p:nvSpPr>
          <p:spPr bwMode="auto">
            <a:xfrm>
              <a:off x="408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8" name="AutoShape 85">
              <a:extLst>
                <a:ext uri="{FF2B5EF4-FFF2-40B4-BE49-F238E27FC236}">
                  <a16:creationId xmlns:a16="http://schemas.microsoft.com/office/drawing/2014/main" id="{BA81D7AF-44AF-4D04-A63A-D64D7E34C9D7}"/>
                </a:ext>
              </a:extLst>
            </p:cNvPr>
            <p:cNvSpPr>
              <a:spLocks noChangeArrowheads="1"/>
            </p:cNvSpPr>
            <p:nvPr/>
          </p:nvSpPr>
          <p:spPr bwMode="auto">
            <a:xfrm>
              <a:off x="432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09" name="AutoShape 86">
              <a:extLst>
                <a:ext uri="{FF2B5EF4-FFF2-40B4-BE49-F238E27FC236}">
                  <a16:creationId xmlns:a16="http://schemas.microsoft.com/office/drawing/2014/main" id="{5DF13318-AAB5-46D6-A57F-80DC2F6F37C9}"/>
                </a:ext>
              </a:extLst>
            </p:cNvPr>
            <p:cNvSpPr>
              <a:spLocks noChangeArrowheads="1"/>
            </p:cNvSpPr>
            <p:nvPr/>
          </p:nvSpPr>
          <p:spPr bwMode="auto">
            <a:xfrm>
              <a:off x="456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0" name="AutoShape 87">
              <a:extLst>
                <a:ext uri="{FF2B5EF4-FFF2-40B4-BE49-F238E27FC236}">
                  <a16:creationId xmlns:a16="http://schemas.microsoft.com/office/drawing/2014/main" id="{2058F4EF-1B90-475F-A7C8-9BC0A959AC1D}"/>
                </a:ext>
              </a:extLst>
            </p:cNvPr>
            <p:cNvSpPr>
              <a:spLocks noChangeArrowheads="1"/>
            </p:cNvSpPr>
            <p:nvPr/>
          </p:nvSpPr>
          <p:spPr bwMode="auto">
            <a:xfrm>
              <a:off x="480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1" name="AutoShape 88">
              <a:extLst>
                <a:ext uri="{FF2B5EF4-FFF2-40B4-BE49-F238E27FC236}">
                  <a16:creationId xmlns:a16="http://schemas.microsoft.com/office/drawing/2014/main" id="{EA818FA5-D66C-4DDA-8332-3FA9D144ABCE}"/>
                </a:ext>
              </a:extLst>
            </p:cNvPr>
            <p:cNvSpPr>
              <a:spLocks noChangeArrowheads="1"/>
            </p:cNvSpPr>
            <p:nvPr/>
          </p:nvSpPr>
          <p:spPr bwMode="auto">
            <a:xfrm>
              <a:off x="504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2" name="AutoShape 89">
              <a:extLst>
                <a:ext uri="{FF2B5EF4-FFF2-40B4-BE49-F238E27FC236}">
                  <a16:creationId xmlns:a16="http://schemas.microsoft.com/office/drawing/2014/main" id="{052E70B5-97E6-43EA-A894-E89908CD2B79}"/>
                </a:ext>
              </a:extLst>
            </p:cNvPr>
            <p:cNvSpPr>
              <a:spLocks noChangeArrowheads="1"/>
            </p:cNvSpPr>
            <p:nvPr/>
          </p:nvSpPr>
          <p:spPr bwMode="auto">
            <a:xfrm>
              <a:off x="384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3" name="AutoShape 90">
              <a:extLst>
                <a:ext uri="{FF2B5EF4-FFF2-40B4-BE49-F238E27FC236}">
                  <a16:creationId xmlns:a16="http://schemas.microsoft.com/office/drawing/2014/main" id="{25A4611F-DCAA-45CF-91D6-28EA55C808D8}"/>
                </a:ext>
              </a:extLst>
            </p:cNvPr>
            <p:cNvSpPr>
              <a:spLocks noChangeArrowheads="1"/>
            </p:cNvSpPr>
            <p:nvPr/>
          </p:nvSpPr>
          <p:spPr bwMode="auto">
            <a:xfrm>
              <a:off x="408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4" name="AutoShape 91">
              <a:extLst>
                <a:ext uri="{FF2B5EF4-FFF2-40B4-BE49-F238E27FC236}">
                  <a16:creationId xmlns:a16="http://schemas.microsoft.com/office/drawing/2014/main" id="{E4E3B41D-1E41-41A2-8E26-E15F861BFBE5}"/>
                </a:ext>
              </a:extLst>
            </p:cNvPr>
            <p:cNvSpPr>
              <a:spLocks noChangeArrowheads="1"/>
            </p:cNvSpPr>
            <p:nvPr/>
          </p:nvSpPr>
          <p:spPr bwMode="auto">
            <a:xfrm>
              <a:off x="432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5" name="AutoShape 92">
              <a:extLst>
                <a:ext uri="{FF2B5EF4-FFF2-40B4-BE49-F238E27FC236}">
                  <a16:creationId xmlns:a16="http://schemas.microsoft.com/office/drawing/2014/main" id="{E6AE179C-E7BB-4185-901C-BB20B96C7578}"/>
                </a:ext>
              </a:extLst>
            </p:cNvPr>
            <p:cNvSpPr>
              <a:spLocks noChangeArrowheads="1"/>
            </p:cNvSpPr>
            <p:nvPr/>
          </p:nvSpPr>
          <p:spPr bwMode="auto">
            <a:xfrm>
              <a:off x="456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6" name="AutoShape 93">
              <a:extLst>
                <a:ext uri="{FF2B5EF4-FFF2-40B4-BE49-F238E27FC236}">
                  <a16:creationId xmlns:a16="http://schemas.microsoft.com/office/drawing/2014/main" id="{7BA42639-1AAB-44A7-92D1-09DB779CDB82}"/>
                </a:ext>
              </a:extLst>
            </p:cNvPr>
            <p:cNvSpPr>
              <a:spLocks noChangeArrowheads="1"/>
            </p:cNvSpPr>
            <p:nvPr/>
          </p:nvSpPr>
          <p:spPr bwMode="auto">
            <a:xfrm>
              <a:off x="480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7" name="AutoShape 94">
              <a:extLst>
                <a:ext uri="{FF2B5EF4-FFF2-40B4-BE49-F238E27FC236}">
                  <a16:creationId xmlns:a16="http://schemas.microsoft.com/office/drawing/2014/main" id="{885016AC-9BF5-4E19-8A67-1400424C58C1}"/>
                </a:ext>
              </a:extLst>
            </p:cNvPr>
            <p:cNvSpPr>
              <a:spLocks noChangeArrowheads="1"/>
            </p:cNvSpPr>
            <p:nvPr/>
          </p:nvSpPr>
          <p:spPr bwMode="auto">
            <a:xfrm>
              <a:off x="504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8" name="AutoShape 95">
              <a:extLst>
                <a:ext uri="{FF2B5EF4-FFF2-40B4-BE49-F238E27FC236}">
                  <a16:creationId xmlns:a16="http://schemas.microsoft.com/office/drawing/2014/main" id="{8F2AA9E6-BF1D-4F1A-9983-292FE0FF11A8}"/>
                </a:ext>
              </a:extLst>
            </p:cNvPr>
            <p:cNvSpPr>
              <a:spLocks noChangeArrowheads="1"/>
            </p:cNvSpPr>
            <p:nvPr/>
          </p:nvSpPr>
          <p:spPr bwMode="auto">
            <a:xfrm>
              <a:off x="384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19" name="AutoShape 96">
              <a:extLst>
                <a:ext uri="{FF2B5EF4-FFF2-40B4-BE49-F238E27FC236}">
                  <a16:creationId xmlns:a16="http://schemas.microsoft.com/office/drawing/2014/main" id="{09CCEBC5-4A4E-43F0-A556-A8BF11E442F2}"/>
                </a:ext>
              </a:extLst>
            </p:cNvPr>
            <p:cNvSpPr>
              <a:spLocks noChangeArrowheads="1"/>
            </p:cNvSpPr>
            <p:nvPr/>
          </p:nvSpPr>
          <p:spPr bwMode="auto">
            <a:xfrm>
              <a:off x="408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0" name="AutoShape 97">
              <a:extLst>
                <a:ext uri="{FF2B5EF4-FFF2-40B4-BE49-F238E27FC236}">
                  <a16:creationId xmlns:a16="http://schemas.microsoft.com/office/drawing/2014/main" id="{4C151B28-4115-4BA6-9C73-9A4F0494E927}"/>
                </a:ext>
              </a:extLst>
            </p:cNvPr>
            <p:cNvSpPr>
              <a:spLocks noChangeArrowheads="1"/>
            </p:cNvSpPr>
            <p:nvPr/>
          </p:nvSpPr>
          <p:spPr bwMode="auto">
            <a:xfrm>
              <a:off x="432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1" name="AutoShape 98">
              <a:extLst>
                <a:ext uri="{FF2B5EF4-FFF2-40B4-BE49-F238E27FC236}">
                  <a16:creationId xmlns:a16="http://schemas.microsoft.com/office/drawing/2014/main" id="{CF030D62-4EF3-41DF-8953-06C9582F84D3}"/>
                </a:ext>
              </a:extLst>
            </p:cNvPr>
            <p:cNvSpPr>
              <a:spLocks noChangeArrowheads="1"/>
            </p:cNvSpPr>
            <p:nvPr/>
          </p:nvSpPr>
          <p:spPr bwMode="auto">
            <a:xfrm>
              <a:off x="456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2" name="AutoShape 99">
              <a:extLst>
                <a:ext uri="{FF2B5EF4-FFF2-40B4-BE49-F238E27FC236}">
                  <a16:creationId xmlns:a16="http://schemas.microsoft.com/office/drawing/2014/main" id="{4D9C0158-8EE3-4EED-AB5B-2B3A0D56E847}"/>
                </a:ext>
              </a:extLst>
            </p:cNvPr>
            <p:cNvSpPr>
              <a:spLocks noChangeArrowheads="1"/>
            </p:cNvSpPr>
            <p:nvPr/>
          </p:nvSpPr>
          <p:spPr bwMode="auto">
            <a:xfrm>
              <a:off x="480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3" name="AutoShape 100">
              <a:extLst>
                <a:ext uri="{FF2B5EF4-FFF2-40B4-BE49-F238E27FC236}">
                  <a16:creationId xmlns:a16="http://schemas.microsoft.com/office/drawing/2014/main" id="{B0CB489B-9976-4472-A705-A6E729DBB70C}"/>
                </a:ext>
              </a:extLst>
            </p:cNvPr>
            <p:cNvSpPr>
              <a:spLocks noChangeArrowheads="1"/>
            </p:cNvSpPr>
            <p:nvPr/>
          </p:nvSpPr>
          <p:spPr bwMode="auto">
            <a:xfrm>
              <a:off x="504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4" name="AutoShape 101">
              <a:extLst>
                <a:ext uri="{FF2B5EF4-FFF2-40B4-BE49-F238E27FC236}">
                  <a16:creationId xmlns:a16="http://schemas.microsoft.com/office/drawing/2014/main" id="{03583A1D-B063-439C-8AD1-43030E88F06F}"/>
                </a:ext>
              </a:extLst>
            </p:cNvPr>
            <p:cNvSpPr>
              <a:spLocks noChangeArrowheads="1"/>
            </p:cNvSpPr>
            <p:nvPr/>
          </p:nvSpPr>
          <p:spPr bwMode="auto">
            <a:xfrm>
              <a:off x="374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5" name="AutoShape 102">
              <a:extLst>
                <a:ext uri="{FF2B5EF4-FFF2-40B4-BE49-F238E27FC236}">
                  <a16:creationId xmlns:a16="http://schemas.microsoft.com/office/drawing/2014/main" id="{EBC3F3ED-E701-4338-8CB6-F88BE24FC249}"/>
                </a:ext>
              </a:extLst>
            </p:cNvPr>
            <p:cNvSpPr>
              <a:spLocks noChangeArrowheads="1"/>
            </p:cNvSpPr>
            <p:nvPr/>
          </p:nvSpPr>
          <p:spPr bwMode="auto">
            <a:xfrm>
              <a:off x="398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6" name="AutoShape 103">
              <a:extLst>
                <a:ext uri="{FF2B5EF4-FFF2-40B4-BE49-F238E27FC236}">
                  <a16:creationId xmlns:a16="http://schemas.microsoft.com/office/drawing/2014/main" id="{A56C792C-30CA-4EE0-B1F4-B9ECA58D169E}"/>
                </a:ext>
              </a:extLst>
            </p:cNvPr>
            <p:cNvSpPr>
              <a:spLocks noChangeArrowheads="1"/>
            </p:cNvSpPr>
            <p:nvPr/>
          </p:nvSpPr>
          <p:spPr bwMode="auto">
            <a:xfrm>
              <a:off x="422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7" name="AutoShape 104">
              <a:extLst>
                <a:ext uri="{FF2B5EF4-FFF2-40B4-BE49-F238E27FC236}">
                  <a16:creationId xmlns:a16="http://schemas.microsoft.com/office/drawing/2014/main" id="{D689846A-7368-4F11-8737-CD862DAB8B85}"/>
                </a:ext>
              </a:extLst>
            </p:cNvPr>
            <p:cNvSpPr>
              <a:spLocks noChangeArrowheads="1"/>
            </p:cNvSpPr>
            <p:nvPr/>
          </p:nvSpPr>
          <p:spPr bwMode="auto">
            <a:xfrm>
              <a:off x="446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8" name="AutoShape 105">
              <a:extLst>
                <a:ext uri="{FF2B5EF4-FFF2-40B4-BE49-F238E27FC236}">
                  <a16:creationId xmlns:a16="http://schemas.microsoft.com/office/drawing/2014/main" id="{288BDCAF-84D6-427D-A38D-EFB3C58D3470}"/>
                </a:ext>
              </a:extLst>
            </p:cNvPr>
            <p:cNvSpPr>
              <a:spLocks noChangeArrowheads="1"/>
            </p:cNvSpPr>
            <p:nvPr/>
          </p:nvSpPr>
          <p:spPr bwMode="auto">
            <a:xfrm>
              <a:off x="470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29" name="AutoShape 106">
              <a:extLst>
                <a:ext uri="{FF2B5EF4-FFF2-40B4-BE49-F238E27FC236}">
                  <a16:creationId xmlns:a16="http://schemas.microsoft.com/office/drawing/2014/main" id="{A3A9FDD9-4935-4BF1-81CA-3B3721A795CA}"/>
                </a:ext>
              </a:extLst>
            </p:cNvPr>
            <p:cNvSpPr>
              <a:spLocks noChangeArrowheads="1"/>
            </p:cNvSpPr>
            <p:nvPr/>
          </p:nvSpPr>
          <p:spPr bwMode="auto">
            <a:xfrm>
              <a:off x="494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0" name="AutoShape 107">
              <a:extLst>
                <a:ext uri="{FF2B5EF4-FFF2-40B4-BE49-F238E27FC236}">
                  <a16:creationId xmlns:a16="http://schemas.microsoft.com/office/drawing/2014/main" id="{C5EB6CD3-B27B-4850-A56A-CCEC56784B74}"/>
                </a:ext>
              </a:extLst>
            </p:cNvPr>
            <p:cNvSpPr>
              <a:spLocks noChangeArrowheads="1"/>
            </p:cNvSpPr>
            <p:nvPr/>
          </p:nvSpPr>
          <p:spPr bwMode="auto">
            <a:xfrm>
              <a:off x="374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1" name="AutoShape 108">
              <a:extLst>
                <a:ext uri="{FF2B5EF4-FFF2-40B4-BE49-F238E27FC236}">
                  <a16:creationId xmlns:a16="http://schemas.microsoft.com/office/drawing/2014/main" id="{7E37A264-DA28-4E2B-87E8-EE23A37912B5}"/>
                </a:ext>
              </a:extLst>
            </p:cNvPr>
            <p:cNvSpPr>
              <a:spLocks noChangeArrowheads="1"/>
            </p:cNvSpPr>
            <p:nvPr/>
          </p:nvSpPr>
          <p:spPr bwMode="auto">
            <a:xfrm>
              <a:off x="398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2" name="AutoShape 109">
              <a:extLst>
                <a:ext uri="{FF2B5EF4-FFF2-40B4-BE49-F238E27FC236}">
                  <a16:creationId xmlns:a16="http://schemas.microsoft.com/office/drawing/2014/main" id="{45B69E5F-2A4E-40E7-925A-2EEFB5D1D780}"/>
                </a:ext>
              </a:extLst>
            </p:cNvPr>
            <p:cNvSpPr>
              <a:spLocks noChangeArrowheads="1"/>
            </p:cNvSpPr>
            <p:nvPr/>
          </p:nvSpPr>
          <p:spPr bwMode="auto">
            <a:xfrm>
              <a:off x="422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3" name="AutoShape 110">
              <a:extLst>
                <a:ext uri="{FF2B5EF4-FFF2-40B4-BE49-F238E27FC236}">
                  <a16:creationId xmlns:a16="http://schemas.microsoft.com/office/drawing/2014/main" id="{5ABE4FBF-834C-48A0-BDBD-8B3099B361ED}"/>
                </a:ext>
              </a:extLst>
            </p:cNvPr>
            <p:cNvSpPr>
              <a:spLocks noChangeArrowheads="1"/>
            </p:cNvSpPr>
            <p:nvPr/>
          </p:nvSpPr>
          <p:spPr bwMode="auto">
            <a:xfrm>
              <a:off x="446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4" name="AutoShape 111">
              <a:extLst>
                <a:ext uri="{FF2B5EF4-FFF2-40B4-BE49-F238E27FC236}">
                  <a16:creationId xmlns:a16="http://schemas.microsoft.com/office/drawing/2014/main" id="{C3CE98D3-050C-4108-9C56-3D65A60D974E}"/>
                </a:ext>
              </a:extLst>
            </p:cNvPr>
            <p:cNvSpPr>
              <a:spLocks noChangeArrowheads="1"/>
            </p:cNvSpPr>
            <p:nvPr/>
          </p:nvSpPr>
          <p:spPr bwMode="auto">
            <a:xfrm>
              <a:off x="470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5" name="AutoShape 112">
              <a:extLst>
                <a:ext uri="{FF2B5EF4-FFF2-40B4-BE49-F238E27FC236}">
                  <a16:creationId xmlns:a16="http://schemas.microsoft.com/office/drawing/2014/main" id="{5183116D-F0E4-47FD-AA53-07E446852B18}"/>
                </a:ext>
              </a:extLst>
            </p:cNvPr>
            <p:cNvSpPr>
              <a:spLocks noChangeArrowheads="1"/>
            </p:cNvSpPr>
            <p:nvPr/>
          </p:nvSpPr>
          <p:spPr bwMode="auto">
            <a:xfrm>
              <a:off x="494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6" name="AutoShape 113">
              <a:extLst>
                <a:ext uri="{FF2B5EF4-FFF2-40B4-BE49-F238E27FC236}">
                  <a16:creationId xmlns:a16="http://schemas.microsoft.com/office/drawing/2014/main" id="{BF20C9B2-3BE6-435B-A495-8ADCDB4794EB}"/>
                </a:ext>
              </a:extLst>
            </p:cNvPr>
            <p:cNvSpPr>
              <a:spLocks noChangeArrowheads="1"/>
            </p:cNvSpPr>
            <p:nvPr/>
          </p:nvSpPr>
          <p:spPr bwMode="auto">
            <a:xfrm>
              <a:off x="374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7" name="AutoShape 114">
              <a:extLst>
                <a:ext uri="{FF2B5EF4-FFF2-40B4-BE49-F238E27FC236}">
                  <a16:creationId xmlns:a16="http://schemas.microsoft.com/office/drawing/2014/main" id="{2259611E-0E3F-4CC3-A4F1-BA4D6A126A3B}"/>
                </a:ext>
              </a:extLst>
            </p:cNvPr>
            <p:cNvSpPr>
              <a:spLocks noChangeArrowheads="1"/>
            </p:cNvSpPr>
            <p:nvPr/>
          </p:nvSpPr>
          <p:spPr bwMode="auto">
            <a:xfrm>
              <a:off x="398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8" name="AutoShape 115">
              <a:extLst>
                <a:ext uri="{FF2B5EF4-FFF2-40B4-BE49-F238E27FC236}">
                  <a16:creationId xmlns:a16="http://schemas.microsoft.com/office/drawing/2014/main" id="{065C114B-1EBE-4544-9D69-6B9074D981CC}"/>
                </a:ext>
              </a:extLst>
            </p:cNvPr>
            <p:cNvSpPr>
              <a:spLocks noChangeArrowheads="1"/>
            </p:cNvSpPr>
            <p:nvPr/>
          </p:nvSpPr>
          <p:spPr bwMode="auto">
            <a:xfrm>
              <a:off x="422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39" name="AutoShape 116">
              <a:extLst>
                <a:ext uri="{FF2B5EF4-FFF2-40B4-BE49-F238E27FC236}">
                  <a16:creationId xmlns:a16="http://schemas.microsoft.com/office/drawing/2014/main" id="{32CA4C61-6D61-4B75-9B40-290DBC2880F7}"/>
                </a:ext>
              </a:extLst>
            </p:cNvPr>
            <p:cNvSpPr>
              <a:spLocks noChangeArrowheads="1"/>
            </p:cNvSpPr>
            <p:nvPr/>
          </p:nvSpPr>
          <p:spPr bwMode="auto">
            <a:xfrm>
              <a:off x="446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0" name="AutoShape 117">
              <a:extLst>
                <a:ext uri="{FF2B5EF4-FFF2-40B4-BE49-F238E27FC236}">
                  <a16:creationId xmlns:a16="http://schemas.microsoft.com/office/drawing/2014/main" id="{02AB077A-FDAE-4FD9-8DE4-5F0AB0200B9E}"/>
                </a:ext>
              </a:extLst>
            </p:cNvPr>
            <p:cNvSpPr>
              <a:spLocks noChangeArrowheads="1"/>
            </p:cNvSpPr>
            <p:nvPr/>
          </p:nvSpPr>
          <p:spPr bwMode="auto">
            <a:xfrm>
              <a:off x="470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1" name="AutoShape 118">
              <a:extLst>
                <a:ext uri="{FF2B5EF4-FFF2-40B4-BE49-F238E27FC236}">
                  <a16:creationId xmlns:a16="http://schemas.microsoft.com/office/drawing/2014/main" id="{D204A1DA-1301-4F43-A7F5-20ADA87951F6}"/>
                </a:ext>
              </a:extLst>
            </p:cNvPr>
            <p:cNvSpPr>
              <a:spLocks noChangeArrowheads="1"/>
            </p:cNvSpPr>
            <p:nvPr/>
          </p:nvSpPr>
          <p:spPr bwMode="auto">
            <a:xfrm>
              <a:off x="494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2" name="AutoShape 119">
              <a:extLst>
                <a:ext uri="{FF2B5EF4-FFF2-40B4-BE49-F238E27FC236}">
                  <a16:creationId xmlns:a16="http://schemas.microsoft.com/office/drawing/2014/main" id="{A787937C-1676-499B-8F63-FF404AD42803}"/>
                </a:ext>
              </a:extLst>
            </p:cNvPr>
            <p:cNvSpPr>
              <a:spLocks noChangeArrowheads="1"/>
            </p:cNvSpPr>
            <p:nvPr/>
          </p:nvSpPr>
          <p:spPr bwMode="auto">
            <a:xfrm>
              <a:off x="374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3" name="AutoShape 120">
              <a:extLst>
                <a:ext uri="{FF2B5EF4-FFF2-40B4-BE49-F238E27FC236}">
                  <a16:creationId xmlns:a16="http://schemas.microsoft.com/office/drawing/2014/main" id="{D2D666B2-5004-4B91-B683-B0E22A2D9C26}"/>
                </a:ext>
              </a:extLst>
            </p:cNvPr>
            <p:cNvSpPr>
              <a:spLocks noChangeArrowheads="1"/>
            </p:cNvSpPr>
            <p:nvPr/>
          </p:nvSpPr>
          <p:spPr bwMode="auto">
            <a:xfrm>
              <a:off x="398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4" name="AutoShape 121">
              <a:extLst>
                <a:ext uri="{FF2B5EF4-FFF2-40B4-BE49-F238E27FC236}">
                  <a16:creationId xmlns:a16="http://schemas.microsoft.com/office/drawing/2014/main" id="{6030DB12-C65F-495F-8879-3A80C0224796}"/>
                </a:ext>
              </a:extLst>
            </p:cNvPr>
            <p:cNvSpPr>
              <a:spLocks noChangeArrowheads="1"/>
            </p:cNvSpPr>
            <p:nvPr/>
          </p:nvSpPr>
          <p:spPr bwMode="auto">
            <a:xfrm>
              <a:off x="422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5" name="AutoShape 122">
              <a:extLst>
                <a:ext uri="{FF2B5EF4-FFF2-40B4-BE49-F238E27FC236}">
                  <a16:creationId xmlns:a16="http://schemas.microsoft.com/office/drawing/2014/main" id="{561DB073-FC9D-4DA8-B4B0-E5DC7CBD7169}"/>
                </a:ext>
              </a:extLst>
            </p:cNvPr>
            <p:cNvSpPr>
              <a:spLocks noChangeArrowheads="1"/>
            </p:cNvSpPr>
            <p:nvPr/>
          </p:nvSpPr>
          <p:spPr bwMode="auto">
            <a:xfrm>
              <a:off x="446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6" name="AutoShape 123">
              <a:extLst>
                <a:ext uri="{FF2B5EF4-FFF2-40B4-BE49-F238E27FC236}">
                  <a16:creationId xmlns:a16="http://schemas.microsoft.com/office/drawing/2014/main" id="{1D113A1E-9D8F-461D-BF24-C5429A63FB79}"/>
                </a:ext>
              </a:extLst>
            </p:cNvPr>
            <p:cNvSpPr>
              <a:spLocks noChangeArrowheads="1"/>
            </p:cNvSpPr>
            <p:nvPr/>
          </p:nvSpPr>
          <p:spPr bwMode="auto">
            <a:xfrm>
              <a:off x="470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7" name="AutoShape 124">
              <a:extLst>
                <a:ext uri="{FF2B5EF4-FFF2-40B4-BE49-F238E27FC236}">
                  <a16:creationId xmlns:a16="http://schemas.microsoft.com/office/drawing/2014/main" id="{EC62E6FC-25A1-4968-B0A4-0339CF661E18}"/>
                </a:ext>
              </a:extLst>
            </p:cNvPr>
            <p:cNvSpPr>
              <a:spLocks noChangeArrowheads="1"/>
            </p:cNvSpPr>
            <p:nvPr/>
          </p:nvSpPr>
          <p:spPr bwMode="auto">
            <a:xfrm>
              <a:off x="494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8" name="AutoShape 125">
              <a:extLst>
                <a:ext uri="{FF2B5EF4-FFF2-40B4-BE49-F238E27FC236}">
                  <a16:creationId xmlns:a16="http://schemas.microsoft.com/office/drawing/2014/main" id="{8DBF4757-85A2-42E4-A7E9-13A2891FC20C}"/>
                </a:ext>
              </a:extLst>
            </p:cNvPr>
            <p:cNvSpPr>
              <a:spLocks noChangeArrowheads="1"/>
            </p:cNvSpPr>
            <p:nvPr/>
          </p:nvSpPr>
          <p:spPr bwMode="auto">
            <a:xfrm>
              <a:off x="374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49" name="AutoShape 126">
              <a:extLst>
                <a:ext uri="{FF2B5EF4-FFF2-40B4-BE49-F238E27FC236}">
                  <a16:creationId xmlns:a16="http://schemas.microsoft.com/office/drawing/2014/main" id="{0028A351-8B2D-454F-97DA-308620F0B21B}"/>
                </a:ext>
              </a:extLst>
            </p:cNvPr>
            <p:cNvSpPr>
              <a:spLocks noChangeArrowheads="1"/>
            </p:cNvSpPr>
            <p:nvPr/>
          </p:nvSpPr>
          <p:spPr bwMode="auto">
            <a:xfrm>
              <a:off x="398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0" name="AutoShape 127">
              <a:extLst>
                <a:ext uri="{FF2B5EF4-FFF2-40B4-BE49-F238E27FC236}">
                  <a16:creationId xmlns:a16="http://schemas.microsoft.com/office/drawing/2014/main" id="{B03E15A5-202B-4E61-84F4-E72344703CB4}"/>
                </a:ext>
              </a:extLst>
            </p:cNvPr>
            <p:cNvSpPr>
              <a:spLocks noChangeArrowheads="1"/>
            </p:cNvSpPr>
            <p:nvPr/>
          </p:nvSpPr>
          <p:spPr bwMode="auto">
            <a:xfrm>
              <a:off x="422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1" name="AutoShape 128">
              <a:extLst>
                <a:ext uri="{FF2B5EF4-FFF2-40B4-BE49-F238E27FC236}">
                  <a16:creationId xmlns:a16="http://schemas.microsoft.com/office/drawing/2014/main" id="{B270878B-53A5-4A77-9EE9-70684A30E777}"/>
                </a:ext>
              </a:extLst>
            </p:cNvPr>
            <p:cNvSpPr>
              <a:spLocks noChangeArrowheads="1"/>
            </p:cNvSpPr>
            <p:nvPr/>
          </p:nvSpPr>
          <p:spPr bwMode="auto">
            <a:xfrm>
              <a:off x="446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2" name="AutoShape 129">
              <a:extLst>
                <a:ext uri="{FF2B5EF4-FFF2-40B4-BE49-F238E27FC236}">
                  <a16:creationId xmlns:a16="http://schemas.microsoft.com/office/drawing/2014/main" id="{D7AB8ACB-A0F6-40B4-A041-FBCE1D76CB1B}"/>
                </a:ext>
              </a:extLst>
            </p:cNvPr>
            <p:cNvSpPr>
              <a:spLocks noChangeArrowheads="1"/>
            </p:cNvSpPr>
            <p:nvPr/>
          </p:nvSpPr>
          <p:spPr bwMode="auto">
            <a:xfrm>
              <a:off x="470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3" name="AutoShape 130">
              <a:extLst>
                <a:ext uri="{FF2B5EF4-FFF2-40B4-BE49-F238E27FC236}">
                  <a16:creationId xmlns:a16="http://schemas.microsoft.com/office/drawing/2014/main" id="{BE0AA1E5-90CB-4ECA-9DD7-45D1977113BC}"/>
                </a:ext>
              </a:extLst>
            </p:cNvPr>
            <p:cNvSpPr>
              <a:spLocks noChangeArrowheads="1"/>
            </p:cNvSpPr>
            <p:nvPr/>
          </p:nvSpPr>
          <p:spPr bwMode="auto">
            <a:xfrm>
              <a:off x="494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4" name="AutoShape 131">
              <a:extLst>
                <a:ext uri="{FF2B5EF4-FFF2-40B4-BE49-F238E27FC236}">
                  <a16:creationId xmlns:a16="http://schemas.microsoft.com/office/drawing/2014/main" id="{AC587E74-57A8-4BE8-B120-C53EA87C94DF}"/>
                </a:ext>
              </a:extLst>
            </p:cNvPr>
            <p:cNvSpPr>
              <a:spLocks noChangeArrowheads="1"/>
            </p:cNvSpPr>
            <p:nvPr/>
          </p:nvSpPr>
          <p:spPr bwMode="auto">
            <a:xfrm>
              <a:off x="374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5" name="AutoShape 132">
              <a:extLst>
                <a:ext uri="{FF2B5EF4-FFF2-40B4-BE49-F238E27FC236}">
                  <a16:creationId xmlns:a16="http://schemas.microsoft.com/office/drawing/2014/main" id="{165D9A86-F0D8-4324-99AB-8DCC38AA9B75}"/>
                </a:ext>
              </a:extLst>
            </p:cNvPr>
            <p:cNvSpPr>
              <a:spLocks noChangeArrowheads="1"/>
            </p:cNvSpPr>
            <p:nvPr/>
          </p:nvSpPr>
          <p:spPr bwMode="auto">
            <a:xfrm>
              <a:off x="398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6" name="AutoShape 133">
              <a:extLst>
                <a:ext uri="{FF2B5EF4-FFF2-40B4-BE49-F238E27FC236}">
                  <a16:creationId xmlns:a16="http://schemas.microsoft.com/office/drawing/2014/main" id="{9404DF9F-55F4-427C-9FD1-963B4A053B8F}"/>
                </a:ext>
              </a:extLst>
            </p:cNvPr>
            <p:cNvSpPr>
              <a:spLocks noChangeArrowheads="1"/>
            </p:cNvSpPr>
            <p:nvPr/>
          </p:nvSpPr>
          <p:spPr bwMode="auto">
            <a:xfrm>
              <a:off x="422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7" name="AutoShape 134">
              <a:extLst>
                <a:ext uri="{FF2B5EF4-FFF2-40B4-BE49-F238E27FC236}">
                  <a16:creationId xmlns:a16="http://schemas.microsoft.com/office/drawing/2014/main" id="{0D006235-06CA-4FC7-96A0-6ED1AD892F69}"/>
                </a:ext>
              </a:extLst>
            </p:cNvPr>
            <p:cNvSpPr>
              <a:spLocks noChangeArrowheads="1"/>
            </p:cNvSpPr>
            <p:nvPr/>
          </p:nvSpPr>
          <p:spPr bwMode="auto">
            <a:xfrm>
              <a:off x="446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8" name="AutoShape 135">
              <a:extLst>
                <a:ext uri="{FF2B5EF4-FFF2-40B4-BE49-F238E27FC236}">
                  <a16:creationId xmlns:a16="http://schemas.microsoft.com/office/drawing/2014/main" id="{4B5A9E18-94E8-4348-BB10-FF8F768D8911}"/>
                </a:ext>
              </a:extLst>
            </p:cNvPr>
            <p:cNvSpPr>
              <a:spLocks noChangeArrowheads="1"/>
            </p:cNvSpPr>
            <p:nvPr/>
          </p:nvSpPr>
          <p:spPr bwMode="auto">
            <a:xfrm>
              <a:off x="470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59" name="AutoShape 136">
              <a:extLst>
                <a:ext uri="{FF2B5EF4-FFF2-40B4-BE49-F238E27FC236}">
                  <a16:creationId xmlns:a16="http://schemas.microsoft.com/office/drawing/2014/main" id="{12646E7C-0BFD-4E27-9F06-38138F12BF8E}"/>
                </a:ext>
              </a:extLst>
            </p:cNvPr>
            <p:cNvSpPr>
              <a:spLocks noChangeArrowheads="1"/>
            </p:cNvSpPr>
            <p:nvPr/>
          </p:nvSpPr>
          <p:spPr bwMode="auto">
            <a:xfrm>
              <a:off x="494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0" name="AutoShape 137">
              <a:extLst>
                <a:ext uri="{FF2B5EF4-FFF2-40B4-BE49-F238E27FC236}">
                  <a16:creationId xmlns:a16="http://schemas.microsoft.com/office/drawing/2014/main" id="{184FC8BA-7738-4F4A-9045-3971E93F46B9}"/>
                </a:ext>
              </a:extLst>
            </p:cNvPr>
            <p:cNvSpPr>
              <a:spLocks noChangeArrowheads="1"/>
            </p:cNvSpPr>
            <p:nvPr/>
          </p:nvSpPr>
          <p:spPr bwMode="auto">
            <a:xfrm>
              <a:off x="364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1" name="AutoShape 138">
              <a:extLst>
                <a:ext uri="{FF2B5EF4-FFF2-40B4-BE49-F238E27FC236}">
                  <a16:creationId xmlns:a16="http://schemas.microsoft.com/office/drawing/2014/main" id="{7D065833-982F-4A24-B15F-D54E4AD773F3}"/>
                </a:ext>
              </a:extLst>
            </p:cNvPr>
            <p:cNvSpPr>
              <a:spLocks noChangeArrowheads="1"/>
            </p:cNvSpPr>
            <p:nvPr/>
          </p:nvSpPr>
          <p:spPr bwMode="auto">
            <a:xfrm>
              <a:off x="388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2" name="AutoShape 139">
              <a:extLst>
                <a:ext uri="{FF2B5EF4-FFF2-40B4-BE49-F238E27FC236}">
                  <a16:creationId xmlns:a16="http://schemas.microsoft.com/office/drawing/2014/main" id="{53AAF8D5-9D36-4E39-AB28-B499EFF22989}"/>
                </a:ext>
              </a:extLst>
            </p:cNvPr>
            <p:cNvSpPr>
              <a:spLocks noChangeArrowheads="1"/>
            </p:cNvSpPr>
            <p:nvPr/>
          </p:nvSpPr>
          <p:spPr bwMode="auto">
            <a:xfrm>
              <a:off x="412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3" name="AutoShape 140">
              <a:extLst>
                <a:ext uri="{FF2B5EF4-FFF2-40B4-BE49-F238E27FC236}">
                  <a16:creationId xmlns:a16="http://schemas.microsoft.com/office/drawing/2014/main" id="{4E6C7DF1-C79A-408E-8A6C-281E5B511533}"/>
                </a:ext>
              </a:extLst>
            </p:cNvPr>
            <p:cNvSpPr>
              <a:spLocks noChangeArrowheads="1"/>
            </p:cNvSpPr>
            <p:nvPr/>
          </p:nvSpPr>
          <p:spPr bwMode="auto">
            <a:xfrm>
              <a:off x="436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4" name="AutoShape 141">
              <a:extLst>
                <a:ext uri="{FF2B5EF4-FFF2-40B4-BE49-F238E27FC236}">
                  <a16:creationId xmlns:a16="http://schemas.microsoft.com/office/drawing/2014/main" id="{FD6682D5-78D9-48FE-9134-7B1636763A3A}"/>
                </a:ext>
              </a:extLst>
            </p:cNvPr>
            <p:cNvSpPr>
              <a:spLocks noChangeArrowheads="1"/>
            </p:cNvSpPr>
            <p:nvPr/>
          </p:nvSpPr>
          <p:spPr bwMode="auto">
            <a:xfrm>
              <a:off x="460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5" name="AutoShape 142">
              <a:extLst>
                <a:ext uri="{FF2B5EF4-FFF2-40B4-BE49-F238E27FC236}">
                  <a16:creationId xmlns:a16="http://schemas.microsoft.com/office/drawing/2014/main" id="{27D1233B-17D3-4CAF-B5C8-41D4F30922BA}"/>
                </a:ext>
              </a:extLst>
            </p:cNvPr>
            <p:cNvSpPr>
              <a:spLocks noChangeArrowheads="1"/>
            </p:cNvSpPr>
            <p:nvPr/>
          </p:nvSpPr>
          <p:spPr bwMode="auto">
            <a:xfrm>
              <a:off x="484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6" name="AutoShape 143">
              <a:extLst>
                <a:ext uri="{FF2B5EF4-FFF2-40B4-BE49-F238E27FC236}">
                  <a16:creationId xmlns:a16="http://schemas.microsoft.com/office/drawing/2014/main" id="{DC04FBD5-4F26-4C0E-91E4-4E27FD5CE480}"/>
                </a:ext>
              </a:extLst>
            </p:cNvPr>
            <p:cNvSpPr>
              <a:spLocks noChangeArrowheads="1"/>
            </p:cNvSpPr>
            <p:nvPr/>
          </p:nvSpPr>
          <p:spPr bwMode="auto">
            <a:xfrm>
              <a:off x="364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200">
                  <a:solidFill>
                    <a:srgbClr val="000000"/>
                  </a:solidFill>
                  <a:latin typeface="Arial" panose="020B0604020202020204" pitchFamily="34" charset="0"/>
                </a:rPr>
                <a:t>12</a:t>
              </a:r>
            </a:p>
          </p:txBody>
        </p:sp>
        <p:sp>
          <p:nvSpPr>
            <p:cNvPr id="22667" name="AutoShape 144">
              <a:extLst>
                <a:ext uri="{FF2B5EF4-FFF2-40B4-BE49-F238E27FC236}">
                  <a16:creationId xmlns:a16="http://schemas.microsoft.com/office/drawing/2014/main" id="{FE1D3D82-9C37-4362-9862-F42E1BB04CE6}"/>
                </a:ext>
              </a:extLst>
            </p:cNvPr>
            <p:cNvSpPr>
              <a:spLocks noChangeArrowheads="1"/>
            </p:cNvSpPr>
            <p:nvPr/>
          </p:nvSpPr>
          <p:spPr bwMode="auto">
            <a:xfrm>
              <a:off x="388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8" name="AutoShape 145">
              <a:extLst>
                <a:ext uri="{FF2B5EF4-FFF2-40B4-BE49-F238E27FC236}">
                  <a16:creationId xmlns:a16="http://schemas.microsoft.com/office/drawing/2014/main" id="{66D133A6-E497-47A1-AED1-577B100156B9}"/>
                </a:ext>
              </a:extLst>
            </p:cNvPr>
            <p:cNvSpPr>
              <a:spLocks noChangeArrowheads="1"/>
            </p:cNvSpPr>
            <p:nvPr/>
          </p:nvSpPr>
          <p:spPr bwMode="auto">
            <a:xfrm>
              <a:off x="412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69" name="AutoShape 146">
              <a:extLst>
                <a:ext uri="{FF2B5EF4-FFF2-40B4-BE49-F238E27FC236}">
                  <a16:creationId xmlns:a16="http://schemas.microsoft.com/office/drawing/2014/main" id="{2D47F8E3-3342-4D1A-ABE7-216090AFC880}"/>
                </a:ext>
              </a:extLst>
            </p:cNvPr>
            <p:cNvSpPr>
              <a:spLocks noChangeArrowheads="1"/>
            </p:cNvSpPr>
            <p:nvPr/>
          </p:nvSpPr>
          <p:spPr bwMode="auto">
            <a:xfrm>
              <a:off x="436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0" name="AutoShape 147">
              <a:extLst>
                <a:ext uri="{FF2B5EF4-FFF2-40B4-BE49-F238E27FC236}">
                  <a16:creationId xmlns:a16="http://schemas.microsoft.com/office/drawing/2014/main" id="{6F6CBEAC-DF11-471C-AB7B-11AA263D2AA8}"/>
                </a:ext>
              </a:extLst>
            </p:cNvPr>
            <p:cNvSpPr>
              <a:spLocks noChangeArrowheads="1"/>
            </p:cNvSpPr>
            <p:nvPr/>
          </p:nvSpPr>
          <p:spPr bwMode="auto">
            <a:xfrm>
              <a:off x="460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1" name="AutoShape 148">
              <a:extLst>
                <a:ext uri="{FF2B5EF4-FFF2-40B4-BE49-F238E27FC236}">
                  <a16:creationId xmlns:a16="http://schemas.microsoft.com/office/drawing/2014/main" id="{3F82F2B8-8FB3-4BDC-8969-3E53F44A4C38}"/>
                </a:ext>
              </a:extLst>
            </p:cNvPr>
            <p:cNvSpPr>
              <a:spLocks noChangeArrowheads="1"/>
            </p:cNvSpPr>
            <p:nvPr/>
          </p:nvSpPr>
          <p:spPr bwMode="auto">
            <a:xfrm>
              <a:off x="484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2" name="AutoShape 149">
              <a:extLst>
                <a:ext uri="{FF2B5EF4-FFF2-40B4-BE49-F238E27FC236}">
                  <a16:creationId xmlns:a16="http://schemas.microsoft.com/office/drawing/2014/main" id="{205A1020-45B3-4D14-BBF2-AB74AE2E626E}"/>
                </a:ext>
              </a:extLst>
            </p:cNvPr>
            <p:cNvSpPr>
              <a:spLocks noChangeArrowheads="1"/>
            </p:cNvSpPr>
            <p:nvPr/>
          </p:nvSpPr>
          <p:spPr bwMode="auto">
            <a:xfrm>
              <a:off x="364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200">
                  <a:solidFill>
                    <a:srgbClr val="000000"/>
                  </a:solidFill>
                  <a:latin typeface="Arial" panose="020B0604020202020204" pitchFamily="34" charset="0"/>
                </a:rPr>
                <a:t>13</a:t>
              </a:r>
            </a:p>
          </p:txBody>
        </p:sp>
        <p:sp>
          <p:nvSpPr>
            <p:cNvPr id="22673" name="AutoShape 150">
              <a:extLst>
                <a:ext uri="{FF2B5EF4-FFF2-40B4-BE49-F238E27FC236}">
                  <a16:creationId xmlns:a16="http://schemas.microsoft.com/office/drawing/2014/main" id="{72E123FD-8898-48C5-8636-AB35A0740372}"/>
                </a:ext>
              </a:extLst>
            </p:cNvPr>
            <p:cNvSpPr>
              <a:spLocks noChangeArrowheads="1"/>
            </p:cNvSpPr>
            <p:nvPr/>
          </p:nvSpPr>
          <p:spPr bwMode="auto">
            <a:xfrm>
              <a:off x="388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4" name="AutoShape 151">
              <a:extLst>
                <a:ext uri="{FF2B5EF4-FFF2-40B4-BE49-F238E27FC236}">
                  <a16:creationId xmlns:a16="http://schemas.microsoft.com/office/drawing/2014/main" id="{4B6B92D7-B6B9-4723-BB73-DE94B2898AE4}"/>
                </a:ext>
              </a:extLst>
            </p:cNvPr>
            <p:cNvSpPr>
              <a:spLocks noChangeArrowheads="1"/>
            </p:cNvSpPr>
            <p:nvPr/>
          </p:nvSpPr>
          <p:spPr bwMode="auto">
            <a:xfrm>
              <a:off x="412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5" name="AutoShape 152">
              <a:extLst>
                <a:ext uri="{FF2B5EF4-FFF2-40B4-BE49-F238E27FC236}">
                  <a16:creationId xmlns:a16="http://schemas.microsoft.com/office/drawing/2014/main" id="{626E61BA-C487-4BF1-97D4-D14321A6EC45}"/>
                </a:ext>
              </a:extLst>
            </p:cNvPr>
            <p:cNvSpPr>
              <a:spLocks noChangeArrowheads="1"/>
            </p:cNvSpPr>
            <p:nvPr/>
          </p:nvSpPr>
          <p:spPr bwMode="auto">
            <a:xfrm>
              <a:off x="436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6" name="AutoShape 153">
              <a:extLst>
                <a:ext uri="{FF2B5EF4-FFF2-40B4-BE49-F238E27FC236}">
                  <a16:creationId xmlns:a16="http://schemas.microsoft.com/office/drawing/2014/main" id="{98CB06E3-DAD8-47AF-A266-2DA335D6CE8F}"/>
                </a:ext>
              </a:extLst>
            </p:cNvPr>
            <p:cNvSpPr>
              <a:spLocks noChangeArrowheads="1"/>
            </p:cNvSpPr>
            <p:nvPr/>
          </p:nvSpPr>
          <p:spPr bwMode="auto">
            <a:xfrm>
              <a:off x="460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7" name="AutoShape 154">
              <a:extLst>
                <a:ext uri="{FF2B5EF4-FFF2-40B4-BE49-F238E27FC236}">
                  <a16:creationId xmlns:a16="http://schemas.microsoft.com/office/drawing/2014/main" id="{FA28C319-34D3-437B-886B-3FC4B7B53DA0}"/>
                </a:ext>
              </a:extLst>
            </p:cNvPr>
            <p:cNvSpPr>
              <a:spLocks noChangeArrowheads="1"/>
            </p:cNvSpPr>
            <p:nvPr/>
          </p:nvSpPr>
          <p:spPr bwMode="auto">
            <a:xfrm>
              <a:off x="484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78" name="AutoShape 155">
              <a:extLst>
                <a:ext uri="{FF2B5EF4-FFF2-40B4-BE49-F238E27FC236}">
                  <a16:creationId xmlns:a16="http://schemas.microsoft.com/office/drawing/2014/main" id="{1276E373-DE21-4987-92A9-6A96B77D373B}"/>
                </a:ext>
              </a:extLst>
            </p:cNvPr>
            <p:cNvSpPr>
              <a:spLocks noChangeArrowheads="1"/>
            </p:cNvSpPr>
            <p:nvPr/>
          </p:nvSpPr>
          <p:spPr bwMode="auto">
            <a:xfrm>
              <a:off x="364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200">
                  <a:solidFill>
                    <a:srgbClr val="000000"/>
                  </a:solidFill>
                  <a:latin typeface="Arial" panose="020B0604020202020204" pitchFamily="34" charset="0"/>
                </a:rPr>
                <a:t>45</a:t>
              </a:r>
            </a:p>
          </p:txBody>
        </p:sp>
        <p:sp>
          <p:nvSpPr>
            <p:cNvPr id="22679" name="AutoShape 156">
              <a:extLst>
                <a:ext uri="{FF2B5EF4-FFF2-40B4-BE49-F238E27FC236}">
                  <a16:creationId xmlns:a16="http://schemas.microsoft.com/office/drawing/2014/main" id="{2FBAD849-E52F-4BB7-AEC4-CD540BC5D9F3}"/>
                </a:ext>
              </a:extLst>
            </p:cNvPr>
            <p:cNvSpPr>
              <a:spLocks noChangeArrowheads="1"/>
            </p:cNvSpPr>
            <p:nvPr/>
          </p:nvSpPr>
          <p:spPr bwMode="auto">
            <a:xfrm>
              <a:off x="388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0" name="AutoShape 157">
              <a:extLst>
                <a:ext uri="{FF2B5EF4-FFF2-40B4-BE49-F238E27FC236}">
                  <a16:creationId xmlns:a16="http://schemas.microsoft.com/office/drawing/2014/main" id="{3D366A53-2430-4AF6-911C-E76C6919B10F}"/>
                </a:ext>
              </a:extLst>
            </p:cNvPr>
            <p:cNvSpPr>
              <a:spLocks noChangeArrowheads="1"/>
            </p:cNvSpPr>
            <p:nvPr/>
          </p:nvSpPr>
          <p:spPr bwMode="auto">
            <a:xfrm>
              <a:off x="412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1" name="AutoShape 158">
              <a:extLst>
                <a:ext uri="{FF2B5EF4-FFF2-40B4-BE49-F238E27FC236}">
                  <a16:creationId xmlns:a16="http://schemas.microsoft.com/office/drawing/2014/main" id="{54795933-EB67-41CC-85A5-9391CB33FDFD}"/>
                </a:ext>
              </a:extLst>
            </p:cNvPr>
            <p:cNvSpPr>
              <a:spLocks noChangeArrowheads="1"/>
            </p:cNvSpPr>
            <p:nvPr/>
          </p:nvSpPr>
          <p:spPr bwMode="auto">
            <a:xfrm>
              <a:off x="436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2" name="AutoShape 159">
              <a:extLst>
                <a:ext uri="{FF2B5EF4-FFF2-40B4-BE49-F238E27FC236}">
                  <a16:creationId xmlns:a16="http://schemas.microsoft.com/office/drawing/2014/main" id="{2D147B44-72F3-4497-9394-B93804C3ECE7}"/>
                </a:ext>
              </a:extLst>
            </p:cNvPr>
            <p:cNvSpPr>
              <a:spLocks noChangeArrowheads="1"/>
            </p:cNvSpPr>
            <p:nvPr/>
          </p:nvSpPr>
          <p:spPr bwMode="auto">
            <a:xfrm>
              <a:off x="460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3" name="AutoShape 160">
              <a:extLst>
                <a:ext uri="{FF2B5EF4-FFF2-40B4-BE49-F238E27FC236}">
                  <a16:creationId xmlns:a16="http://schemas.microsoft.com/office/drawing/2014/main" id="{C0AD3679-5FC8-4C60-B61D-09E17EC8DC35}"/>
                </a:ext>
              </a:extLst>
            </p:cNvPr>
            <p:cNvSpPr>
              <a:spLocks noChangeArrowheads="1"/>
            </p:cNvSpPr>
            <p:nvPr/>
          </p:nvSpPr>
          <p:spPr bwMode="auto">
            <a:xfrm>
              <a:off x="484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4" name="AutoShape 161">
              <a:extLst>
                <a:ext uri="{FF2B5EF4-FFF2-40B4-BE49-F238E27FC236}">
                  <a16:creationId xmlns:a16="http://schemas.microsoft.com/office/drawing/2014/main" id="{E828CA0C-E600-4398-BCFC-B20E6C36A81B}"/>
                </a:ext>
              </a:extLst>
            </p:cNvPr>
            <p:cNvSpPr>
              <a:spLocks noChangeArrowheads="1"/>
            </p:cNvSpPr>
            <p:nvPr/>
          </p:nvSpPr>
          <p:spPr bwMode="auto">
            <a:xfrm>
              <a:off x="364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200">
                  <a:solidFill>
                    <a:srgbClr val="000000"/>
                  </a:solidFill>
                  <a:latin typeface="Arial" panose="020B0604020202020204" pitchFamily="34" charset="0"/>
                </a:rPr>
                <a:t>8</a:t>
              </a:r>
            </a:p>
          </p:txBody>
        </p:sp>
        <p:sp>
          <p:nvSpPr>
            <p:cNvPr id="22685" name="AutoShape 162">
              <a:extLst>
                <a:ext uri="{FF2B5EF4-FFF2-40B4-BE49-F238E27FC236}">
                  <a16:creationId xmlns:a16="http://schemas.microsoft.com/office/drawing/2014/main" id="{B5070112-A435-46D8-B5C5-B13FE71A155F}"/>
                </a:ext>
              </a:extLst>
            </p:cNvPr>
            <p:cNvSpPr>
              <a:spLocks noChangeArrowheads="1"/>
            </p:cNvSpPr>
            <p:nvPr/>
          </p:nvSpPr>
          <p:spPr bwMode="auto">
            <a:xfrm>
              <a:off x="388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6" name="AutoShape 163">
              <a:extLst>
                <a:ext uri="{FF2B5EF4-FFF2-40B4-BE49-F238E27FC236}">
                  <a16:creationId xmlns:a16="http://schemas.microsoft.com/office/drawing/2014/main" id="{EBC01BFE-04F7-401D-A93C-797370116EEF}"/>
                </a:ext>
              </a:extLst>
            </p:cNvPr>
            <p:cNvSpPr>
              <a:spLocks noChangeArrowheads="1"/>
            </p:cNvSpPr>
            <p:nvPr/>
          </p:nvSpPr>
          <p:spPr bwMode="auto">
            <a:xfrm>
              <a:off x="412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7" name="AutoShape 164">
              <a:extLst>
                <a:ext uri="{FF2B5EF4-FFF2-40B4-BE49-F238E27FC236}">
                  <a16:creationId xmlns:a16="http://schemas.microsoft.com/office/drawing/2014/main" id="{4F1B3016-516C-42D8-8E16-78B20D5CEEE9}"/>
                </a:ext>
              </a:extLst>
            </p:cNvPr>
            <p:cNvSpPr>
              <a:spLocks noChangeArrowheads="1"/>
            </p:cNvSpPr>
            <p:nvPr/>
          </p:nvSpPr>
          <p:spPr bwMode="auto">
            <a:xfrm>
              <a:off x="436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8" name="AutoShape 165">
              <a:extLst>
                <a:ext uri="{FF2B5EF4-FFF2-40B4-BE49-F238E27FC236}">
                  <a16:creationId xmlns:a16="http://schemas.microsoft.com/office/drawing/2014/main" id="{82BE7188-0204-4A26-A8D9-0EC07B06A61A}"/>
                </a:ext>
              </a:extLst>
            </p:cNvPr>
            <p:cNvSpPr>
              <a:spLocks noChangeArrowheads="1"/>
            </p:cNvSpPr>
            <p:nvPr/>
          </p:nvSpPr>
          <p:spPr bwMode="auto">
            <a:xfrm>
              <a:off x="460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89" name="AutoShape 166">
              <a:extLst>
                <a:ext uri="{FF2B5EF4-FFF2-40B4-BE49-F238E27FC236}">
                  <a16:creationId xmlns:a16="http://schemas.microsoft.com/office/drawing/2014/main" id="{E9EEA3F8-E58E-4B5E-A6F3-D89200E95F8A}"/>
                </a:ext>
              </a:extLst>
            </p:cNvPr>
            <p:cNvSpPr>
              <a:spLocks noChangeArrowheads="1"/>
            </p:cNvSpPr>
            <p:nvPr/>
          </p:nvSpPr>
          <p:spPr bwMode="auto">
            <a:xfrm>
              <a:off x="484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90" name="AutoShape 167">
              <a:extLst>
                <a:ext uri="{FF2B5EF4-FFF2-40B4-BE49-F238E27FC236}">
                  <a16:creationId xmlns:a16="http://schemas.microsoft.com/office/drawing/2014/main" id="{F5668AB5-3D51-4217-B46D-6194360F4069}"/>
                </a:ext>
              </a:extLst>
            </p:cNvPr>
            <p:cNvSpPr>
              <a:spLocks noChangeArrowheads="1"/>
            </p:cNvSpPr>
            <p:nvPr/>
          </p:nvSpPr>
          <p:spPr bwMode="auto">
            <a:xfrm>
              <a:off x="364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200">
                  <a:solidFill>
                    <a:srgbClr val="000000"/>
                  </a:solidFill>
                  <a:latin typeface="Arial" panose="020B0604020202020204" pitchFamily="34" charset="0"/>
                </a:rPr>
                <a:t>23</a:t>
              </a:r>
            </a:p>
          </p:txBody>
        </p:sp>
        <p:sp>
          <p:nvSpPr>
            <p:cNvPr id="22691" name="AutoShape 168">
              <a:extLst>
                <a:ext uri="{FF2B5EF4-FFF2-40B4-BE49-F238E27FC236}">
                  <a16:creationId xmlns:a16="http://schemas.microsoft.com/office/drawing/2014/main" id="{3D3A434C-A1BE-4659-8293-CF4FE0D47C12}"/>
                </a:ext>
              </a:extLst>
            </p:cNvPr>
            <p:cNvSpPr>
              <a:spLocks noChangeArrowheads="1"/>
            </p:cNvSpPr>
            <p:nvPr/>
          </p:nvSpPr>
          <p:spPr bwMode="auto">
            <a:xfrm>
              <a:off x="388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92" name="AutoShape 169">
              <a:extLst>
                <a:ext uri="{FF2B5EF4-FFF2-40B4-BE49-F238E27FC236}">
                  <a16:creationId xmlns:a16="http://schemas.microsoft.com/office/drawing/2014/main" id="{E9321C95-4F5B-4D69-8256-F709C437B0FB}"/>
                </a:ext>
              </a:extLst>
            </p:cNvPr>
            <p:cNvSpPr>
              <a:spLocks noChangeArrowheads="1"/>
            </p:cNvSpPr>
            <p:nvPr/>
          </p:nvSpPr>
          <p:spPr bwMode="auto">
            <a:xfrm>
              <a:off x="412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93" name="AutoShape 170">
              <a:extLst>
                <a:ext uri="{FF2B5EF4-FFF2-40B4-BE49-F238E27FC236}">
                  <a16:creationId xmlns:a16="http://schemas.microsoft.com/office/drawing/2014/main" id="{8D991FE4-8F2D-4DFB-98C4-7B98EDA5791D}"/>
                </a:ext>
              </a:extLst>
            </p:cNvPr>
            <p:cNvSpPr>
              <a:spLocks noChangeArrowheads="1"/>
            </p:cNvSpPr>
            <p:nvPr/>
          </p:nvSpPr>
          <p:spPr bwMode="auto">
            <a:xfrm>
              <a:off x="436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94" name="AutoShape 171">
              <a:extLst>
                <a:ext uri="{FF2B5EF4-FFF2-40B4-BE49-F238E27FC236}">
                  <a16:creationId xmlns:a16="http://schemas.microsoft.com/office/drawing/2014/main" id="{FB63D3B4-5847-4C72-81E8-FCD7569E7973}"/>
                </a:ext>
              </a:extLst>
            </p:cNvPr>
            <p:cNvSpPr>
              <a:spLocks noChangeArrowheads="1"/>
            </p:cNvSpPr>
            <p:nvPr/>
          </p:nvSpPr>
          <p:spPr bwMode="auto">
            <a:xfrm>
              <a:off x="460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95" name="AutoShape 172">
              <a:extLst>
                <a:ext uri="{FF2B5EF4-FFF2-40B4-BE49-F238E27FC236}">
                  <a16:creationId xmlns:a16="http://schemas.microsoft.com/office/drawing/2014/main" id="{57D4C785-A23B-4587-8C69-1FA493E35BA1}"/>
                </a:ext>
              </a:extLst>
            </p:cNvPr>
            <p:cNvSpPr>
              <a:spLocks noChangeArrowheads="1"/>
            </p:cNvSpPr>
            <p:nvPr/>
          </p:nvSpPr>
          <p:spPr bwMode="auto">
            <a:xfrm>
              <a:off x="484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96" name="Text Box 173">
              <a:extLst>
                <a:ext uri="{FF2B5EF4-FFF2-40B4-BE49-F238E27FC236}">
                  <a16:creationId xmlns:a16="http://schemas.microsoft.com/office/drawing/2014/main" id="{BD3397C1-441D-4CC7-8256-AE51B199DFF4}"/>
                </a:ext>
              </a:extLst>
            </p:cNvPr>
            <p:cNvSpPr txBox="1">
              <a:spLocks noChangeArrowheads="1"/>
            </p:cNvSpPr>
            <p:nvPr/>
          </p:nvSpPr>
          <p:spPr bwMode="auto">
            <a:xfrm>
              <a:off x="3638" y="3431"/>
              <a:ext cx="15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2697" name="Text Box 174">
              <a:extLst>
                <a:ext uri="{FF2B5EF4-FFF2-40B4-BE49-F238E27FC236}">
                  <a16:creationId xmlns:a16="http://schemas.microsoft.com/office/drawing/2014/main" id="{E082B1C6-2226-4754-AA4A-04B1766FEA63}"/>
                </a:ext>
              </a:extLst>
            </p:cNvPr>
            <p:cNvSpPr txBox="1">
              <a:spLocks noChangeArrowheads="1"/>
            </p:cNvSpPr>
            <p:nvPr/>
          </p:nvSpPr>
          <p:spPr bwMode="auto">
            <a:xfrm>
              <a:off x="3638" y="3479"/>
              <a:ext cx="2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200">
                  <a:solidFill>
                    <a:srgbClr val="000000"/>
                  </a:solidFill>
                  <a:latin typeface="Arial" panose="020B0604020202020204" pitchFamily="34" charset="0"/>
                </a:rPr>
                <a:t>10</a:t>
              </a:r>
            </a:p>
          </p:txBody>
        </p:sp>
      </p:grpSp>
      <p:grpSp>
        <p:nvGrpSpPr>
          <p:cNvPr id="6" name="Group 176">
            <a:extLst>
              <a:ext uri="{FF2B5EF4-FFF2-40B4-BE49-F238E27FC236}">
                <a16:creationId xmlns:a16="http://schemas.microsoft.com/office/drawing/2014/main" id="{2AE21E5C-79B6-4E60-828B-1DE6DAD92F16}"/>
              </a:ext>
            </a:extLst>
          </p:cNvPr>
          <p:cNvGrpSpPr>
            <a:grpSpLocks/>
          </p:cNvGrpSpPr>
          <p:nvPr/>
        </p:nvGrpSpPr>
        <p:grpSpPr bwMode="auto">
          <a:xfrm>
            <a:off x="2447925" y="2857501"/>
            <a:ext cx="852488" cy="2146698"/>
            <a:chOff x="383" y="2582"/>
            <a:chExt cx="716" cy="1803"/>
          </a:xfrm>
        </p:grpSpPr>
        <p:sp>
          <p:nvSpPr>
            <p:cNvPr id="22547" name="Rectangle 177">
              <a:extLst>
                <a:ext uri="{FF2B5EF4-FFF2-40B4-BE49-F238E27FC236}">
                  <a16:creationId xmlns:a16="http://schemas.microsoft.com/office/drawing/2014/main" id="{8B03C78A-9F73-4D91-A8F3-3BFB7BDFA317}"/>
                </a:ext>
              </a:extLst>
            </p:cNvPr>
            <p:cNvSpPr>
              <a:spLocks noChangeArrowheads="1"/>
            </p:cNvSpPr>
            <p:nvPr/>
          </p:nvSpPr>
          <p:spPr bwMode="auto">
            <a:xfrm>
              <a:off x="383" y="2582"/>
              <a:ext cx="716"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Province</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Division</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District</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City  </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Zone</a:t>
              </a:r>
            </a:p>
          </p:txBody>
        </p:sp>
        <p:sp>
          <p:nvSpPr>
            <p:cNvPr id="22548" name="Line 178">
              <a:extLst>
                <a:ext uri="{FF2B5EF4-FFF2-40B4-BE49-F238E27FC236}">
                  <a16:creationId xmlns:a16="http://schemas.microsoft.com/office/drawing/2014/main" id="{0348CECB-2774-441C-9DBD-927B81C36A42}"/>
                </a:ext>
              </a:extLst>
            </p:cNvPr>
            <p:cNvSpPr>
              <a:spLocks noChangeShapeType="1"/>
            </p:cNvSpPr>
            <p:nvPr/>
          </p:nvSpPr>
          <p:spPr bwMode="auto">
            <a:xfrm>
              <a:off x="736" y="2822"/>
              <a:ext cx="0" cy="24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549" name="Line 179">
              <a:extLst>
                <a:ext uri="{FF2B5EF4-FFF2-40B4-BE49-F238E27FC236}">
                  <a16:creationId xmlns:a16="http://schemas.microsoft.com/office/drawing/2014/main" id="{B36ECD47-1BC0-48ED-AF00-DA7C81667839}"/>
                </a:ext>
              </a:extLst>
            </p:cNvPr>
            <p:cNvSpPr>
              <a:spLocks noChangeShapeType="1"/>
            </p:cNvSpPr>
            <p:nvPr/>
          </p:nvSpPr>
          <p:spPr bwMode="auto">
            <a:xfrm>
              <a:off x="736" y="3206"/>
              <a:ext cx="0" cy="192"/>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550" name="Line 180">
              <a:extLst>
                <a:ext uri="{FF2B5EF4-FFF2-40B4-BE49-F238E27FC236}">
                  <a16:creationId xmlns:a16="http://schemas.microsoft.com/office/drawing/2014/main" id="{4DF95B18-408C-446E-A1AB-7EDC0F35D296}"/>
                </a:ext>
              </a:extLst>
            </p:cNvPr>
            <p:cNvSpPr>
              <a:spLocks noChangeShapeType="1"/>
            </p:cNvSpPr>
            <p:nvPr/>
          </p:nvSpPr>
          <p:spPr bwMode="auto">
            <a:xfrm>
              <a:off x="729" y="3971"/>
              <a:ext cx="0" cy="24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551" name="Line 181">
              <a:extLst>
                <a:ext uri="{FF2B5EF4-FFF2-40B4-BE49-F238E27FC236}">
                  <a16:creationId xmlns:a16="http://schemas.microsoft.com/office/drawing/2014/main" id="{B16B47BA-73D6-4E96-9C0C-1618808287B6}"/>
                </a:ext>
              </a:extLst>
            </p:cNvPr>
            <p:cNvSpPr>
              <a:spLocks noChangeShapeType="1"/>
            </p:cNvSpPr>
            <p:nvPr/>
          </p:nvSpPr>
          <p:spPr bwMode="auto">
            <a:xfrm>
              <a:off x="729" y="3576"/>
              <a:ext cx="0" cy="24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grpSp>
      <p:grpSp>
        <p:nvGrpSpPr>
          <p:cNvPr id="7" name="Group 182">
            <a:extLst>
              <a:ext uri="{FF2B5EF4-FFF2-40B4-BE49-F238E27FC236}">
                <a16:creationId xmlns:a16="http://schemas.microsoft.com/office/drawing/2014/main" id="{3C1585A7-D4BD-4A88-A856-E03553571B1A}"/>
              </a:ext>
            </a:extLst>
          </p:cNvPr>
          <p:cNvGrpSpPr>
            <a:grpSpLocks/>
          </p:cNvGrpSpPr>
          <p:nvPr/>
        </p:nvGrpSpPr>
        <p:grpSpPr bwMode="auto">
          <a:xfrm>
            <a:off x="3200400" y="2857501"/>
            <a:ext cx="1500188" cy="1685926"/>
            <a:chOff x="480" y="2515"/>
            <a:chExt cx="1260" cy="1416"/>
          </a:xfrm>
        </p:grpSpPr>
        <p:sp>
          <p:nvSpPr>
            <p:cNvPr id="22541" name="Rectangle 183">
              <a:extLst>
                <a:ext uri="{FF2B5EF4-FFF2-40B4-BE49-F238E27FC236}">
                  <a16:creationId xmlns:a16="http://schemas.microsoft.com/office/drawing/2014/main" id="{EF002A4A-36C8-4727-BFA9-F8384DBAFAFC}"/>
                </a:ext>
              </a:extLst>
            </p:cNvPr>
            <p:cNvSpPr>
              <a:spLocks noChangeArrowheads="1"/>
            </p:cNvSpPr>
            <p:nvPr/>
          </p:nvSpPr>
          <p:spPr bwMode="auto">
            <a:xfrm>
              <a:off x="480" y="2515"/>
              <a:ext cx="1260" cy="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     Year</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Quarter</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Month      Week</a:t>
              </a:r>
            </a:p>
            <a:p>
              <a:pPr defTabSz="685800" eaLnBrk="1" fontAlgn="base" hangingPunct="1">
                <a:spcBef>
                  <a:spcPct val="0"/>
                </a:spcBef>
                <a:spcAft>
                  <a:spcPct val="0"/>
                </a:spcAft>
                <a:buClrTx/>
                <a:buSzTx/>
                <a:buNone/>
              </a:pPr>
              <a:endParaRPr lang="en-US" altLang="en-US" sz="1500">
                <a:solidFill>
                  <a:srgbClr val="FF0000"/>
                </a:solidFill>
                <a:cs typeface="Arial" panose="020B0604020202020204" pitchFamily="34" charset="0"/>
              </a:endParaRPr>
            </a:p>
            <a:p>
              <a:pPr defTabSz="685800" eaLnBrk="1" fontAlgn="base" hangingPunct="1">
                <a:spcBef>
                  <a:spcPct val="0"/>
                </a:spcBef>
                <a:spcAft>
                  <a:spcPct val="0"/>
                </a:spcAft>
                <a:buClrTx/>
                <a:buSzTx/>
                <a:buNone/>
              </a:pPr>
              <a:r>
                <a:rPr lang="en-US" altLang="en-US" sz="1500">
                  <a:solidFill>
                    <a:srgbClr val="FF0000"/>
                  </a:solidFill>
                  <a:cs typeface="Arial" panose="020B0604020202020204" pitchFamily="34" charset="0"/>
                </a:rPr>
                <a:t>    Day</a:t>
              </a:r>
            </a:p>
          </p:txBody>
        </p:sp>
        <p:sp>
          <p:nvSpPr>
            <p:cNvPr id="22542" name="Line 184">
              <a:extLst>
                <a:ext uri="{FF2B5EF4-FFF2-40B4-BE49-F238E27FC236}">
                  <a16:creationId xmlns:a16="http://schemas.microsoft.com/office/drawing/2014/main" id="{3CC0693B-C253-48B9-9B0D-D9F4BEBEB06D}"/>
                </a:ext>
              </a:extLst>
            </p:cNvPr>
            <p:cNvSpPr>
              <a:spLocks noChangeShapeType="1"/>
            </p:cNvSpPr>
            <p:nvPr/>
          </p:nvSpPr>
          <p:spPr bwMode="auto">
            <a:xfrm>
              <a:off x="837" y="2736"/>
              <a:ext cx="0" cy="24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543" name="Line 185">
              <a:extLst>
                <a:ext uri="{FF2B5EF4-FFF2-40B4-BE49-F238E27FC236}">
                  <a16:creationId xmlns:a16="http://schemas.microsoft.com/office/drawing/2014/main" id="{BA3DE780-59CC-4AA0-8BA9-DA8FEEC2EE92}"/>
                </a:ext>
              </a:extLst>
            </p:cNvPr>
            <p:cNvSpPr>
              <a:spLocks noChangeShapeType="1"/>
            </p:cNvSpPr>
            <p:nvPr/>
          </p:nvSpPr>
          <p:spPr bwMode="auto">
            <a:xfrm flipH="1">
              <a:off x="635" y="3120"/>
              <a:ext cx="202" cy="192"/>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544" name="Line 186">
              <a:extLst>
                <a:ext uri="{FF2B5EF4-FFF2-40B4-BE49-F238E27FC236}">
                  <a16:creationId xmlns:a16="http://schemas.microsoft.com/office/drawing/2014/main" id="{69647EDA-FAF9-4AC0-B615-CC09E3DEE1FF}"/>
                </a:ext>
              </a:extLst>
            </p:cNvPr>
            <p:cNvSpPr>
              <a:spLocks noChangeShapeType="1"/>
            </p:cNvSpPr>
            <p:nvPr/>
          </p:nvSpPr>
          <p:spPr bwMode="auto">
            <a:xfrm>
              <a:off x="937" y="2736"/>
              <a:ext cx="353" cy="576"/>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545" name="Line 187">
              <a:extLst>
                <a:ext uri="{FF2B5EF4-FFF2-40B4-BE49-F238E27FC236}">
                  <a16:creationId xmlns:a16="http://schemas.microsoft.com/office/drawing/2014/main" id="{4BD088BA-1E79-41F8-9C66-C269D649FF3B}"/>
                </a:ext>
              </a:extLst>
            </p:cNvPr>
            <p:cNvSpPr>
              <a:spLocks noChangeShapeType="1"/>
            </p:cNvSpPr>
            <p:nvPr/>
          </p:nvSpPr>
          <p:spPr bwMode="auto">
            <a:xfrm>
              <a:off x="635" y="3456"/>
              <a:ext cx="202" cy="24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sp>
          <p:nvSpPr>
            <p:cNvPr id="22546" name="Line 188">
              <a:extLst>
                <a:ext uri="{FF2B5EF4-FFF2-40B4-BE49-F238E27FC236}">
                  <a16:creationId xmlns:a16="http://schemas.microsoft.com/office/drawing/2014/main" id="{00AEF4FB-D6D3-4E7F-A631-0C7C0A3A6AC6}"/>
                </a:ext>
              </a:extLst>
            </p:cNvPr>
            <p:cNvSpPr>
              <a:spLocks noChangeShapeType="1"/>
            </p:cNvSpPr>
            <p:nvPr/>
          </p:nvSpPr>
          <p:spPr bwMode="auto">
            <a:xfrm flipH="1">
              <a:off x="1089" y="3480"/>
              <a:ext cx="202" cy="24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fontAlgn="base">
                <a:spcBef>
                  <a:spcPct val="0"/>
                </a:spcBef>
                <a:spcAft>
                  <a:spcPct val="0"/>
                </a:spcAft>
              </a:pPr>
              <a:endParaRPr lang="en-US">
                <a:solidFill>
                  <a:srgbClr val="000000"/>
                </a:solidFill>
                <a:latin typeface="Tahoma" panose="020B0604030504040204" pitchFamily="34"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63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64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p:bldP spid="65640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896032F6-DEE4-4C26-8016-3B8E9BFA2B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713D4F9D-6F6A-4FD6-B7CB-E2FA6518214A}" type="slidenum">
              <a:rPr lang="en-US" altLang="en-US" sz="900"/>
              <a:pPr eaLnBrk="1" hangingPunct="1">
                <a:spcBef>
                  <a:spcPct val="0"/>
                </a:spcBef>
                <a:buClrTx/>
                <a:buSzTx/>
                <a:buFontTx/>
                <a:buNone/>
              </a:pPr>
              <a:t>26</a:t>
            </a:fld>
            <a:endParaRPr lang="en-US" altLang="en-US" sz="900"/>
          </a:p>
        </p:txBody>
      </p:sp>
      <p:sp>
        <p:nvSpPr>
          <p:cNvPr id="34819" name="Rectangle 2">
            <a:extLst>
              <a:ext uri="{FF2B5EF4-FFF2-40B4-BE49-F238E27FC236}">
                <a16:creationId xmlns:a16="http://schemas.microsoft.com/office/drawing/2014/main" id="{1EA33581-89EA-4FDE-B387-425E36099A48}"/>
              </a:ext>
            </a:extLst>
          </p:cNvPr>
          <p:cNvSpPr>
            <a:spLocks noGrp="1" noChangeArrowheads="1"/>
          </p:cNvSpPr>
          <p:nvPr>
            <p:ph type="title"/>
          </p:nvPr>
        </p:nvSpPr>
        <p:spPr>
          <a:xfrm>
            <a:off x="1085850" y="228600"/>
            <a:ext cx="6858000" cy="514350"/>
          </a:xfrm>
          <a:noFill/>
        </p:spPr>
        <p:txBody>
          <a:bodyPr vert="horz" wrap="square" lIns="69056" tIns="34529" rIns="69056" bIns="34529" numCol="1" anchor="ctr" anchorCtr="0" compatLnSpc="1">
            <a:prstTxWarp prst="textNoShape">
              <a:avLst/>
            </a:prstTxWarp>
          </a:bodyPr>
          <a:lstStyle/>
          <a:p>
            <a:pPr eaLnBrk="1" hangingPunct="1"/>
            <a:r>
              <a:rPr lang="en-US" altLang="en-US" sz="2400"/>
              <a:t>ROLAP as a “Cube”</a:t>
            </a:r>
          </a:p>
        </p:txBody>
      </p:sp>
      <p:sp>
        <p:nvSpPr>
          <p:cNvPr id="604163" name="Rectangle 3">
            <a:extLst>
              <a:ext uri="{FF2B5EF4-FFF2-40B4-BE49-F238E27FC236}">
                <a16:creationId xmlns:a16="http://schemas.microsoft.com/office/drawing/2014/main" id="{44B43131-4B6A-46A4-B33F-6DC573D95870}"/>
              </a:ext>
            </a:extLst>
          </p:cNvPr>
          <p:cNvSpPr>
            <a:spLocks noGrp="1" noChangeArrowheads="1"/>
          </p:cNvSpPr>
          <p:nvPr>
            <p:ph type="body" idx="1"/>
          </p:nvPr>
        </p:nvSpPr>
        <p:spPr>
          <a:xfrm>
            <a:off x="1143000" y="800100"/>
            <a:ext cx="6686550" cy="2638425"/>
          </a:xfrm>
        </p:spPr>
        <p:txBody>
          <a:bodyPr/>
          <a:lstStyle/>
          <a:p>
            <a:pPr algn="just">
              <a:lnSpc>
                <a:spcPct val="80000"/>
              </a:lnSpc>
            </a:pPr>
            <a:r>
              <a:rPr lang="en-US" altLang="en-US" dirty="0"/>
              <a:t>OLAP data is stored in a relational database (e.g. a star schema)</a:t>
            </a:r>
            <a:endParaRPr lang="en-US" altLang="en-US" sz="900" dirty="0"/>
          </a:p>
          <a:p>
            <a:pPr algn="just">
              <a:lnSpc>
                <a:spcPct val="80000"/>
              </a:lnSpc>
              <a:buFont typeface="Wingdings" panose="05000000000000000000" pitchFamily="2" charset="2"/>
              <a:buNone/>
            </a:pPr>
            <a:r>
              <a:rPr lang="en-US" altLang="en-US" sz="900" dirty="0"/>
              <a:t> </a:t>
            </a:r>
          </a:p>
          <a:p>
            <a:pPr algn="just">
              <a:lnSpc>
                <a:spcPct val="80000"/>
              </a:lnSpc>
            </a:pPr>
            <a:r>
              <a:rPr lang="en-US" altLang="en-US" dirty="0"/>
              <a:t>The </a:t>
            </a:r>
            <a:r>
              <a:rPr lang="en-US" altLang="en-US" b="1" dirty="0"/>
              <a:t>fact table </a:t>
            </a:r>
            <a:r>
              <a:rPr lang="en-US" altLang="en-US" dirty="0"/>
              <a:t>is a way of </a:t>
            </a:r>
            <a:r>
              <a:rPr lang="en-US" altLang="en-US" i="1" dirty="0"/>
              <a:t>visualizing as </a:t>
            </a:r>
            <a:r>
              <a:rPr lang="en-US" altLang="en-US" dirty="0"/>
              <a:t>a “un-rolled” cube.</a:t>
            </a:r>
            <a:endParaRPr lang="en-US" altLang="en-US" sz="1050" dirty="0"/>
          </a:p>
          <a:p>
            <a:pPr algn="just">
              <a:lnSpc>
                <a:spcPct val="80000"/>
              </a:lnSpc>
            </a:pPr>
            <a:endParaRPr lang="en-US" altLang="en-US" sz="1050" dirty="0"/>
          </a:p>
          <a:p>
            <a:pPr algn="just"/>
            <a:r>
              <a:rPr lang="en-US" altLang="en-US" dirty="0"/>
              <a:t>So where is the </a:t>
            </a:r>
            <a:r>
              <a:rPr lang="en-US" altLang="en-US" dirty="0">
                <a:solidFill>
                  <a:schemeClr val="hlink"/>
                </a:solidFill>
              </a:rPr>
              <a:t>cube</a:t>
            </a:r>
            <a:r>
              <a:rPr lang="en-US" altLang="en-US" dirty="0"/>
              <a:t>?</a:t>
            </a:r>
          </a:p>
          <a:p>
            <a:pPr lvl="1" algn="just"/>
            <a:r>
              <a:rPr lang="en-US" altLang="en-US" sz="1800" dirty="0">
                <a:solidFill>
                  <a:schemeClr val="hlink"/>
                </a:solidFill>
              </a:rPr>
              <a:t>It’s a matter of perception</a:t>
            </a:r>
          </a:p>
          <a:p>
            <a:pPr lvl="1" algn="just"/>
            <a:r>
              <a:rPr lang="en-US" altLang="en-US" sz="1800" dirty="0"/>
              <a:t>Visualize the fact table as an elementary cube.  </a:t>
            </a:r>
          </a:p>
        </p:txBody>
      </p:sp>
      <p:grpSp>
        <p:nvGrpSpPr>
          <p:cNvPr id="2" name="Group 217">
            <a:extLst>
              <a:ext uri="{FF2B5EF4-FFF2-40B4-BE49-F238E27FC236}">
                <a16:creationId xmlns:a16="http://schemas.microsoft.com/office/drawing/2014/main" id="{6A0D7E82-9292-4CD9-B86E-89519302C53A}"/>
              </a:ext>
            </a:extLst>
          </p:cNvPr>
          <p:cNvGrpSpPr>
            <a:grpSpLocks/>
          </p:cNvGrpSpPr>
          <p:nvPr/>
        </p:nvGrpSpPr>
        <p:grpSpPr bwMode="auto">
          <a:xfrm>
            <a:off x="5314951" y="2715817"/>
            <a:ext cx="2458641" cy="2431256"/>
            <a:chOff x="3504" y="2281"/>
            <a:chExt cx="2065" cy="2042"/>
          </a:xfrm>
        </p:grpSpPr>
        <p:grpSp>
          <p:nvGrpSpPr>
            <p:cNvPr id="34846" name="Group 68">
              <a:extLst>
                <a:ext uri="{FF2B5EF4-FFF2-40B4-BE49-F238E27FC236}">
                  <a16:creationId xmlns:a16="http://schemas.microsoft.com/office/drawing/2014/main" id="{0196CA67-C3E4-4A49-958A-8BA86E8B6270}"/>
                </a:ext>
              </a:extLst>
            </p:cNvPr>
            <p:cNvGrpSpPr>
              <a:grpSpLocks/>
            </p:cNvGrpSpPr>
            <p:nvPr/>
          </p:nvGrpSpPr>
          <p:grpSpPr bwMode="auto">
            <a:xfrm>
              <a:off x="3839" y="2281"/>
              <a:ext cx="1730" cy="2042"/>
              <a:chOff x="3262" y="1653"/>
              <a:chExt cx="2162" cy="2383"/>
            </a:xfrm>
          </p:grpSpPr>
          <p:sp>
            <p:nvSpPr>
              <p:cNvPr id="34848" name="AutoShape 69">
                <a:extLst>
                  <a:ext uri="{FF2B5EF4-FFF2-40B4-BE49-F238E27FC236}">
                    <a16:creationId xmlns:a16="http://schemas.microsoft.com/office/drawing/2014/main" id="{06BAC429-0310-48A1-8051-A056D9EF3E74}"/>
                  </a:ext>
                </a:extLst>
              </p:cNvPr>
              <p:cNvSpPr>
                <a:spLocks noChangeArrowheads="1"/>
              </p:cNvSpPr>
              <p:nvPr/>
            </p:nvSpPr>
            <p:spPr bwMode="auto">
              <a:xfrm>
                <a:off x="393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49" name="AutoShape 70">
                <a:extLst>
                  <a:ext uri="{FF2B5EF4-FFF2-40B4-BE49-F238E27FC236}">
                    <a16:creationId xmlns:a16="http://schemas.microsoft.com/office/drawing/2014/main" id="{B5595100-057B-43BD-B1A5-139D1B0F205F}"/>
                  </a:ext>
                </a:extLst>
              </p:cNvPr>
              <p:cNvSpPr>
                <a:spLocks noChangeArrowheads="1"/>
              </p:cNvSpPr>
              <p:nvPr/>
            </p:nvSpPr>
            <p:spPr bwMode="auto">
              <a:xfrm>
                <a:off x="417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0" name="AutoShape 71">
                <a:extLst>
                  <a:ext uri="{FF2B5EF4-FFF2-40B4-BE49-F238E27FC236}">
                    <a16:creationId xmlns:a16="http://schemas.microsoft.com/office/drawing/2014/main" id="{7FBA8FD6-8620-4361-92EB-99A735683AB9}"/>
                  </a:ext>
                </a:extLst>
              </p:cNvPr>
              <p:cNvSpPr>
                <a:spLocks noChangeArrowheads="1"/>
              </p:cNvSpPr>
              <p:nvPr/>
            </p:nvSpPr>
            <p:spPr bwMode="auto">
              <a:xfrm>
                <a:off x="441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1" name="AutoShape 72">
                <a:extLst>
                  <a:ext uri="{FF2B5EF4-FFF2-40B4-BE49-F238E27FC236}">
                    <a16:creationId xmlns:a16="http://schemas.microsoft.com/office/drawing/2014/main" id="{F0F5B4C1-6158-4DFA-9E46-7C26C8D58E3D}"/>
                  </a:ext>
                </a:extLst>
              </p:cNvPr>
              <p:cNvSpPr>
                <a:spLocks noChangeArrowheads="1"/>
              </p:cNvSpPr>
              <p:nvPr/>
            </p:nvSpPr>
            <p:spPr bwMode="auto">
              <a:xfrm>
                <a:off x="465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2" name="AutoShape 73">
                <a:extLst>
                  <a:ext uri="{FF2B5EF4-FFF2-40B4-BE49-F238E27FC236}">
                    <a16:creationId xmlns:a16="http://schemas.microsoft.com/office/drawing/2014/main" id="{4D2EB4E5-132F-4C48-B587-5318EED7718B}"/>
                  </a:ext>
                </a:extLst>
              </p:cNvPr>
              <p:cNvSpPr>
                <a:spLocks noChangeArrowheads="1"/>
              </p:cNvSpPr>
              <p:nvPr/>
            </p:nvSpPr>
            <p:spPr bwMode="auto">
              <a:xfrm>
                <a:off x="489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3" name="AutoShape 74">
                <a:extLst>
                  <a:ext uri="{FF2B5EF4-FFF2-40B4-BE49-F238E27FC236}">
                    <a16:creationId xmlns:a16="http://schemas.microsoft.com/office/drawing/2014/main" id="{B137C5D4-219B-4775-9C10-D56543938979}"/>
                  </a:ext>
                </a:extLst>
              </p:cNvPr>
              <p:cNvSpPr>
                <a:spLocks noChangeArrowheads="1"/>
              </p:cNvSpPr>
              <p:nvPr/>
            </p:nvSpPr>
            <p:spPr bwMode="auto">
              <a:xfrm>
                <a:off x="5136" y="312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4" name="AutoShape 75">
                <a:extLst>
                  <a:ext uri="{FF2B5EF4-FFF2-40B4-BE49-F238E27FC236}">
                    <a16:creationId xmlns:a16="http://schemas.microsoft.com/office/drawing/2014/main" id="{683DC938-2980-469F-A2EA-2F675B8CFA8C}"/>
                  </a:ext>
                </a:extLst>
              </p:cNvPr>
              <p:cNvSpPr>
                <a:spLocks noChangeArrowheads="1"/>
              </p:cNvSpPr>
              <p:nvPr/>
            </p:nvSpPr>
            <p:spPr bwMode="auto">
              <a:xfrm>
                <a:off x="393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5" name="AutoShape 76">
                <a:extLst>
                  <a:ext uri="{FF2B5EF4-FFF2-40B4-BE49-F238E27FC236}">
                    <a16:creationId xmlns:a16="http://schemas.microsoft.com/office/drawing/2014/main" id="{184B9586-ECE9-4946-B2BE-40A16F762A86}"/>
                  </a:ext>
                </a:extLst>
              </p:cNvPr>
              <p:cNvSpPr>
                <a:spLocks noChangeArrowheads="1"/>
              </p:cNvSpPr>
              <p:nvPr/>
            </p:nvSpPr>
            <p:spPr bwMode="auto">
              <a:xfrm>
                <a:off x="417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6" name="AutoShape 77">
                <a:extLst>
                  <a:ext uri="{FF2B5EF4-FFF2-40B4-BE49-F238E27FC236}">
                    <a16:creationId xmlns:a16="http://schemas.microsoft.com/office/drawing/2014/main" id="{173B19D6-3B2C-4F3F-B0F7-392D23F18D97}"/>
                  </a:ext>
                </a:extLst>
              </p:cNvPr>
              <p:cNvSpPr>
                <a:spLocks noChangeArrowheads="1"/>
              </p:cNvSpPr>
              <p:nvPr/>
            </p:nvSpPr>
            <p:spPr bwMode="auto">
              <a:xfrm>
                <a:off x="441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7" name="AutoShape 78">
                <a:extLst>
                  <a:ext uri="{FF2B5EF4-FFF2-40B4-BE49-F238E27FC236}">
                    <a16:creationId xmlns:a16="http://schemas.microsoft.com/office/drawing/2014/main" id="{33BEEF3D-4567-465D-85B1-F2B8CDFEEAE5}"/>
                  </a:ext>
                </a:extLst>
              </p:cNvPr>
              <p:cNvSpPr>
                <a:spLocks noChangeArrowheads="1"/>
              </p:cNvSpPr>
              <p:nvPr/>
            </p:nvSpPr>
            <p:spPr bwMode="auto">
              <a:xfrm>
                <a:off x="465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8" name="AutoShape 79">
                <a:extLst>
                  <a:ext uri="{FF2B5EF4-FFF2-40B4-BE49-F238E27FC236}">
                    <a16:creationId xmlns:a16="http://schemas.microsoft.com/office/drawing/2014/main" id="{DE186267-D65E-466F-BFEE-526102819981}"/>
                  </a:ext>
                </a:extLst>
              </p:cNvPr>
              <p:cNvSpPr>
                <a:spLocks noChangeArrowheads="1"/>
              </p:cNvSpPr>
              <p:nvPr/>
            </p:nvSpPr>
            <p:spPr bwMode="auto">
              <a:xfrm>
                <a:off x="489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59" name="AutoShape 80">
                <a:extLst>
                  <a:ext uri="{FF2B5EF4-FFF2-40B4-BE49-F238E27FC236}">
                    <a16:creationId xmlns:a16="http://schemas.microsoft.com/office/drawing/2014/main" id="{FF5BF20D-C363-4038-AC52-7651C4AA4C0B}"/>
                  </a:ext>
                </a:extLst>
              </p:cNvPr>
              <p:cNvSpPr>
                <a:spLocks noChangeArrowheads="1"/>
              </p:cNvSpPr>
              <p:nvPr/>
            </p:nvSpPr>
            <p:spPr bwMode="auto">
              <a:xfrm>
                <a:off x="5136"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0" name="AutoShape 81">
                <a:extLst>
                  <a:ext uri="{FF2B5EF4-FFF2-40B4-BE49-F238E27FC236}">
                    <a16:creationId xmlns:a16="http://schemas.microsoft.com/office/drawing/2014/main" id="{554662D1-066A-474B-B3D6-C2CA836DF40A}"/>
                  </a:ext>
                </a:extLst>
              </p:cNvPr>
              <p:cNvSpPr>
                <a:spLocks noChangeArrowheads="1"/>
              </p:cNvSpPr>
              <p:nvPr/>
            </p:nvSpPr>
            <p:spPr bwMode="auto">
              <a:xfrm>
                <a:off x="393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1" name="AutoShape 82">
                <a:extLst>
                  <a:ext uri="{FF2B5EF4-FFF2-40B4-BE49-F238E27FC236}">
                    <a16:creationId xmlns:a16="http://schemas.microsoft.com/office/drawing/2014/main" id="{85BEB507-90A0-4661-BBC9-6613EE93505C}"/>
                  </a:ext>
                </a:extLst>
              </p:cNvPr>
              <p:cNvSpPr>
                <a:spLocks noChangeArrowheads="1"/>
              </p:cNvSpPr>
              <p:nvPr/>
            </p:nvSpPr>
            <p:spPr bwMode="auto">
              <a:xfrm>
                <a:off x="417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2" name="AutoShape 83">
                <a:extLst>
                  <a:ext uri="{FF2B5EF4-FFF2-40B4-BE49-F238E27FC236}">
                    <a16:creationId xmlns:a16="http://schemas.microsoft.com/office/drawing/2014/main" id="{739B135C-B03D-4B0E-BADD-E36C2EAFB48F}"/>
                  </a:ext>
                </a:extLst>
              </p:cNvPr>
              <p:cNvSpPr>
                <a:spLocks noChangeArrowheads="1"/>
              </p:cNvSpPr>
              <p:nvPr/>
            </p:nvSpPr>
            <p:spPr bwMode="auto">
              <a:xfrm>
                <a:off x="441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3" name="AutoShape 84">
                <a:extLst>
                  <a:ext uri="{FF2B5EF4-FFF2-40B4-BE49-F238E27FC236}">
                    <a16:creationId xmlns:a16="http://schemas.microsoft.com/office/drawing/2014/main" id="{70A8FD99-9896-4C28-8A80-D080ACBCB281}"/>
                  </a:ext>
                </a:extLst>
              </p:cNvPr>
              <p:cNvSpPr>
                <a:spLocks noChangeArrowheads="1"/>
              </p:cNvSpPr>
              <p:nvPr/>
            </p:nvSpPr>
            <p:spPr bwMode="auto">
              <a:xfrm>
                <a:off x="465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4" name="AutoShape 85">
                <a:extLst>
                  <a:ext uri="{FF2B5EF4-FFF2-40B4-BE49-F238E27FC236}">
                    <a16:creationId xmlns:a16="http://schemas.microsoft.com/office/drawing/2014/main" id="{F4B09DE6-1EB2-43C7-B479-FD6B2036FF23}"/>
                  </a:ext>
                </a:extLst>
              </p:cNvPr>
              <p:cNvSpPr>
                <a:spLocks noChangeArrowheads="1"/>
              </p:cNvSpPr>
              <p:nvPr/>
            </p:nvSpPr>
            <p:spPr bwMode="auto">
              <a:xfrm>
                <a:off x="489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5" name="AutoShape 86">
                <a:extLst>
                  <a:ext uri="{FF2B5EF4-FFF2-40B4-BE49-F238E27FC236}">
                    <a16:creationId xmlns:a16="http://schemas.microsoft.com/office/drawing/2014/main" id="{4ACDA77E-16DD-4D19-B9F4-F04A3A8E9210}"/>
                  </a:ext>
                </a:extLst>
              </p:cNvPr>
              <p:cNvSpPr>
                <a:spLocks noChangeArrowheads="1"/>
              </p:cNvSpPr>
              <p:nvPr/>
            </p:nvSpPr>
            <p:spPr bwMode="auto">
              <a:xfrm>
                <a:off x="5136" y="268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6" name="AutoShape 87">
                <a:extLst>
                  <a:ext uri="{FF2B5EF4-FFF2-40B4-BE49-F238E27FC236}">
                    <a16:creationId xmlns:a16="http://schemas.microsoft.com/office/drawing/2014/main" id="{B2AE4961-D1DB-45C2-B433-A6C3A3EFF4D1}"/>
                  </a:ext>
                </a:extLst>
              </p:cNvPr>
              <p:cNvSpPr>
                <a:spLocks noChangeArrowheads="1"/>
              </p:cNvSpPr>
              <p:nvPr/>
            </p:nvSpPr>
            <p:spPr bwMode="auto">
              <a:xfrm>
                <a:off x="393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7" name="AutoShape 88">
                <a:extLst>
                  <a:ext uri="{FF2B5EF4-FFF2-40B4-BE49-F238E27FC236}">
                    <a16:creationId xmlns:a16="http://schemas.microsoft.com/office/drawing/2014/main" id="{FCB2FDE8-048F-4E6D-B97D-1A896DE8B926}"/>
                  </a:ext>
                </a:extLst>
              </p:cNvPr>
              <p:cNvSpPr>
                <a:spLocks noChangeArrowheads="1"/>
              </p:cNvSpPr>
              <p:nvPr/>
            </p:nvSpPr>
            <p:spPr bwMode="auto">
              <a:xfrm>
                <a:off x="417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8" name="AutoShape 89">
                <a:extLst>
                  <a:ext uri="{FF2B5EF4-FFF2-40B4-BE49-F238E27FC236}">
                    <a16:creationId xmlns:a16="http://schemas.microsoft.com/office/drawing/2014/main" id="{3277A40D-5F8F-4CFE-82B6-E3D5F7AEF15A}"/>
                  </a:ext>
                </a:extLst>
              </p:cNvPr>
              <p:cNvSpPr>
                <a:spLocks noChangeArrowheads="1"/>
              </p:cNvSpPr>
              <p:nvPr/>
            </p:nvSpPr>
            <p:spPr bwMode="auto">
              <a:xfrm>
                <a:off x="441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69" name="AutoShape 90">
                <a:extLst>
                  <a:ext uri="{FF2B5EF4-FFF2-40B4-BE49-F238E27FC236}">
                    <a16:creationId xmlns:a16="http://schemas.microsoft.com/office/drawing/2014/main" id="{EA80A24F-76F5-468D-827E-961DE67B0ECF}"/>
                  </a:ext>
                </a:extLst>
              </p:cNvPr>
              <p:cNvSpPr>
                <a:spLocks noChangeArrowheads="1"/>
              </p:cNvSpPr>
              <p:nvPr/>
            </p:nvSpPr>
            <p:spPr bwMode="auto">
              <a:xfrm>
                <a:off x="465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0" name="AutoShape 91">
                <a:extLst>
                  <a:ext uri="{FF2B5EF4-FFF2-40B4-BE49-F238E27FC236}">
                    <a16:creationId xmlns:a16="http://schemas.microsoft.com/office/drawing/2014/main" id="{2C021F29-D56D-4794-9390-601B0E65FA89}"/>
                  </a:ext>
                </a:extLst>
              </p:cNvPr>
              <p:cNvSpPr>
                <a:spLocks noChangeArrowheads="1"/>
              </p:cNvSpPr>
              <p:nvPr/>
            </p:nvSpPr>
            <p:spPr bwMode="auto">
              <a:xfrm>
                <a:off x="489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1" name="AutoShape 92">
                <a:extLst>
                  <a:ext uri="{FF2B5EF4-FFF2-40B4-BE49-F238E27FC236}">
                    <a16:creationId xmlns:a16="http://schemas.microsoft.com/office/drawing/2014/main" id="{35DF880C-A0EC-4515-B9E6-FFD5E0711B0F}"/>
                  </a:ext>
                </a:extLst>
              </p:cNvPr>
              <p:cNvSpPr>
                <a:spLocks noChangeArrowheads="1"/>
              </p:cNvSpPr>
              <p:nvPr/>
            </p:nvSpPr>
            <p:spPr bwMode="auto">
              <a:xfrm>
                <a:off x="5136"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2" name="AutoShape 93">
                <a:extLst>
                  <a:ext uri="{FF2B5EF4-FFF2-40B4-BE49-F238E27FC236}">
                    <a16:creationId xmlns:a16="http://schemas.microsoft.com/office/drawing/2014/main" id="{58660E52-F0E9-4629-9E4A-845B721B9EA6}"/>
                  </a:ext>
                </a:extLst>
              </p:cNvPr>
              <p:cNvSpPr>
                <a:spLocks noChangeArrowheads="1"/>
              </p:cNvSpPr>
              <p:nvPr/>
            </p:nvSpPr>
            <p:spPr bwMode="auto">
              <a:xfrm>
                <a:off x="393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3" name="AutoShape 94">
                <a:extLst>
                  <a:ext uri="{FF2B5EF4-FFF2-40B4-BE49-F238E27FC236}">
                    <a16:creationId xmlns:a16="http://schemas.microsoft.com/office/drawing/2014/main" id="{6FB902F3-018C-4F43-B87B-AADDB2376263}"/>
                  </a:ext>
                </a:extLst>
              </p:cNvPr>
              <p:cNvSpPr>
                <a:spLocks noChangeArrowheads="1"/>
              </p:cNvSpPr>
              <p:nvPr/>
            </p:nvSpPr>
            <p:spPr bwMode="auto">
              <a:xfrm>
                <a:off x="417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4" name="AutoShape 95">
                <a:extLst>
                  <a:ext uri="{FF2B5EF4-FFF2-40B4-BE49-F238E27FC236}">
                    <a16:creationId xmlns:a16="http://schemas.microsoft.com/office/drawing/2014/main" id="{A56DF6B7-F090-4871-B4C5-69C10010AF6E}"/>
                  </a:ext>
                </a:extLst>
              </p:cNvPr>
              <p:cNvSpPr>
                <a:spLocks noChangeArrowheads="1"/>
              </p:cNvSpPr>
              <p:nvPr/>
            </p:nvSpPr>
            <p:spPr bwMode="auto">
              <a:xfrm>
                <a:off x="441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5" name="AutoShape 96">
                <a:extLst>
                  <a:ext uri="{FF2B5EF4-FFF2-40B4-BE49-F238E27FC236}">
                    <a16:creationId xmlns:a16="http://schemas.microsoft.com/office/drawing/2014/main" id="{44F71872-563A-403A-B854-7AC52F3B3FDD}"/>
                  </a:ext>
                </a:extLst>
              </p:cNvPr>
              <p:cNvSpPr>
                <a:spLocks noChangeArrowheads="1"/>
              </p:cNvSpPr>
              <p:nvPr/>
            </p:nvSpPr>
            <p:spPr bwMode="auto">
              <a:xfrm>
                <a:off x="465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6" name="AutoShape 97">
                <a:extLst>
                  <a:ext uri="{FF2B5EF4-FFF2-40B4-BE49-F238E27FC236}">
                    <a16:creationId xmlns:a16="http://schemas.microsoft.com/office/drawing/2014/main" id="{153CD18A-7626-4C50-B2C9-671E40730C2D}"/>
                  </a:ext>
                </a:extLst>
              </p:cNvPr>
              <p:cNvSpPr>
                <a:spLocks noChangeArrowheads="1"/>
              </p:cNvSpPr>
              <p:nvPr/>
            </p:nvSpPr>
            <p:spPr bwMode="auto">
              <a:xfrm>
                <a:off x="489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7" name="AutoShape 98">
                <a:extLst>
                  <a:ext uri="{FF2B5EF4-FFF2-40B4-BE49-F238E27FC236}">
                    <a16:creationId xmlns:a16="http://schemas.microsoft.com/office/drawing/2014/main" id="{CE094F59-06A1-44F7-82F3-B96D9F44B186}"/>
                  </a:ext>
                </a:extLst>
              </p:cNvPr>
              <p:cNvSpPr>
                <a:spLocks noChangeArrowheads="1"/>
              </p:cNvSpPr>
              <p:nvPr/>
            </p:nvSpPr>
            <p:spPr bwMode="auto">
              <a:xfrm>
                <a:off x="5136" y="225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8" name="AutoShape 99">
                <a:extLst>
                  <a:ext uri="{FF2B5EF4-FFF2-40B4-BE49-F238E27FC236}">
                    <a16:creationId xmlns:a16="http://schemas.microsoft.com/office/drawing/2014/main" id="{999E9115-661A-4EAD-8FED-F6916AC3BA93}"/>
                  </a:ext>
                </a:extLst>
              </p:cNvPr>
              <p:cNvSpPr>
                <a:spLocks noChangeArrowheads="1"/>
              </p:cNvSpPr>
              <p:nvPr/>
            </p:nvSpPr>
            <p:spPr bwMode="auto">
              <a:xfrm>
                <a:off x="393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79" name="AutoShape 100">
                <a:extLst>
                  <a:ext uri="{FF2B5EF4-FFF2-40B4-BE49-F238E27FC236}">
                    <a16:creationId xmlns:a16="http://schemas.microsoft.com/office/drawing/2014/main" id="{56535449-CCEC-43EC-896A-A2B7CE0AC95A}"/>
                  </a:ext>
                </a:extLst>
              </p:cNvPr>
              <p:cNvSpPr>
                <a:spLocks noChangeArrowheads="1"/>
              </p:cNvSpPr>
              <p:nvPr/>
            </p:nvSpPr>
            <p:spPr bwMode="auto">
              <a:xfrm>
                <a:off x="417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0" name="AutoShape 101">
                <a:extLst>
                  <a:ext uri="{FF2B5EF4-FFF2-40B4-BE49-F238E27FC236}">
                    <a16:creationId xmlns:a16="http://schemas.microsoft.com/office/drawing/2014/main" id="{EFF461CD-EF01-4CD0-808E-69B69024A1E5}"/>
                  </a:ext>
                </a:extLst>
              </p:cNvPr>
              <p:cNvSpPr>
                <a:spLocks noChangeArrowheads="1"/>
              </p:cNvSpPr>
              <p:nvPr/>
            </p:nvSpPr>
            <p:spPr bwMode="auto">
              <a:xfrm>
                <a:off x="441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1" name="AutoShape 102">
                <a:extLst>
                  <a:ext uri="{FF2B5EF4-FFF2-40B4-BE49-F238E27FC236}">
                    <a16:creationId xmlns:a16="http://schemas.microsoft.com/office/drawing/2014/main" id="{E89CC3D0-FCC9-4050-9D91-879357834ED1}"/>
                  </a:ext>
                </a:extLst>
              </p:cNvPr>
              <p:cNvSpPr>
                <a:spLocks noChangeArrowheads="1"/>
              </p:cNvSpPr>
              <p:nvPr/>
            </p:nvSpPr>
            <p:spPr bwMode="auto">
              <a:xfrm>
                <a:off x="465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2" name="AutoShape 103">
                <a:extLst>
                  <a:ext uri="{FF2B5EF4-FFF2-40B4-BE49-F238E27FC236}">
                    <a16:creationId xmlns:a16="http://schemas.microsoft.com/office/drawing/2014/main" id="{7A0CE364-ABB3-4649-922C-491A64B221C3}"/>
                  </a:ext>
                </a:extLst>
              </p:cNvPr>
              <p:cNvSpPr>
                <a:spLocks noChangeArrowheads="1"/>
              </p:cNvSpPr>
              <p:nvPr/>
            </p:nvSpPr>
            <p:spPr bwMode="auto">
              <a:xfrm>
                <a:off x="489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3" name="AutoShape 104">
                <a:extLst>
                  <a:ext uri="{FF2B5EF4-FFF2-40B4-BE49-F238E27FC236}">
                    <a16:creationId xmlns:a16="http://schemas.microsoft.com/office/drawing/2014/main" id="{B53EBBBA-A5F1-4A7C-834C-EF3AF41EC9F3}"/>
                  </a:ext>
                </a:extLst>
              </p:cNvPr>
              <p:cNvSpPr>
                <a:spLocks noChangeArrowheads="1"/>
              </p:cNvSpPr>
              <p:nvPr/>
            </p:nvSpPr>
            <p:spPr bwMode="auto">
              <a:xfrm>
                <a:off x="5136" y="20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4" name="AutoShape 105">
                <a:extLst>
                  <a:ext uri="{FF2B5EF4-FFF2-40B4-BE49-F238E27FC236}">
                    <a16:creationId xmlns:a16="http://schemas.microsoft.com/office/drawing/2014/main" id="{CAA90CD6-A071-4ACB-8370-BD65A08195E9}"/>
                  </a:ext>
                </a:extLst>
              </p:cNvPr>
              <p:cNvSpPr>
                <a:spLocks noChangeArrowheads="1"/>
              </p:cNvSpPr>
              <p:nvPr/>
            </p:nvSpPr>
            <p:spPr bwMode="auto">
              <a:xfrm>
                <a:off x="384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5" name="AutoShape 106">
                <a:extLst>
                  <a:ext uri="{FF2B5EF4-FFF2-40B4-BE49-F238E27FC236}">
                    <a16:creationId xmlns:a16="http://schemas.microsoft.com/office/drawing/2014/main" id="{0E99DD99-5EC5-49AE-9E6E-04BE05112544}"/>
                  </a:ext>
                </a:extLst>
              </p:cNvPr>
              <p:cNvSpPr>
                <a:spLocks noChangeArrowheads="1"/>
              </p:cNvSpPr>
              <p:nvPr/>
            </p:nvSpPr>
            <p:spPr bwMode="auto">
              <a:xfrm>
                <a:off x="408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6" name="AutoShape 107">
                <a:extLst>
                  <a:ext uri="{FF2B5EF4-FFF2-40B4-BE49-F238E27FC236}">
                    <a16:creationId xmlns:a16="http://schemas.microsoft.com/office/drawing/2014/main" id="{054BBD31-C084-461A-904E-6F4F92C80C9D}"/>
                  </a:ext>
                </a:extLst>
              </p:cNvPr>
              <p:cNvSpPr>
                <a:spLocks noChangeArrowheads="1"/>
              </p:cNvSpPr>
              <p:nvPr/>
            </p:nvSpPr>
            <p:spPr bwMode="auto">
              <a:xfrm>
                <a:off x="432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7" name="AutoShape 108">
                <a:extLst>
                  <a:ext uri="{FF2B5EF4-FFF2-40B4-BE49-F238E27FC236}">
                    <a16:creationId xmlns:a16="http://schemas.microsoft.com/office/drawing/2014/main" id="{880E9380-84CC-4328-A4DF-EF702474015A}"/>
                  </a:ext>
                </a:extLst>
              </p:cNvPr>
              <p:cNvSpPr>
                <a:spLocks noChangeArrowheads="1"/>
              </p:cNvSpPr>
              <p:nvPr/>
            </p:nvSpPr>
            <p:spPr bwMode="auto">
              <a:xfrm>
                <a:off x="456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8" name="AutoShape 109">
                <a:extLst>
                  <a:ext uri="{FF2B5EF4-FFF2-40B4-BE49-F238E27FC236}">
                    <a16:creationId xmlns:a16="http://schemas.microsoft.com/office/drawing/2014/main" id="{D5DA803A-AA8C-48AC-A820-86C76374B003}"/>
                  </a:ext>
                </a:extLst>
              </p:cNvPr>
              <p:cNvSpPr>
                <a:spLocks noChangeArrowheads="1"/>
              </p:cNvSpPr>
              <p:nvPr/>
            </p:nvSpPr>
            <p:spPr bwMode="auto">
              <a:xfrm>
                <a:off x="480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89" name="AutoShape 110">
                <a:extLst>
                  <a:ext uri="{FF2B5EF4-FFF2-40B4-BE49-F238E27FC236}">
                    <a16:creationId xmlns:a16="http://schemas.microsoft.com/office/drawing/2014/main" id="{ACA5A8D7-70A8-4190-9FC2-7E688C41CB7B}"/>
                  </a:ext>
                </a:extLst>
              </p:cNvPr>
              <p:cNvSpPr>
                <a:spLocks noChangeArrowheads="1"/>
              </p:cNvSpPr>
              <p:nvPr/>
            </p:nvSpPr>
            <p:spPr bwMode="auto">
              <a:xfrm>
                <a:off x="5040" y="321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0" name="AutoShape 111">
                <a:extLst>
                  <a:ext uri="{FF2B5EF4-FFF2-40B4-BE49-F238E27FC236}">
                    <a16:creationId xmlns:a16="http://schemas.microsoft.com/office/drawing/2014/main" id="{330CD0CF-FFED-4E24-B3B5-374D113DE4AF}"/>
                  </a:ext>
                </a:extLst>
              </p:cNvPr>
              <p:cNvSpPr>
                <a:spLocks noChangeArrowheads="1"/>
              </p:cNvSpPr>
              <p:nvPr/>
            </p:nvSpPr>
            <p:spPr bwMode="auto">
              <a:xfrm>
                <a:off x="384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1" name="AutoShape 112">
                <a:extLst>
                  <a:ext uri="{FF2B5EF4-FFF2-40B4-BE49-F238E27FC236}">
                    <a16:creationId xmlns:a16="http://schemas.microsoft.com/office/drawing/2014/main" id="{EA254070-D3C7-434A-8C6F-73E8F39C6633}"/>
                  </a:ext>
                </a:extLst>
              </p:cNvPr>
              <p:cNvSpPr>
                <a:spLocks noChangeArrowheads="1"/>
              </p:cNvSpPr>
              <p:nvPr/>
            </p:nvSpPr>
            <p:spPr bwMode="auto">
              <a:xfrm>
                <a:off x="408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2" name="AutoShape 113">
                <a:extLst>
                  <a:ext uri="{FF2B5EF4-FFF2-40B4-BE49-F238E27FC236}">
                    <a16:creationId xmlns:a16="http://schemas.microsoft.com/office/drawing/2014/main" id="{348992B2-B548-4BAD-AFAA-C6EB19049381}"/>
                  </a:ext>
                </a:extLst>
              </p:cNvPr>
              <p:cNvSpPr>
                <a:spLocks noChangeArrowheads="1"/>
              </p:cNvSpPr>
              <p:nvPr/>
            </p:nvSpPr>
            <p:spPr bwMode="auto">
              <a:xfrm>
                <a:off x="432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3" name="AutoShape 114">
                <a:extLst>
                  <a:ext uri="{FF2B5EF4-FFF2-40B4-BE49-F238E27FC236}">
                    <a16:creationId xmlns:a16="http://schemas.microsoft.com/office/drawing/2014/main" id="{F5CDD134-1AC1-4313-B7E5-67A54A56ECF4}"/>
                  </a:ext>
                </a:extLst>
              </p:cNvPr>
              <p:cNvSpPr>
                <a:spLocks noChangeArrowheads="1"/>
              </p:cNvSpPr>
              <p:nvPr/>
            </p:nvSpPr>
            <p:spPr bwMode="auto">
              <a:xfrm>
                <a:off x="456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4" name="AutoShape 115">
                <a:extLst>
                  <a:ext uri="{FF2B5EF4-FFF2-40B4-BE49-F238E27FC236}">
                    <a16:creationId xmlns:a16="http://schemas.microsoft.com/office/drawing/2014/main" id="{F8AB7C5A-D03C-429B-A61D-442AF327073C}"/>
                  </a:ext>
                </a:extLst>
              </p:cNvPr>
              <p:cNvSpPr>
                <a:spLocks noChangeArrowheads="1"/>
              </p:cNvSpPr>
              <p:nvPr/>
            </p:nvSpPr>
            <p:spPr bwMode="auto">
              <a:xfrm>
                <a:off x="480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5" name="AutoShape 116">
                <a:extLst>
                  <a:ext uri="{FF2B5EF4-FFF2-40B4-BE49-F238E27FC236}">
                    <a16:creationId xmlns:a16="http://schemas.microsoft.com/office/drawing/2014/main" id="{E0D47B50-2B1A-4EF8-BF4A-AEEDAC092DB5}"/>
                  </a:ext>
                </a:extLst>
              </p:cNvPr>
              <p:cNvSpPr>
                <a:spLocks noChangeArrowheads="1"/>
              </p:cNvSpPr>
              <p:nvPr/>
            </p:nvSpPr>
            <p:spPr bwMode="auto">
              <a:xfrm>
                <a:off x="5040"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6" name="AutoShape 117">
                <a:extLst>
                  <a:ext uri="{FF2B5EF4-FFF2-40B4-BE49-F238E27FC236}">
                    <a16:creationId xmlns:a16="http://schemas.microsoft.com/office/drawing/2014/main" id="{B2BCCC18-7683-40CF-B35F-2991236926DE}"/>
                  </a:ext>
                </a:extLst>
              </p:cNvPr>
              <p:cNvSpPr>
                <a:spLocks noChangeArrowheads="1"/>
              </p:cNvSpPr>
              <p:nvPr/>
            </p:nvSpPr>
            <p:spPr bwMode="auto">
              <a:xfrm>
                <a:off x="384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7" name="AutoShape 118">
                <a:extLst>
                  <a:ext uri="{FF2B5EF4-FFF2-40B4-BE49-F238E27FC236}">
                    <a16:creationId xmlns:a16="http://schemas.microsoft.com/office/drawing/2014/main" id="{4505907D-FD8F-462B-B001-5E271CA7DA1B}"/>
                  </a:ext>
                </a:extLst>
              </p:cNvPr>
              <p:cNvSpPr>
                <a:spLocks noChangeArrowheads="1"/>
              </p:cNvSpPr>
              <p:nvPr/>
            </p:nvSpPr>
            <p:spPr bwMode="auto">
              <a:xfrm>
                <a:off x="408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8" name="AutoShape 119">
                <a:extLst>
                  <a:ext uri="{FF2B5EF4-FFF2-40B4-BE49-F238E27FC236}">
                    <a16:creationId xmlns:a16="http://schemas.microsoft.com/office/drawing/2014/main" id="{ADA13A41-39D7-44D5-87AC-3DEEAC7E7E0F}"/>
                  </a:ext>
                </a:extLst>
              </p:cNvPr>
              <p:cNvSpPr>
                <a:spLocks noChangeArrowheads="1"/>
              </p:cNvSpPr>
              <p:nvPr/>
            </p:nvSpPr>
            <p:spPr bwMode="auto">
              <a:xfrm>
                <a:off x="432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899" name="AutoShape 120">
                <a:extLst>
                  <a:ext uri="{FF2B5EF4-FFF2-40B4-BE49-F238E27FC236}">
                    <a16:creationId xmlns:a16="http://schemas.microsoft.com/office/drawing/2014/main" id="{4DB45906-BA4A-49C4-9515-33B554EDF94B}"/>
                  </a:ext>
                </a:extLst>
              </p:cNvPr>
              <p:cNvSpPr>
                <a:spLocks noChangeArrowheads="1"/>
              </p:cNvSpPr>
              <p:nvPr/>
            </p:nvSpPr>
            <p:spPr bwMode="auto">
              <a:xfrm>
                <a:off x="456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0" name="AutoShape 121">
                <a:extLst>
                  <a:ext uri="{FF2B5EF4-FFF2-40B4-BE49-F238E27FC236}">
                    <a16:creationId xmlns:a16="http://schemas.microsoft.com/office/drawing/2014/main" id="{AF4174B8-1D67-4ED0-8933-19A534E2C8AB}"/>
                  </a:ext>
                </a:extLst>
              </p:cNvPr>
              <p:cNvSpPr>
                <a:spLocks noChangeArrowheads="1"/>
              </p:cNvSpPr>
              <p:nvPr/>
            </p:nvSpPr>
            <p:spPr bwMode="auto">
              <a:xfrm>
                <a:off x="480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1" name="AutoShape 122">
                <a:extLst>
                  <a:ext uri="{FF2B5EF4-FFF2-40B4-BE49-F238E27FC236}">
                    <a16:creationId xmlns:a16="http://schemas.microsoft.com/office/drawing/2014/main" id="{ADB240DF-592B-42BB-A513-BA6178E694EB}"/>
                  </a:ext>
                </a:extLst>
              </p:cNvPr>
              <p:cNvSpPr>
                <a:spLocks noChangeArrowheads="1"/>
              </p:cNvSpPr>
              <p:nvPr/>
            </p:nvSpPr>
            <p:spPr bwMode="auto">
              <a:xfrm>
                <a:off x="5040" y="278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2" name="AutoShape 123">
                <a:extLst>
                  <a:ext uri="{FF2B5EF4-FFF2-40B4-BE49-F238E27FC236}">
                    <a16:creationId xmlns:a16="http://schemas.microsoft.com/office/drawing/2014/main" id="{D1C002CA-EBF4-4443-87E9-A0A878FA17E9}"/>
                  </a:ext>
                </a:extLst>
              </p:cNvPr>
              <p:cNvSpPr>
                <a:spLocks noChangeArrowheads="1"/>
              </p:cNvSpPr>
              <p:nvPr/>
            </p:nvSpPr>
            <p:spPr bwMode="auto">
              <a:xfrm>
                <a:off x="384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3" name="AutoShape 124">
                <a:extLst>
                  <a:ext uri="{FF2B5EF4-FFF2-40B4-BE49-F238E27FC236}">
                    <a16:creationId xmlns:a16="http://schemas.microsoft.com/office/drawing/2014/main" id="{05890359-7031-495B-89D9-AE500546C884}"/>
                  </a:ext>
                </a:extLst>
              </p:cNvPr>
              <p:cNvSpPr>
                <a:spLocks noChangeArrowheads="1"/>
              </p:cNvSpPr>
              <p:nvPr/>
            </p:nvSpPr>
            <p:spPr bwMode="auto">
              <a:xfrm>
                <a:off x="408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4" name="AutoShape 125">
                <a:extLst>
                  <a:ext uri="{FF2B5EF4-FFF2-40B4-BE49-F238E27FC236}">
                    <a16:creationId xmlns:a16="http://schemas.microsoft.com/office/drawing/2014/main" id="{40B11925-C183-46F3-851F-BFD8938215D4}"/>
                  </a:ext>
                </a:extLst>
              </p:cNvPr>
              <p:cNvSpPr>
                <a:spLocks noChangeArrowheads="1"/>
              </p:cNvSpPr>
              <p:nvPr/>
            </p:nvSpPr>
            <p:spPr bwMode="auto">
              <a:xfrm>
                <a:off x="432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5" name="AutoShape 126">
                <a:extLst>
                  <a:ext uri="{FF2B5EF4-FFF2-40B4-BE49-F238E27FC236}">
                    <a16:creationId xmlns:a16="http://schemas.microsoft.com/office/drawing/2014/main" id="{F80C2B07-DE6D-441D-9623-96A1BD78CC1F}"/>
                  </a:ext>
                </a:extLst>
              </p:cNvPr>
              <p:cNvSpPr>
                <a:spLocks noChangeArrowheads="1"/>
              </p:cNvSpPr>
              <p:nvPr/>
            </p:nvSpPr>
            <p:spPr bwMode="auto">
              <a:xfrm>
                <a:off x="456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6" name="AutoShape 127">
                <a:extLst>
                  <a:ext uri="{FF2B5EF4-FFF2-40B4-BE49-F238E27FC236}">
                    <a16:creationId xmlns:a16="http://schemas.microsoft.com/office/drawing/2014/main" id="{BE40BF4F-0B77-448A-9ED3-E8E5A28830BF}"/>
                  </a:ext>
                </a:extLst>
              </p:cNvPr>
              <p:cNvSpPr>
                <a:spLocks noChangeArrowheads="1"/>
              </p:cNvSpPr>
              <p:nvPr/>
            </p:nvSpPr>
            <p:spPr bwMode="auto">
              <a:xfrm>
                <a:off x="480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7" name="AutoShape 128">
                <a:extLst>
                  <a:ext uri="{FF2B5EF4-FFF2-40B4-BE49-F238E27FC236}">
                    <a16:creationId xmlns:a16="http://schemas.microsoft.com/office/drawing/2014/main" id="{6571A297-D31E-46F4-8A62-39180F1B8574}"/>
                  </a:ext>
                </a:extLst>
              </p:cNvPr>
              <p:cNvSpPr>
                <a:spLocks noChangeArrowheads="1"/>
              </p:cNvSpPr>
              <p:nvPr/>
            </p:nvSpPr>
            <p:spPr bwMode="auto">
              <a:xfrm>
                <a:off x="5040"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8" name="AutoShape 129">
                <a:extLst>
                  <a:ext uri="{FF2B5EF4-FFF2-40B4-BE49-F238E27FC236}">
                    <a16:creationId xmlns:a16="http://schemas.microsoft.com/office/drawing/2014/main" id="{A617DA24-F688-4EAA-A792-7D33571FE32C}"/>
                  </a:ext>
                </a:extLst>
              </p:cNvPr>
              <p:cNvSpPr>
                <a:spLocks noChangeArrowheads="1"/>
              </p:cNvSpPr>
              <p:nvPr/>
            </p:nvSpPr>
            <p:spPr bwMode="auto">
              <a:xfrm>
                <a:off x="384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09" name="AutoShape 130">
                <a:extLst>
                  <a:ext uri="{FF2B5EF4-FFF2-40B4-BE49-F238E27FC236}">
                    <a16:creationId xmlns:a16="http://schemas.microsoft.com/office/drawing/2014/main" id="{D2CE9A0D-2376-4686-8E09-4613B2F15DFD}"/>
                  </a:ext>
                </a:extLst>
              </p:cNvPr>
              <p:cNvSpPr>
                <a:spLocks noChangeArrowheads="1"/>
              </p:cNvSpPr>
              <p:nvPr/>
            </p:nvSpPr>
            <p:spPr bwMode="auto">
              <a:xfrm>
                <a:off x="408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0" name="AutoShape 131">
                <a:extLst>
                  <a:ext uri="{FF2B5EF4-FFF2-40B4-BE49-F238E27FC236}">
                    <a16:creationId xmlns:a16="http://schemas.microsoft.com/office/drawing/2014/main" id="{B84E0A4E-3CA1-4C2F-A820-CCF342FE4C89}"/>
                  </a:ext>
                </a:extLst>
              </p:cNvPr>
              <p:cNvSpPr>
                <a:spLocks noChangeArrowheads="1"/>
              </p:cNvSpPr>
              <p:nvPr/>
            </p:nvSpPr>
            <p:spPr bwMode="auto">
              <a:xfrm>
                <a:off x="432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1" name="AutoShape 132">
                <a:extLst>
                  <a:ext uri="{FF2B5EF4-FFF2-40B4-BE49-F238E27FC236}">
                    <a16:creationId xmlns:a16="http://schemas.microsoft.com/office/drawing/2014/main" id="{0A494940-7301-498A-BA15-FBFDAA0B1665}"/>
                  </a:ext>
                </a:extLst>
              </p:cNvPr>
              <p:cNvSpPr>
                <a:spLocks noChangeArrowheads="1"/>
              </p:cNvSpPr>
              <p:nvPr/>
            </p:nvSpPr>
            <p:spPr bwMode="auto">
              <a:xfrm>
                <a:off x="456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2" name="AutoShape 133">
                <a:extLst>
                  <a:ext uri="{FF2B5EF4-FFF2-40B4-BE49-F238E27FC236}">
                    <a16:creationId xmlns:a16="http://schemas.microsoft.com/office/drawing/2014/main" id="{B37CCA8F-AE57-43D9-90D2-71C08B7CAD29}"/>
                  </a:ext>
                </a:extLst>
              </p:cNvPr>
              <p:cNvSpPr>
                <a:spLocks noChangeArrowheads="1"/>
              </p:cNvSpPr>
              <p:nvPr/>
            </p:nvSpPr>
            <p:spPr bwMode="auto">
              <a:xfrm>
                <a:off x="480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3" name="AutoShape 134">
                <a:extLst>
                  <a:ext uri="{FF2B5EF4-FFF2-40B4-BE49-F238E27FC236}">
                    <a16:creationId xmlns:a16="http://schemas.microsoft.com/office/drawing/2014/main" id="{D2A073D7-5C33-4127-BFDB-E1C2FD9C4673}"/>
                  </a:ext>
                </a:extLst>
              </p:cNvPr>
              <p:cNvSpPr>
                <a:spLocks noChangeArrowheads="1"/>
              </p:cNvSpPr>
              <p:nvPr/>
            </p:nvSpPr>
            <p:spPr bwMode="auto">
              <a:xfrm>
                <a:off x="5040" y="235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4" name="AutoShape 135">
                <a:extLst>
                  <a:ext uri="{FF2B5EF4-FFF2-40B4-BE49-F238E27FC236}">
                    <a16:creationId xmlns:a16="http://schemas.microsoft.com/office/drawing/2014/main" id="{4C2CC332-1683-47D0-87AB-D9D69420D77C}"/>
                  </a:ext>
                </a:extLst>
              </p:cNvPr>
              <p:cNvSpPr>
                <a:spLocks noChangeArrowheads="1"/>
              </p:cNvSpPr>
              <p:nvPr/>
            </p:nvSpPr>
            <p:spPr bwMode="auto">
              <a:xfrm>
                <a:off x="384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5" name="AutoShape 136">
                <a:extLst>
                  <a:ext uri="{FF2B5EF4-FFF2-40B4-BE49-F238E27FC236}">
                    <a16:creationId xmlns:a16="http://schemas.microsoft.com/office/drawing/2014/main" id="{601A01BC-C087-4B13-8AED-AB2571F43094}"/>
                  </a:ext>
                </a:extLst>
              </p:cNvPr>
              <p:cNvSpPr>
                <a:spLocks noChangeArrowheads="1"/>
              </p:cNvSpPr>
              <p:nvPr/>
            </p:nvSpPr>
            <p:spPr bwMode="auto">
              <a:xfrm>
                <a:off x="408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6" name="AutoShape 137">
                <a:extLst>
                  <a:ext uri="{FF2B5EF4-FFF2-40B4-BE49-F238E27FC236}">
                    <a16:creationId xmlns:a16="http://schemas.microsoft.com/office/drawing/2014/main" id="{4D072056-DD33-463C-963B-9A7CBB3052CD}"/>
                  </a:ext>
                </a:extLst>
              </p:cNvPr>
              <p:cNvSpPr>
                <a:spLocks noChangeArrowheads="1"/>
              </p:cNvSpPr>
              <p:nvPr/>
            </p:nvSpPr>
            <p:spPr bwMode="auto">
              <a:xfrm>
                <a:off x="432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7" name="AutoShape 138">
                <a:extLst>
                  <a:ext uri="{FF2B5EF4-FFF2-40B4-BE49-F238E27FC236}">
                    <a16:creationId xmlns:a16="http://schemas.microsoft.com/office/drawing/2014/main" id="{DAB4F35D-11D5-4357-BE9C-6CFF5702E411}"/>
                  </a:ext>
                </a:extLst>
              </p:cNvPr>
              <p:cNvSpPr>
                <a:spLocks noChangeArrowheads="1"/>
              </p:cNvSpPr>
              <p:nvPr/>
            </p:nvSpPr>
            <p:spPr bwMode="auto">
              <a:xfrm>
                <a:off x="456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8" name="AutoShape 139">
                <a:extLst>
                  <a:ext uri="{FF2B5EF4-FFF2-40B4-BE49-F238E27FC236}">
                    <a16:creationId xmlns:a16="http://schemas.microsoft.com/office/drawing/2014/main" id="{901A1006-BACC-4E4F-BB5E-722F71DF6972}"/>
                  </a:ext>
                </a:extLst>
              </p:cNvPr>
              <p:cNvSpPr>
                <a:spLocks noChangeArrowheads="1"/>
              </p:cNvSpPr>
              <p:nvPr/>
            </p:nvSpPr>
            <p:spPr bwMode="auto">
              <a:xfrm>
                <a:off x="480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19" name="AutoShape 140">
                <a:extLst>
                  <a:ext uri="{FF2B5EF4-FFF2-40B4-BE49-F238E27FC236}">
                    <a16:creationId xmlns:a16="http://schemas.microsoft.com/office/drawing/2014/main" id="{6EEFA9A9-F7E2-4965-987C-87C785BB55F2}"/>
                  </a:ext>
                </a:extLst>
              </p:cNvPr>
              <p:cNvSpPr>
                <a:spLocks noChangeArrowheads="1"/>
              </p:cNvSpPr>
              <p:nvPr/>
            </p:nvSpPr>
            <p:spPr bwMode="auto">
              <a:xfrm>
                <a:off x="5040" y="21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0" name="AutoShape 141">
                <a:extLst>
                  <a:ext uri="{FF2B5EF4-FFF2-40B4-BE49-F238E27FC236}">
                    <a16:creationId xmlns:a16="http://schemas.microsoft.com/office/drawing/2014/main" id="{BA8910C6-5671-420F-AA4B-56389D159374}"/>
                  </a:ext>
                </a:extLst>
              </p:cNvPr>
              <p:cNvSpPr>
                <a:spLocks noChangeArrowheads="1"/>
              </p:cNvSpPr>
              <p:nvPr/>
            </p:nvSpPr>
            <p:spPr bwMode="auto">
              <a:xfrm>
                <a:off x="374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1" name="AutoShape 142">
                <a:extLst>
                  <a:ext uri="{FF2B5EF4-FFF2-40B4-BE49-F238E27FC236}">
                    <a16:creationId xmlns:a16="http://schemas.microsoft.com/office/drawing/2014/main" id="{FCD1986B-4B4B-4080-AD87-96033847897E}"/>
                  </a:ext>
                </a:extLst>
              </p:cNvPr>
              <p:cNvSpPr>
                <a:spLocks noChangeArrowheads="1"/>
              </p:cNvSpPr>
              <p:nvPr/>
            </p:nvSpPr>
            <p:spPr bwMode="auto">
              <a:xfrm>
                <a:off x="398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2" name="AutoShape 143">
                <a:extLst>
                  <a:ext uri="{FF2B5EF4-FFF2-40B4-BE49-F238E27FC236}">
                    <a16:creationId xmlns:a16="http://schemas.microsoft.com/office/drawing/2014/main" id="{5CCBC9B8-4D86-498E-AF47-ECAF8EBE5C0E}"/>
                  </a:ext>
                </a:extLst>
              </p:cNvPr>
              <p:cNvSpPr>
                <a:spLocks noChangeArrowheads="1"/>
              </p:cNvSpPr>
              <p:nvPr/>
            </p:nvSpPr>
            <p:spPr bwMode="auto">
              <a:xfrm>
                <a:off x="422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3" name="AutoShape 144">
                <a:extLst>
                  <a:ext uri="{FF2B5EF4-FFF2-40B4-BE49-F238E27FC236}">
                    <a16:creationId xmlns:a16="http://schemas.microsoft.com/office/drawing/2014/main" id="{132F8028-0EAB-418A-A75B-8A37DDA53B23}"/>
                  </a:ext>
                </a:extLst>
              </p:cNvPr>
              <p:cNvSpPr>
                <a:spLocks noChangeArrowheads="1"/>
              </p:cNvSpPr>
              <p:nvPr/>
            </p:nvSpPr>
            <p:spPr bwMode="auto">
              <a:xfrm>
                <a:off x="446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4" name="AutoShape 145">
                <a:extLst>
                  <a:ext uri="{FF2B5EF4-FFF2-40B4-BE49-F238E27FC236}">
                    <a16:creationId xmlns:a16="http://schemas.microsoft.com/office/drawing/2014/main" id="{E279A799-060A-4C84-9C70-FD840ABC73FE}"/>
                  </a:ext>
                </a:extLst>
              </p:cNvPr>
              <p:cNvSpPr>
                <a:spLocks noChangeArrowheads="1"/>
              </p:cNvSpPr>
              <p:nvPr/>
            </p:nvSpPr>
            <p:spPr bwMode="auto">
              <a:xfrm>
                <a:off x="470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5" name="AutoShape 146">
                <a:extLst>
                  <a:ext uri="{FF2B5EF4-FFF2-40B4-BE49-F238E27FC236}">
                    <a16:creationId xmlns:a16="http://schemas.microsoft.com/office/drawing/2014/main" id="{E8A9A797-E1B0-4309-AED6-E589C2450151}"/>
                  </a:ext>
                </a:extLst>
              </p:cNvPr>
              <p:cNvSpPr>
                <a:spLocks noChangeArrowheads="1"/>
              </p:cNvSpPr>
              <p:nvPr/>
            </p:nvSpPr>
            <p:spPr bwMode="auto">
              <a:xfrm>
                <a:off x="4944" y="331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6" name="AutoShape 147">
                <a:extLst>
                  <a:ext uri="{FF2B5EF4-FFF2-40B4-BE49-F238E27FC236}">
                    <a16:creationId xmlns:a16="http://schemas.microsoft.com/office/drawing/2014/main" id="{9EC35D83-450C-4794-AA20-0709CC8D9DF5}"/>
                  </a:ext>
                </a:extLst>
              </p:cNvPr>
              <p:cNvSpPr>
                <a:spLocks noChangeArrowheads="1"/>
              </p:cNvSpPr>
              <p:nvPr/>
            </p:nvSpPr>
            <p:spPr bwMode="auto">
              <a:xfrm>
                <a:off x="374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7" name="AutoShape 148">
                <a:extLst>
                  <a:ext uri="{FF2B5EF4-FFF2-40B4-BE49-F238E27FC236}">
                    <a16:creationId xmlns:a16="http://schemas.microsoft.com/office/drawing/2014/main" id="{8CFAA812-12A3-4B06-ACBB-2D2B831644E4}"/>
                  </a:ext>
                </a:extLst>
              </p:cNvPr>
              <p:cNvSpPr>
                <a:spLocks noChangeArrowheads="1"/>
              </p:cNvSpPr>
              <p:nvPr/>
            </p:nvSpPr>
            <p:spPr bwMode="auto">
              <a:xfrm>
                <a:off x="398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8" name="AutoShape 149">
                <a:extLst>
                  <a:ext uri="{FF2B5EF4-FFF2-40B4-BE49-F238E27FC236}">
                    <a16:creationId xmlns:a16="http://schemas.microsoft.com/office/drawing/2014/main" id="{E996C7A2-F992-4EC5-AEC4-2987AC0AEFE7}"/>
                  </a:ext>
                </a:extLst>
              </p:cNvPr>
              <p:cNvSpPr>
                <a:spLocks noChangeArrowheads="1"/>
              </p:cNvSpPr>
              <p:nvPr/>
            </p:nvSpPr>
            <p:spPr bwMode="auto">
              <a:xfrm>
                <a:off x="422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29" name="AutoShape 150">
                <a:extLst>
                  <a:ext uri="{FF2B5EF4-FFF2-40B4-BE49-F238E27FC236}">
                    <a16:creationId xmlns:a16="http://schemas.microsoft.com/office/drawing/2014/main" id="{8FBCBEFE-8D52-42A0-A70B-E74F64A40FA7}"/>
                  </a:ext>
                </a:extLst>
              </p:cNvPr>
              <p:cNvSpPr>
                <a:spLocks noChangeArrowheads="1"/>
              </p:cNvSpPr>
              <p:nvPr/>
            </p:nvSpPr>
            <p:spPr bwMode="auto">
              <a:xfrm>
                <a:off x="446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0" name="AutoShape 151">
                <a:extLst>
                  <a:ext uri="{FF2B5EF4-FFF2-40B4-BE49-F238E27FC236}">
                    <a16:creationId xmlns:a16="http://schemas.microsoft.com/office/drawing/2014/main" id="{E59EF001-CC1F-489E-AAF6-BB6DA407BE1E}"/>
                  </a:ext>
                </a:extLst>
              </p:cNvPr>
              <p:cNvSpPr>
                <a:spLocks noChangeArrowheads="1"/>
              </p:cNvSpPr>
              <p:nvPr/>
            </p:nvSpPr>
            <p:spPr bwMode="auto">
              <a:xfrm>
                <a:off x="470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1" name="AutoShape 152">
                <a:extLst>
                  <a:ext uri="{FF2B5EF4-FFF2-40B4-BE49-F238E27FC236}">
                    <a16:creationId xmlns:a16="http://schemas.microsoft.com/office/drawing/2014/main" id="{F1143F95-37B3-4648-BB93-093C63450DC0}"/>
                  </a:ext>
                </a:extLst>
              </p:cNvPr>
              <p:cNvSpPr>
                <a:spLocks noChangeArrowheads="1"/>
              </p:cNvSpPr>
              <p:nvPr/>
            </p:nvSpPr>
            <p:spPr bwMode="auto">
              <a:xfrm>
                <a:off x="4944" y="3072"/>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2" name="AutoShape 153">
                <a:extLst>
                  <a:ext uri="{FF2B5EF4-FFF2-40B4-BE49-F238E27FC236}">
                    <a16:creationId xmlns:a16="http://schemas.microsoft.com/office/drawing/2014/main" id="{236C6AE8-BE2C-4DCF-B26D-058B45100674}"/>
                  </a:ext>
                </a:extLst>
              </p:cNvPr>
              <p:cNvSpPr>
                <a:spLocks noChangeArrowheads="1"/>
              </p:cNvSpPr>
              <p:nvPr/>
            </p:nvSpPr>
            <p:spPr bwMode="auto">
              <a:xfrm>
                <a:off x="374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3" name="AutoShape 154">
                <a:extLst>
                  <a:ext uri="{FF2B5EF4-FFF2-40B4-BE49-F238E27FC236}">
                    <a16:creationId xmlns:a16="http://schemas.microsoft.com/office/drawing/2014/main" id="{7FD0C2F1-D72C-474A-83B6-436848FA0C28}"/>
                  </a:ext>
                </a:extLst>
              </p:cNvPr>
              <p:cNvSpPr>
                <a:spLocks noChangeArrowheads="1"/>
              </p:cNvSpPr>
              <p:nvPr/>
            </p:nvSpPr>
            <p:spPr bwMode="auto">
              <a:xfrm>
                <a:off x="398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4" name="AutoShape 155">
                <a:extLst>
                  <a:ext uri="{FF2B5EF4-FFF2-40B4-BE49-F238E27FC236}">
                    <a16:creationId xmlns:a16="http://schemas.microsoft.com/office/drawing/2014/main" id="{A0EBF341-6DC0-440A-8C15-F17B7AAD46BF}"/>
                  </a:ext>
                </a:extLst>
              </p:cNvPr>
              <p:cNvSpPr>
                <a:spLocks noChangeArrowheads="1"/>
              </p:cNvSpPr>
              <p:nvPr/>
            </p:nvSpPr>
            <p:spPr bwMode="auto">
              <a:xfrm>
                <a:off x="422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5" name="AutoShape 156">
                <a:extLst>
                  <a:ext uri="{FF2B5EF4-FFF2-40B4-BE49-F238E27FC236}">
                    <a16:creationId xmlns:a16="http://schemas.microsoft.com/office/drawing/2014/main" id="{95F55628-C2CD-435A-BFC4-EA57602BAC77}"/>
                  </a:ext>
                </a:extLst>
              </p:cNvPr>
              <p:cNvSpPr>
                <a:spLocks noChangeArrowheads="1"/>
              </p:cNvSpPr>
              <p:nvPr/>
            </p:nvSpPr>
            <p:spPr bwMode="auto">
              <a:xfrm>
                <a:off x="446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6" name="AutoShape 157">
                <a:extLst>
                  <a:ext uri="{FF2B5EF4-FFF2-40B4-BE49-F238E27FC236}">
                    <a16:creationId xmlns:a16="http://schemas.microsoft.com/office/drawing/2014/main" id="{B9133985-2665-4570-848D-5E46734C7965}"/>
                  </a:ext>
                </a:extLst>
              </p:cNvPr>
              <p:cNvSpPr>
                <a:spLocks noChangeArrowheads="1"/>
              </p:cNvSpPr>
              <p:nvPr/>
            </p:nvSpPr>
            <p:spPr bwMode="auto">
              <a:xfrm>
                <a:off x="470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7" name="AutoShape 158">
                <a:extLst>
                  <a:ext uri="{FF2B5EF4-FFF2-40B4-BE49-F238E27FC236}">
                    <a16:creationId xmlns:a16="http://schemas.microsoft.com/office/drawing/2014/main" id="{B1E2107A-2A0B-45AA-8DC5-29C736CFF8CC}"/>
                  </a:ext>
                </a:extLst>
              </p:cNvPr>
              <p:cNvSpPr>
                <a:spLocks noChangeArrowheads="1"/>
              </p:cNvSpPr>
              <p:nvPr/>
            </p:nvSpPr>
            <p:spPr bwMode="auto">
              <a:xfrm>
                <a:off x="4944" y="288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8" name="AutoShape 159">
                <a:extLst>
                  <a:ext uri="{FF2B5EF4-FFF2-40B4-BE49-F238E27FC236}">
                    <a16:creationId xmlns:a16="http://schemas.microsoft.com/office/drawing/2014/main" id="{195F23FF-248A-4128-AEEA-DED0DDC22193}"/>
                  </a:ext>
                </a:extLst>
              </p:cNvPr>
              <p:cNvSpPr>
                <a:spLocks noChangeArrowheads="1"/>
              </p:cNvSpPr>
              <p:nvPr/>
            </p:nvSpPr>
            <p:spPr bwMode="auto">
              <a:xfrm>
                <a:off x="374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39" name="AutoShape 160">
                <a:extLst>
                  <a:ext uri="{FF2B5EF4-FFF2-40B4-BE49-F238E27FC236}">
                    <a16:creationId xmlns:a16="http://schemas.microsoft.com/office/drawing/2014/main" id="{632FDB2A-FADB-4F6B-A4D6-B39D971E7005}"/>
                  </a:ext>
                </a:extLst>
              </p:cNvPr>
              <p:cNvSpPr>
                <a:spLocks noChangeArrowheads="1"/>
              </p:cNvSpPr>
              <p:nvPr/>
            </p:nvSpPr>
            <p:spPr bwMode="auto">
              <a:xfrm>
                <a:off x="398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0" name="AutoShape 161">
                <a:extLst>
                  <a:ext uri="{FF2B5EF4-FFF2-40B4-BE49-F238E27FC236}">
                    <a16:creationId xmlns:a16="http://schemas.microsoft.com/office/drawing/2014/main" id="{07093096-D01F-480E-BB99-C25374CD6258}"/>
                  </a:ext>
                </a:extLst>
              </p:cNvPr>
              <p:cNvSpPr>
                <a:spLocks noChangeArrowheads="1"/>
              </p:cNvSpPr>
              <p:nvPr/>
            </p:nvSpPr>
            <p:spPr bwMode="auto">
              <a:xfrm>
                <a:off x="422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1" name="AutoShape 162">
                <a:extLst>
                  <a:ext uri="{FF2B5EF4-FFF2-40B4-BE49-F238E27FC236}">
                    <a16:creationId xmlns:a16="http://schemas.microsoft.com/office/drawing/2014/main" id="{2CEA4CD4-CA10-4674-A798-BE39FA219635}"/>
                  </a:ext>
                </a:extLst>
              </p:cNvPr>
              <p:cNvSpPr>
                <a:spLocks noChangeArrowheads="1"/>
              </p:cNvSpPr>
              <p:nvPr/>
            </p:nvSpPr>
            <p:spPr bwMode="auto">
              <a:xfrm>
                <a:off x="446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2" name="AutoShape 163">
                <a:extLst>
                  <a:ext uri="{FF2B5EF4-FFF2-40B4-BE49-F238E27FC236}">
                    <a16:creationId xmlns:a16="http://schemas.microsoft.com/office/drawing/2014/main" id="{BE33569C-BEDA-4EFC-9CF9-5AF395263A97}"/>
                  </a:ext>
                </a:extLst>
              </p:cNvPr>
              <p:cNvSpPr>
                <a:spLocks noChangeArrowheads="1"/>
              </p:cNvSpPr>
              <p:nvPr/>
            </p:nvSpPr>
            <p:spPr bwMode="auto">
              <a:xfrm>
                <a:off x="470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3" name="AutoShape 164">
                <a:extLst>
                  <a:ext uri="{FF2B5EF4-FFF2-40B4-BE49-F238E27FC236}">
                    <a16:creationId xmlns:a16="http://schemas.microsoft.com/office/drawing/2014/main" id="{1D30ACF8-9B55-4244-A505-2BCE95EA807E}"/>
                  </a:ext>
                </a:extLst>
              </p:cNvPr>
              <p:cNvSpPr>
                <a:spLocks noChangeArrowheads="1"/>
              </p:cNvSpPr>
              <p:nvPr/>
            </p:nvSpPr>
            <p:spPr bwMode="auto">
              <a:xfrm>
                <a:off x="4944" y="2640"/>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4" name="AutoShape 165">
                <a:extLst>
                  <a:ext uri="{FF2B5EF4-FFF2-40B4-BE49-F238E27FC236}">
                    <a16:creationId xmlns:a16="http://schemas.microsoft.com/office/drawing/2014/main" id="{541618B4-036F-439E-ACD1-AE8FFEF53C3E}"/>
                  </a:ext>
                </a:extLst>
              </p:cNvPr>
              <p:cNvSpPr>
                <a:spLocks noChangeArrowheads="1"/>
              </p:cNvSpPr>
              <p:nvPr/>
            </p:nvSpPr>
            <p:spPr bwMode="auto">
              <a:xfrm>
                <a:off x="374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5" name="AutoShape 166">
                <a:extLst>
                  <a:ext uri="{FF2B5EF4-FFF2-40B4-BE49-F238E27FC236}">
                    <a16:creationId xmlns:a16="http://schemas.microsoft.com/office/drawing/2014/main" id="{FBD324F6-7024-4823-834A-48D0B3B455D7}"/>
                  </a:ext>
                </a:extLst>
              </p:cNvPr>
              <p:cNvSpPr>
                <a:spLocks noChangeArrowheads="1"/>
              </p:cNvSpPr>
              <p:nvPr/>
            </p:nvSpPr>
            <p:spPr bwMode="auto">
              <a:xfrm>
                <a:off x="398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6" name="AutoShape 167">
                <a:extLst>
                  <a:ext uri="{FF2B5EF4-FFF2-40B4-BE49-F238E27FC236}">
                    <a16:creationId xmlns:a16="http://schemas.microsoft.com/office/drawing/2014/main" id="{FD73A362-1CF0-4064-AC5C-707FD263E0E5}"/>
                  </a:ext>
                </a:extLst>
              </p:cNvPr>
              <p:cNvSpPr>
                <a:spLocks noChangeArrowheads="1"/>
              </p:cNvSpPr>
              <p:nvPr/>
            </p:nvSpPr>
            <p:spPr bwMode="auto">
              <a:xfrm>
                <a:off x="422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7" name="AutoShape 168">
                <a:extLst>
                  <a:ext uri="{FF2B5EF4-FFF2-40B4-BE49-F238E27FC236}">
                    <a16:creationId xmlns:a16="http://schemas.microsoft.com/office/drawing/2014/main" id="{2CA11A81-3FC8-426E-A1FF-E58D3276AB13}"/>
                  </a:ext>
                </a:extLst>
              </p:cNvPr>
              <p:cNvSpPr>
                <a:spLocks noChangeArrowheads="1"/>
              </p:cNvSpPr>
              <p:nvPr/>
            </p:nvSpPr>
            <p:spPr bwMode="auto">
              <a:xfrm>
                <a:off x="446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8" name="AutoShape 169">
                <a:extLst>
                  <a:ext uri="{FF2B5EF4-FFF2-40B4-BE49-F238E27FC236}">
                    <a16:creationId xmlns:a16="http://schemas.microsoft.com/office/drawing/2014/main" id="{4F5536D9-AEC4-4D56-9158-6B2C0356A10E}"/>
                  </a:ext>
                </a:extLst>
              </p:cNvPr>
              <p:cNvSpPr>
                <a:spLocks noChangeArrowheads="1"/>
              </p:cNvSpPr>
              <p:nvPr/>
            </p:nvSpPr>
            <p:spPr bwMode="auto">
              <a:xfrm>
                <a:off x="470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49" name="AutoShape 170">
                <a:extLst>
                  <a:ext uri="{FF2B5EF4-FFF2-40B4-BE49-F238E27FC236}">
                    <a16:creationId xmlns:a16="http://schemas.microsoft.com/office/drawing/2014/main" id="{699A14CC-418E-4C26-A55F-03E31EC73E8B}"/>
                  </a:ext>
                </a:extLst>
              </p:cNvPr>
              <p:cNvSpPr>
                <a:spLocks noChangeArrowheads="1"/>
              </p:cNvSpPr>
              <p:nvPr/>
            </p:nvSpPr>
            <p:spPr bwMode="auto">
              <a:xfrm>
                <a:off x="4944" y="244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0" name="AutoShape 171">
                <a:extLst>
                  <a:ext uri="{FF2B5EF4-FFF2-40B4-BE49-F238E27FC236}">
                    <a16:creationId xmlns:a16="http://schemas.microsoft.com/office/drawing/2014/main" id="{0A9AD5E7-E7E4-4607-B495-C0D8386E5D70}"/>
                  </a:ext>
                </a:extLst>
              </p:cNvPr>
              <p:cNvSpPr>
                <a:spLocks noChangeArrowheads="1"/>
              </p:cNvSpPr>
              <p:nvPr/>
            </p:nvSpPr>
            <p:spPr bwMode="auto">
              <a:xfrm>
                <a:off x="374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1" name="AutoShape 172">
                <a:extLst>
                  <a:ext uri="{FF2B5EF4-FFF2-40B4-BE49-F238E27FC236}">
                    <a16:creationId xmlns:a16="http://schemas.microsoft.com/office/drawing/2014/main" id="{B5A1DA33-A71D-4BA3-ABDA-0B5E2A5E876C}"/>
                  </a:ext>
                </a:extLst>
              </p:cNvPr>
              <p:cNvSpPr>
                <a:spLocks noChangeArrowheads="1"/>
              </p:cNvSpPr>
              <p:nvPr/>
            </p:nvSpPr>
            <p:spPr bwMode="auto">
              <a:xfrm>
                <a:off x="398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2" name="AutoShape 173">
                <a:extLst>
                  <a:ext uri="{FF2B5EF4-FFF2-40B4-BE49-F238E27FC236}">
                    <a16:creationId xmlns:a16="http://schemas.microsoft.com/office/drawing/2014/main" id="{373B6CDA-6090-4F1A-87F8-140FE00D870D}"/>
                  </a:ext>
                </a:extLst>
              </p:cNvPr>
              <p:cNvSpPr>
                <a:spLocks noChangeArrowheads="1"/>
              </p:cNvSpPr>
              <p:nvPr/>
            </p:nvSpPr>
            <p:spPr bwMode="auto">
              <a:xfrm>
                <a:off x="422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3" name="AutoShape 174">
                <a:extLst>
                  <a:ext uri="{FF2B5EF4-FFF2-40B4-BE49-F238E27FC236}">
                    <a16:creationId xmlns:a16="http://schemas.microsoft.com/office/drawing/2014/main" id="{DA1212DA-06D1-454D-A96C-69365FB6EA59}"/>
                  </a:ext>
                </a:extLst>
              </p:cNvPr>
              <p:cNvSpPr>
                <a:spLocks noChangeArrowheads="1"/>
              </p:cNvSpPr>
              <p:nvPr/>
            </p:nvSpPr>
            <p:spPr bwMode="auto">
              <a:xfrm>
                <a:off x="446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4" name="AutoShape 175">
                <a:extLst>
                  <a:ext uri="{FF2B5EF4-FFF2-40B4-BE49-F238E27FC236}">
                    <a16:creationId xmlns:a16="http://schemas.microsoft.com/office/drawing/2014/main" id="{810DCCAB-C9BE-4F4B-B3CC-74E49A7DD440}"/>
                  </a:ext>
                </a:extLst>
              </p:cNvPr>
              <p:cNvSpPr>
                <a:spLocks noChangeArrowheads="1"/>
              </p:cNvSpPr>
              <p:nvPr/>
            </p:nvSpPr>
            <p:spPr bwMode="auto">
              <a:xfrm>
                <a:off x="470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5" name="AutoShape 176">
                <a:extLst>
                  <a:ext uri="{FF2B5EF4-FFF2-40B4-BE49-F238E27FC236}">
                    <a16:creationId xmlns:a16="http://schemas.microsoft.com/office/drawing/2014/main" id="{A3AF246D-7FD3-42DA-BC02-58959A33ABE7}"/>
                  </a:ext>
                </a:extLst>
              </p:cNvPr>
              <p:cNvSpPr>
                <a:spLocks noChangeArrowheads="1"/>
              </p:cNvSpPr>
              <p:nvPr/>
            </p:nvSpPr>
            <p:spPr bwMode="auto">
              <a:xfrm>
                <a:off x="4944" y="22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6" name="AutoShape 177">
                <a:extLst>
                  <a:ext uri="{FF2B5EF4-FFF2-40B4-BE49-F238E27FC236}">
                    <a16:creationId xmlns:a16="http://schemas.microsoft.com/office/drawing/2014/main" id="{A5EB6864-178B-492B-AE93-B84E83599DA4}"/>
                  </a:ext>
                </a:extLst>
              </p:cNvPr>
              <p:cNvSpPr>
                <a:spLocks noChangeArrowheads="1"/>
              </p:cNvSpPr>
              <p:nvPr/>
            </p:nvSpPr>
            <p:spPr bwMode="auto">
              <a:xfrm>
                <a:off x="3648" y="3408"/>
                <a:ext cx="288" cy="288"/>
              </a:xfrm>
              <a:prstGeom prst="cube">
                <a:avLst>
                  <a:gd name="adj" fmla="val 25000"/>
                </a:avLst>
              </a:prstGeom>
              <a:solidFill>
                <a:schemeClr val="folHlink"/>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7" name="AutoShape 178">
                <a:extLst>
                  <a:ext uri="{FF2B5EF4-FFF2-40B4-BE49-F238E27FC236}">
                    <a16:creationId xmlns:a16="http://schemas.microsoft.com/office/drawing/2014/main" id="{3EB7B7CC-BB84-4601-9B68-1B9EFE397699}"/>
                  </a:ext>
                </a:extLst>
              </p:cNvPr>
              <p:cNvSpPr>
                <a:spLocks noChangeArrowheads="1"/>
              </p:cNvSpPr>
              <p:nvPr/>
            </p:nvSpPr>
            <p:spPr bwMode="auto">
              <a:xfrm>
                <a:off x="388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8" name="AutoShape 179">
                <a:extLst>
                  <a:ext uri="{FF2B5EF4-FFF2-40B4-BE49-F238E27FC236}">
                    <a16:creationId xmlns:a16="http://schemas.microsoft.com/office/drawing/2014/main" id="{89342F78-BAED-4447-80A0-10426B112BBF}"/>
                  </a:ext>
                </a:extLst>
              </p:cNvPr>
              <p:cNvSpPr>
                <a:spLocks noChangeArrowheads="1"/>
              </p:cNvSpPr>
              <p:nvPr/>
            </p:nvSpPr>
            <p:spPr bwMode="auto">
              <a:xfrm>
                <a:off x="412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59" name="AutoShape 180">
                <a:extLst>
                  <a:ext uri="{FF2B5EF4-FFF2-40B4-BE49-F238E27FC236}">
                    <a16:creationId xmlns:a16="http://schemas.microsoft.com/office/drawing/2014/main" id="{A25866A2-2DE7-4496-B40F-47D9DCEF8328}"/>
                  </a:ext>
                </a:extLst>
              </p:cNvPr>
              <p:cNvSpPr>
                <a:spLocks noChangeArrowheads="1"/>
              </p:cNvSpPr>
              <p:nvPr/>
            </p:nvSpPr>
            <p:spPr bwMode="auto">
              <a:xfrm>
                <a:off x="436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0" name="AutoShape 181">
                <a:extLst>
                  <a:ext uri="{FF2B5EF4-FFF2-40B4-BE49-F238E27FC236}">
                    <a16:creationId xmlns:a16="http://schemas.microsoft.com/office/drawing/2014/main" id="{1F3625B5-97BB-4E52-8E10-B79749C4932A}"/>
                  </a:ext>
                </a:extLst>
              </p:cNvPr>
              <p:cNvSpPr>
                <a:spLocks noChangeArrowheads="1"/>
              </p:cNvSpPr>
              <p:nvPr/>
            </p:nvSpPr>
            <p:spPr bwMode="auto">
              <a:xfrm>
                <a:off x="460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1" name="AutoShape 182">
                <a:extLst>
                  <a:ext uri="{FF2B5EF4-FFF2-40B4-BE49-F238E27FC236}">
                    <a16:creationId xmlns:a16="http://schemas.microsoft.com/office/drawing/2014/main" id="{26175D26-3D29-4B5B-A2E1-608801182ED3}"/>
                  </a:ext>
                </a:extLst>
              </p:cNvPr>
              <p:cNvSpPr>
                <a:spLocks noChangeArrowheads="1"/>
              </p:cNvSpPr>
              <p:nvPr/>
            </p:nvSpPr>
            <p:spPr bwMode="auto">
              <a:xfrm>
                <a:off x="4848" y="340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2" name="AutoShape 183">
                <a:extLst>
                  <a:ext uri="{FF2B5EF4-FFF2-40B4-BE49-F238E27FC236}">
                    <a16:creationId xmlns:a16="http://schemas.microsoft.com/office/drawing/2014/main" id="{DE2AE3F6-443E-498D-A18F-9A2FF87D76E3}"/>
                  </a:ext>
                </a:extLst>
              </p:cNvPr>
              <p:cNvSpPr>
                <a:spLocks noChangeArrowheads="1"/>
              </p:cNvSpPr>
              <p:nvPr/>
            </p:nvSpPr>
            <p:spPr bwMode="auto">
              <a:xfrm>
                <a:off x="364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3" name="AutoShape 184">
                <a:extLst>
                  <a:ext uri="{FF2B5EF4-FFF2-40B4-BE49-F238E27FC236}">
                    <a16:creationId xmlns:a16="http://schemas.microsoft.com/office/drawing/2014/main" id="{D3D13B84-FDDB-4804-A08A-9E14CF3D3FC6}"/>
                  </a:ext>
                </a:extLst>
              </p:cNvPr>
              <p:cNvSpPr>
                <a:spLocks noChangeArrowheads="1"/>
              </p:cNvSpPr>
              <p:nvPr/>
            </p:nvSpPr>
            <p:spPr bwMode="auto">
              <a:xfrm>
                <a:off x="3888" y="3168"/>
                <a:ext cx="288" cy="288"/>
              </a:xfrm>
              <a:prstGeom prst="cube">
                <a:avLst>
                  <a:gd name="adj" fmla="val 25000"/>
                </a:avLst>
              </a:prstGeom>
              <a:solidFill>
                <a:schemeClr val="folHlink"/>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4" name="AutoShape 185">
                <a:extLst>
                  <a:ext uri="{FF2B5EF4-FFF2-40B4-BE49-F238E27FC236}">
                    <a16:creationId xmlns:a16="http://schemas.microsoft.com/office/drawing/2014/main" id="{22A37AB1-14AB-499F-94F1-B38A08EBA524}"/>
                  </a:ext>
                </a:extLst>
              </p:cNvPr>
              <p:cNvSpPr>
                <a:spLocks noChangeArrowheads="1"/>
              </p:cNvSpPr>
              <p:nvPr/>
            </p:nvSpPr>
            <p:spPr bwMode="auto">
              <a:xfrm>
                <a:off x="412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5" name="AutoShape 186">
                <a:extLst>
                  <a:ext uri="{FF2B5EF4-FFF2-40B4-BE49-F238E27FC236}">
                    <a16:creationId xmlns:a16="http://schemas.microsoft.com/office/drawing/2014/main" id="{4185ACBF-D2D0-4E97-BF0A-1499B2C7D761}"/>
                  </a:ext>
                </a:extLst>
              </p:cNvPr>
              <p:cNvSpPr>
                <a:spLocks noChangeArrowheads="1"/>
              </p:cNvSpPr>
              <p:nvPr/>
            </p:nvSpPr>
            <p:spPr bwMode="auto">
              <a:xfrm>
                <a:off x="436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6" name="AutoShape 187">
                <a:extLst>
                  <a:ext uri="{FF2B5EF4-FFF2-40B4-BE49-F238E27FC236}">
                    <a16:creationId xmlns:a16="http://schemas.microsoft.com/office/drawing/2014/main" id="{43A91C92-6BC8-40D9-908A-3A1B86886AFC}"/>
                  </a:ext>
                </a:extLst>
              </p:cNvPr>
              <p:cNvSpPr>
                <a:spLocks noChangeArrowheads="1"/>
              </p:cNvSpPr>
              <p:nvPr/>
            </p:nvSpPr>
            <p:spPr bwMode="auto">
              <a:xfrm>
                <a:off x="460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7" name="AutoShape 188">
                <a:extLst>
                  <a:ext uri="{FF2B5EF4-FFF2-40B4-BE49-F238E27FC236}">
                    <a16:creationId xmlns:a16="http://schemas.microsoft.com/office/drawing/2014/main" id="{9D27A125-C7A0-49B7-A0D5-07B9F76DB48F}"/>
                  </a:ext>
                </a:extLst>
              </p:cNvPr>
              <p:cNvSpPr>
                <a:spLocks noChangeArrowheads="1"/>
              </p:cNvSpPr>
              <p:nvPr/>
            </p:nvSpPr>
            <p:spPr bwMode="auto">
              <a:xfrm>
                <a:off x="4848" y="3168"/>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8" name="AutoShape 189">
                <a:extLst>
                  <a:ext uri="{FF2B5EF4-FFF2-40B4-BE49-F238E27FC236}">
                    <a16:creationId xmlns:a16="http://schemas.microsoft.com/office/drawing/2014/main" id="{13F87D95-BFDB-4236-A702-C0EE022DB2F2}"/>
                  </a:ext>
                </a:extLst>
              </p:cNvPr>
              <p:cNvSpPr>
                <a:spLocks noChangeArrowheads="1"/>
              </p:cNvSpPr>
              <p:nvPr/>
            </p:nvSpPr>
            <p:spPr bwMode="auto">
              <a:xfrm>
                <a:off x="364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69" name="AutoShape 190">
                <a:extLst>
                  <a:ext uri="{FF2B5EF4-FFF2-40B4-BE49-F238E27FC236}">
                    <a16:creationId xmlns:a16="http://schemas.microsoft.com/office/drawing/2014/main" id="{50FF68E4-B5E3-4DCC-854D-6AEA361D4DBF}"/>
                  </a:ext>
                </a:extLst>
              </p:cNvPr>
              <p:cNvSpPr>
                <a:spLocks noChangeArrowheads="1"/>
              </p:cNvSpPr>
              <p:nvPr/>
            </p:nvSpPr>
            <p:spPr bwMode="auto">
              <a:xfrm>
                <a:off x="388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0" name="AutoShape 191">
                <a:extLst>
                  <a:ext uri="{FF2B5EF4-FFF2-40B4-BE49-F238E27FC236}">
                    <a16:creationId xmlns:a16="http://schemas.microsoft.com/office/drawing/2014/main" id="{384C89B9-D1DE-4192-A673-B41F4E05DB67}"/>
                  </a:ext>
                </a:extLst>
              </p:cNvPr>
              <p:cNvSpPr>
                <a:spLocks noChangeArrowheads="1"/>
              </p:cNvSpPr>
              <p:nvPr/>
            </p:nvSpPr>
            <p:spPr bwMode="auto">
              <a:xfrm>
                <a:off x="412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1" name="AutoShape 192">
                <a:extLst>
                  <a:ext uri="{FF2B5EF4-FFF2-40B4-BE49-F238E27FC236}">
                    <a16:creationId xmlns:a16="http://schemas.microsoft.com/office/drawing/2014/main" id="{6ED792DE-AEE1-4CE0-AD77-D038696E4607}"/>
                  </a:ext>
                </a:extLst>
              </p:cNvPr>
              <p:cNvSpPr>
                <a:spLocks noChangeArrowheads="1"/>
              </p:cNvSpPr>
              <p:nvPr/>
            </p:nvSpPr>
            <p:spPr bwMode="auto">
              <a:xfrm>
                <a:off x="436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2" name="AutoShape 193">
                <a:extLst>
                  <a:ext uri="{FF2B5EF4-FFF2-40B4-BE49-F238E27FC236}">
                    <a16:creationId xmlns:a16="http://schemas.microsoft.com/office/drawing/2014/main" id="{7F152D8C-766A-46F4-89DD-726DE10C77C1}"/>
                  </a:ext>
                </a:extLst>
              </p:cNvPr>
              <p:cNvSpPr>
                <a:spLocks noChangeArrowheads="1"/>
              </p:cNvSpPr>
              <p:nvPr/>
            </p:nvSpPr>
            <p:spPr bwMode="auto">
              <a:xfrm>
                <a:off x="460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3" name="AutoShape 194">
                <a:extLst>
                  <a:ext uri="{FF2B5EF4-FFF2-40B4-BE49-F238E27FC236}">
                    <a16:creationId xmlns:a16="http://schemas.microsoft.com/office/drawing/2014/main" id="{C9DF8378-D53E-41AB-9500-E4EB491DDB3A}"/>
                  </a:ext>
                </a:extLst>
              </p:cNvPr>
              <p:cNvSpPr>
                <a:spLocks noChangeArrowheads="1"/>
              </p:cNvSpPr>
              <p:nvPr/>
            </p:nvSpPr>
            <p:spPr bwMode="auto">
              <a:xfrm>
                <a:off x="4848" y="297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4" name="AutoShape 195">
                <a:extLst>
                  <a:ext uri="{FF2B5EF4-FFF2-40B4-BE49-F238E27FC236}">
                    <a16:creationId xmlns:a16="http://schemas.microsoft.com/office/drawing/2014/main" id="{9F3EF037-2979-4DDE-82B2-67A76872A56D}"/>
                  </a:ext>
                </a:extLst>
              </p:cNvPr>
              <p:cNvSpPr>
                <a:spLocks noChangeArrowheads="1"/>
              </p:cNvSpPr>
              <p:nvPr/>
            </p:nvSpPr>
            <p:spPr bwMode="auto">
              <a:xfrm>
                <a:off x="364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5" name="AutoShape 196">
                <a:extLst>
                  <a:ext uri="{FF2B5EF4-FFF2-40B4-BE49-F238E27FC236}">
                    <a16:creationId xmlns:a16="http://schemas.microsoft.com/office/drawing/2014/main" id="{096B1927-EA9A-498F-95BB-29C05D0FDA0D}"/>
                  </a:ext>
                </a:extLst>
              </p:cNvPr>
              <p:cNvSpPr>
                <a:spLocks noChangeArrowheads="1"/>
              </p:cNvSpPr>
              <p:nvPr/>
            </p:nvSpPr>
            <p:spPr bwMode="auto">
              <a:xfrm>
                <a:off x="388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6" name="AutoShape 197">
                <a:extLst>
                  <a:ext uri="{FF2B5EF4-FFF2-40B4-BE49-F238E27FC236}">
                    <a16:creationId xmlns:a16="http://schemas.microsoft.com/office/drawing/2014/main" id="{1514AE11-1A3B-4FB2-88C8-8FB13C3C1555}"/>
                  </a:ext>
                </a:extLst>
              </p:cNvPr>
              <p:cNvSpPr>
                <a:spLocks noChangeArrowheads="1"/>
              </p:cNvSpPr>
              <p:nvPr/>
            </p:nvSpPr>
            <p:spPr bwMode="auto">
              <a:xfrm>
                <a:off x="412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7" name="AutoShape 198">
                <a:extLst>
                  <a:ext uri="{FF2B5EF4-FFF2-40B4-BE49-F238E27FC236}">
                    <a16:creationId xmlns:a16="http://schemas.microsoft.com/office/drawing/2014/main" id="{43F52262-B3EF-4CDA-B630-8B24B6E3EF82}"/>
                  </a:ext>
                </a:extLst>
              </p:cNvPr>
              <p:cNvSpPr>
                <a:spLocks noChangeArrowheads="1"/>
              </p:cNvSpPr>
              <p:nvPr/>
            </p:nvSpPr>
            <p:spPr bwMode="auto">
              <a:xfrm>
                <a:off x="436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8" name="AutoShape 199">
                <a:extLst>
                  <a:ext uri="{FF2B5EF4-FFF2-40B4-BE49-F238E27FC236}">
                    <a16:creationId xmlns:a16="http://schemas.microsoft.com/office/drawing/2014/main" id="{AAC9995C-E731-4DDF-8E21-F80D10DB7A31}"/>
                  </a:ext>
                </a:extLst>
              </p:cNvPr>
              <p:cNvSpPr>
                <a:spLocks noChangeArrowheads="1"/>
              </p:cNvSpPr>
              <p:nvPr/>
            </p:nvSpPr>
            <p:spPr bwMode="auto">
              <a:xfrm>
                <a:off x="460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79" name="AutoShape 200">
                <a:extLst>
                  <a:ext uri="{FF2B5EF4-FFF2-40B4-BE49-F238E27FC236}">
                    <a16:creationId xmlns:a16="http://schemas.microsoft.com/office/drawing/2014/main" id="{C4CDF1E4-3C68-4B6B-A0C8-2FC6BDF76E12}"/>
                  </a:ext>
                </a:extLst>
              </p:cNvPr>
              <p:cNvSpPr>
                <a:spLocks noChangeArrowheads="1"/>
              </p:cNvSpPr>
              <p:nvPr/>
            </p:nvSpPr>
            <p:spPr bwMode="auto">
              <a:xfrm>
                <a:off x="4848" y="2736"/>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80" name="AutoShape 201">
                <a:extLst>
                  <a:ext uri="{FF2B5EF4-FFF2-40B4-BE49-F238E27FC236}">
                    <a16:creationId xmlns:a16="http://schemas.microsoft.com/office/drawing/2014/main" id="{CE469FF5-B7C0-40D3-93D6-30E0FB989E27}"/>
                  </a:ext>
                </a:extLst>
              </p:cNvPr>
              <p:cNvSpPr>
                <a:spLocks noChangeArrowheads="1"/>
              </p:cNvSpPr>
              <p:nvPr/>
            </p:nvSpPr>
            <p:spPr bwMode="auto">
              <a:xfrm>
                <a:off x="364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81" name="AutoShape 202">
                <a:extLst>
                  <a:ext uri="{FF2B5EF4-FFF2-40B4-BE49-F238E27FC236}">
                    <a16:creationId xmlns:a16="http://schemas.microsoft.com/office/drawing/2014/main" id="{A90CB3BE-4F67-4F36-820F-08A036B88F30}"/>
                  </a:ext>
                </a:extLst>
              </p:cNvPr>
              <p:cNvSpPr>
                <a:spLocks noChangeArrowheads="1"/>
              </p:cNvSpPr>
              <p:nvPr/>
            </p:nvSpPr>
            <p:spPr bwMode="auto">
              <a:xfrm>
                <a:off x="388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82" name="AutoShape 203">
                <a:extLst>
                  <a:ext uri="{FF2B5EF4-FFF2-40B4-BE49-F238E27FC236}">
                    <a16:creationId xmlns:a16="http://schemas.microsoft.com/office/drawing/2014/main" id="{7CFD8DC4-477B-477F-836C-4BCDA4A6E666}"/>
                  </a:ext>
                </a:extLst>
              </p:cNvPr>
              <p:cNvSpPr>
                <a:spLocks noChangeArrowheads="1"/>
              </p:cNvSpPr>
              <p:nvPr/>
            </p:nvSpPr>
            <p:spPr bwMode="auto">
              <a:xfrm>
                <a:off x="412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83" name="AutoShape 204">
                <a:extLst>
                  <a:ext uri="{FF2B5EF4-FFF2-40B4-BE49-F238E27FC236}">
                    <a16:creationId xmlns:a16="http://schemas.microsoft.com/office/drawing/2014/main" id="{BA6C0176-C7EC-4CC9-B832-5676168C40C4}"/>
                  </a:ext>
                </a:extLst>
              </p:cNvPr>
              <p:cNvSpPr>
                <a:spLocks noChangeArrowheads="1"/>
              </p:cNvSpPr>
              <p:nvPr/>
            </p:nvSpPr>
            <p:spPr bwMode="auto">
              <a:xfrm>
                <a:off x="436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84" name="AutoShape 205">
                <a:extLst>
                  <a:ext uri="{FF2B5EF4-FFF2-40B4-BE49-F238E27FC236}">
                    <a16:creationId xmlns:a16="http://schemas.microsoft.com/office/drawing/2014/main" id="{30E23928-AEA1-4747-B8AF-6F74337A63C8}"/>
                  </a:ext>
                </a:extLst>
              </p:cNvPr>
              <p:cNvSpPr>
                <a:spLocks noChangeArrowheads="1"/>
              </p:cNvSpPr>
              <p:nvPr/>
            </p:nvSpPr>
            <p:spPr bwMode="auto">
              <a:xfrm>
                <a:off x="460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85" name="AutoShape 206">
                <a:extLst>
                  <a:ext uri="{FF2B5EF4-FFF2-40B4-BE49-F238E27FC236}">
                    <a16:creationId xmlns:a16="http://schemas.microsoft.com/office/drawing/2014/main" id="{2B397C3B-D6A3-4027-9621-C8901BB2861D}"/>
                  </a:ext>
                </a:extLst>
              </p:cNvPr>
              <p:cNvSpPr>
                <a:spLocks noChangeArrowheads="1"/>
              </p:cNvSpPr>
              <p:nvPr/>
            </p:nvSpPr>
            <p:spPr bwMode="auto">
              <a:xfrm>
                <a:off x="4848" y="254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86" name="Rectangle 207">
                <a:extLst>
                  <a:ext uri="{FF2B5EF4-FFF2-40B4-BE49-F238E27FC236}">
                    <a16:creationId xmlns:a16="http://schemas.microsoft.com/office/drawing/2014/main" id="{E47FBB5A-9615-40F4-AA82-EB0B1CBF9DCB}"/>
                  </a:ext>
                </a:extLst>
              </p:cNvPr>
              <p:cNvSpPr>
                <a:spLocks noChangeArrowheads="1"/>
              </p:cNvSpPr>
              <p:nvPr/>
            </p:nvSpPr>
            <p:spPr bwMode="auto">
              <a:xfrm rot="16200000" flipH="1">
                <a:off x="2997" y="2679"/>
                <a:ext cx="89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chemeClr val="hlink"/>
                    </a:solidFill>
                    <a:cs typeface="Arial" panose="020B0604020202020204" pitchFamily="34" charset="0"/>
                  </a:rPr>
                  <a:t>Product</a:t>
                </a:r>
              </a:p>
            </p:txBody>
          </p:sp>
          <p:sp>
            <p:nvSpPr>
              <p:cNvPr id="34987" name="Rectangle 208">
                <a:extLst>
                  <a:ext uri="{FF2B5EF4-FFF2-40B4-BE49-F238E27FC236}">
                    <a16:creationId xmlns:a16="http://schemas.microsoft.com/office/drawing/2014/main" id="{CFC090AA-3F2E-4672-8364-1AA512F6D215}"/>
                  </a:ext>
                </a:extLst>
              </p:cNvPr>
              <p:cNvSpPr>
                <a:spLocks noChangeArrowheads="1"/>
              </p:cNvSpPr>
              <p:nvPr/>
            </p:nvSpPr>
            <p:spPr bwMode="auto">
              <a:xfrm rot="18720000">
                <a:off x="3275" y="1873"/>
                <a:ext cx="80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chemeClr val="hlink"/>
                    </a:solidFill>
                    <a:cs typeface="Arial" panose="020B0604020202020204" pitchFamily="34" charset="0"/>
                  </a:rPr>
                  <a:t>Geog.</a:t>
                </a:r>
              </a:p>
            </p:txBody>
          </p:sp>
          <p:sp>
            <p:nvSpPr>
              <p:cNvPr id="34988" name="Rectangle 209">
                <a:extLst>
                  <a:ext uri="{FF2B5EF4-FFF2-40B4-BE49-F238E27FC236}">
                    <a16:creationId xmlns:a16="http://schemas.microsoft.com/office/drawing/2014/main" id="{5B6D5337-100F-4D9C-9917-3E65559CCD44}"/>
                  </a:ext>
                </a:extLst>
              </p:cNvPr>
              <p:cNvSpPr>
                <a:spLocks noChangeArrowheads="1"/>
              </p:cNvSpPr>
              <p:nvPr/>
            </p:nvSpPr>
            <p:spPr bwMode="auto">
              <a:xfrm>
                <a:off x="3875" y="3696"/>
                <a:ext cx="67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chemeClr val="hlink"/>
                    </a:solidFill>
                    <a:cs typeface="Arial" panose="020B0604020202020204" pitchFamily="34" charset="0"/>
                  </a:rPr>
                  <a:t>Time</a:t>
                </a:r>
              </a:p>
            </p:txBody>
          </p:sp>
          <p:sp>
            <p:nvSpPr>
              <p:cNvPr id="34989" name="AutoShape 210">
                <a:extLst>
                  <a:ext uri="{FF2B5EF4-FFF2-40B4-BE49-F238E27FC236}">
                    <a16:creationId xmlns:a16="http://schemas.microsoft.com/office/drawing/2014/main" id="{68CC61C3-01FD-47D2-A863-53A750B5D080}"/>
                  </a:ext>
                </a:extLst>
              </p:cNvPr>
              <p:cNvSpPr>
                <a:spLocks noChangeArrowheads="1"/>
              </p:cNvSpPr>
              <p:nvPr/>
            </p:nvSpPr>
            <p:spPr bwMode="auto">
              <a:xfrm>
                <a:off x="364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90" name="AutoShape 211">
                <a:extLst>
                  <a:ext uri="{FF2B5EF4-FFF2-40B4-BE49-F238E27FC236}">
                    <a16:creationId xmlns:a16="http://schemas.microsoft.com/office/drawing/2014/main" id="{A4176A57-AEC0-4A5B-A2CB-C03AB8144021}"/>
                  </a:ext>
                </a:extLst>
              </p:cNvPr>
              <p:cNvSpPr>
                <a:spLocks noChangeArrowheads="1"/>
              </p:cNvSpPr>
              <p:nvPr/>
            </p:nvSpPr>
            <p:spPr bwMode="auto">
              <a:xfrm>
                <a:off x="388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91" name="AutoShape 212">
                <a:extLst>
                  <a:ext uri="{FF2B5EF4-FFF2-40B4-BE49-F238E27FC236}">
                    <a16:creationId xmlns:a16="http://schemas.microsoft.com/office/drawing/2014/main" id="{6E4A0C5C-CF62-4C54-BCE6-99A95AB587C2}"/>
                  </a:ext>
                </a:extLst>
              </p:cNvPr>
              <p:cNvSpPr>
                <a:spLocks noChangeArrowheads="1"/>
              </p:cNvSpPr>
              <p:nvPr/>
            </p:nvSpPr>
            <p:spPr bwMode="auto">
              <a:xfrm>
                <a:off x="412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92" name="AutoShape 213">
                <a:extLst>
                  <a:ext uri="{FF2B5EF4-FFF2-40B4-BE49-F238E27FC236}">
                    <a16:creationId xmlns:a16="http://schemas.microsoft.com/office/drawing/2014/main" id="{D183F214-A283-4CAC-A628-516FBD062E5F}"/>
                  </a:ext>
                </a:extLst>
              </p:cNvPr>
              <p:cNvSpPr>
                <a:spLocks noChangeArrowheads="1"/>
              </p:cNvSpPr>
              <p:nvPr/>
            </p:nvSpPr>
            <p:spPr bwMode="auto">
              <a:xfrm>
                <a:off x="436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93" name="AutoShape 214">
                <a:extLst>
                  <a:ext uri="{FF2B5EF4-FFF2-40B4-BE49-F238E27FC236}">
                    <a16:creationId xmlns:a16="http://schemas.microsoft.com/office/drawing/2014/main" id="{D2229A47-AEDF-443E-B718-A318FA33B378}"/>
                  </a:ext>
                </a:extLst>
              </p:cNvPr>
              <p:cNvSpPr>
                <a:spLocks noChangeArrowheads="1"/>
              </p:cNvSpPr>
              <p:nvPr/>
            </p:nvSpPr>
            <p:spPr bwMode="auto">
              <a:xfrm>
                <a:off x="460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4994" name="AutoShape 215">
                <a:extLst>
                  <a:ext uri="{FF2B5EF4-FFF2-40B4-BE49-F238E27FC236}">
                    <a16:creationId xmlns:a16="http://schemas.microsoft.com/office/drawing/2014/main" id="{FD4105EF-4661-44A7-B2D8-E1CB19852FE1}"/>
                  </a:ext>
                </a:extLst>
              </p:cNvPr>
              <p:cNvSpPr>
                <a:spLocks noChangeArrowheads="1"/>
              </p:cNvSpPr>
              <p:nvPr/>
            </p:nvSpPr>
            <p:spPr bwMode="auto">
              <a:xfrm>
                <a:off x="4848" y="2304"/>
                <a:ext cx="288" cy="288"/>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grpSp>
        <p:sp>
          <p:nvSpPr>
            <p:cNvPr id="34847" name="AutoShape 216">
              <a:extLst>
                <a:ext uri="{FF2B5EF4-FFF2-40B4-BE49-F238E27FC236}">
                  <a16:creationId xmlns:a16="http://schemas.microsoft.com/office/drawing/2014/main" id="{1D3C7E8D-494B-4763-AA10-B085B15E666D}"/>
                </a:ext>
              </a:extLst>
            </p:cNvPr>
            <p:cNvSpPr>
              <a:spLocks noChangeArrowheads="1"/>
            </p:cNvSpPr>
            <p:nvPr/>
          </p:nvSpPr>
          <p:spPr bwMode="auto">
            <a:xfrm>
              <a:off x="3504" y="3264"/>
              <a:ext cx="336" cy="288"/>
            </a:xfrm>
            <a:prstGeom prst="rightArrow">
              <a:avLst>
                <a:gd name="adj1" fmla="val 50000"/>
                <a:gd name="adj2" fmla="val 29167"/>
              </a:avLst>
            </a:prstGeom>
            <a:solidFill>
              <a:schemeClr val="tx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grpSp>
      <p:sp>
        <p:nvSpPr>
          <p:cNvPr id="34822" name="Text Box 218">
            <a:extLst>
              <a:ext uri="{FF2B5EF4-FFF2-40B4-BE49-F238E27FC236}">
                <a16:creationId xmlns:a16="http://schemas.microsoft.com/office/drawing/2014/main" id="{5069C940-D8C0-4705-9594-57B9B5CBD923}"/>
              </a:ext>
            </a:extLst>
          </p:cNvPr>
          <p:cNvSpPr txBox="1">
            <a:spLocks noChangeArrowheads="1"/>
          </p:cNvSpPr>
          <p:nvPr/>
        </p:nvSpPr>
        <p:spPr bwMode="auto">
          <a:xfrm>
            <a:off x="3143250" y="32575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grpSp>
        <p:nvGrpSpPr>
          <p:cNvPr id="4" name="Group 221">
            <a:extLst>
              <a:ext uri="{FF2B5EF4-FFF2-40B4-BE49-F238E27FC236}">
                <a16:creationId xmlns:a16="http://schemas.microsoft.com/office/drawing/2014/main" id="{0C8A8C2A-2F87-4FD2-B250-372B7950EDA4}"/>
              </a:ext>
            </a:extLst>
          </p:cNvPr>
          <p:cNvGrpSpPr>
            <a:grpSpLocks/>
          </p:cNvGrpSpPr>
          <p:nvPr/>
        </p:nvGrpSpPr>
        <p:grpSpPr bwMode="auto">
          <a:xfrm>
            <a:off x="838200" y="3200400"/>
            <a:ext cx="4305300" cy="1268016"/>
            <a:chOff x="144" y="2688"/>
            <a:chExt cx="3216" cy="1065"/>
          </a:xfrm>
        </p:grpSpPr>
        <p:sp>
          <p:nvSpPr>
            <p:cNvPr id="604200" name="Rectangle 40">
              <a:extLst>
                <a:ext uri="{FF2B5EF4-FFF2-40B4-BE49-F238E27FC236}">
                  <a16:creationId xmlns:a16="http://schemas.microsoft.com/office/drawing/2014/main" id="{DD0D7D87-E541-4657-B37A-84093C57E9D9}"/>
                </a:ext>
              </a:extLst>
            </p:cNvPr>
            <p:cNvSpPr>
              <a:spLocks noChangeArrowheads="1"/>
            </p:cNvSpPr>
            <p:nvPr/>
          </p:nvSpPr>
          <p:spPr bwMode="auto">
            <a:xfrm>
              <a:off x="2556" y="3456"/>
              <a:ext cx="804" cy="297"/>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500</a:t>
              </a:r>
            </a:p>
          </p:txBody>
        </p:sp>
        <p:sp>
          <p:nvSpPr>
            <p:cNvPr id="604201" name="Rectangle 41">
              <a:extLst>
                <a:ext uri="{FF2B5EF4-FFF2-40B4-BE49-F238E27FC236}">
                  <a16:creationId xmlns:a16="http://schemas.microsoft.com/office/drawing/2014/main" id="{09024AAF-70F7-4D49-9234-2FD784BBCF14}"/>
                </a:ext>
              </a:extLst>
            </p:cNvPr>
            <p:cNvSpPr>
              <a:spLocks noChangeArrowheads="1"/>
            </p:cNvSpPr>
            <p:nvPr/>
          </p:nvSpPr>
          <p:spPr bwMode="auto">
            <a:xfrm>
              <a:off x="1752" y="3456"/>
              <a:ext cx="804" cy="297"/>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Z1</a:t>
              </a:r>
            </a:p>
          </p:txBody>
        </p:sp>
        <p:sp>
          <p:nvSpPr>
            <p:cNvPr id="604202" name="Rectangle 42">
              <a:extLst>
                <a:ext uri="{FF2B5EF4-FFF2-40B4-BE49-F238E27FC236}">
                  <a16:creationId xmlns:a16="http://schemas.microsoft.com/office/drawing/2014/main" id="{BAC48F8A-4227-40FC-B899-CCCDF550C220}"/>
                </a:ext>
              </a:extLst>
            </p:cNvPr>
            <p:cNvSpPr>
              <a:spLocks noChangeArrowheads="1"/>
            </p:cNvSpPr>
            <p:nvPr/>
          </p:nvSpPr>
          <p:spPr bwMode="auto">
            <a:xfrm>
              <a:off x="948" y="3456"/>
              <a:ext cx="804" cy="297"/>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P2</a:t>
              </a:r>
            </a:p>
          </p:txBody>
        </p:sp>
        <p:sp>
          <p:nvSpPr>
            <p:cNvPr id="604203" name="Rectangle 43">
              <a:extLst>
                <a:ext uri="{FF2B5EF4-FFF2-40B4-BE49-F238E27FC236}">
                  <a16:creationId xmlns:a16="http://schemas.microsoft.com/office/drawing/2014/main" id="{82C31887-FAE2-4E9A-BFB2-9A7F7EB9DE92}"/>
                </a:ext>
              </a:extLst>
            </p:cNvPr>
            <p:cNvSpPr>
              <a:spLocks noChangeArrowheads="1"/>
            </p:cNvSpPr>
            <p:nvPr/>
          </p:nvSpPr>
          <p:spPr bwMode="auto">
            <a:xfrm>
              <a:off x="144" y="3456"/>
              <a:ext cx="804" cy="297"/>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M2</a:t>
              </a:r>
            </a:p>
          </p:txBody>
        </p:sp>
        <p:sp>
          <p:nvSpPr>
            <p:cNvPr id="604204" name="Rectangle 44">
              <a:extLst>
                <a:ext uri="{FF2B5EF4-FFF2-40B4-BE49-F238E27FC236}">
                  <a16:creationId xmlns:a16="http://schemas.microsoft.com/office/drawing/2014/main" id="{36312EBD-CE08-452E-B4A0-7A3BB976DE29}"/>
                </a:ext>
              </a:extLst>
            </p:cNvPr>
            <p:cNvSpPr>
              <a:spLocks noChangeArrowheads="1"/>
            </p:cNvSpPr>
            <p:nvPr/>
          </p:nvSpPr>
          <p:spPr bwMode="auto">
            <a:xfrm>
              <a:off x="2556" y="3206"/>
              <a:ext cx="804" cy="250"/>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250</a:t>
              </a:r>
            </a:p>
          </p:txBody>
        </p:sp>
        <p:sp>
          <p:nvSpPr>
            <p:cNvPr id="604205" name="Rectangle 45">
              <a:extLst>
                <a:ext uri="{FF2B5EF4-FFF2-40B4-BE49-F238E27FC236}">
                  <a16:creationId xmlns:a16="http://schemas.microsoft.com/office/drawing/2014/main" id="{7B417C93-BF5D-466D-829A-76FDF021361A}"/>
                </a:ext>
              </a:extLst>
            </p:cNvPr>
            <p:cNvSpPr>
              <a:spLocks noChangeArrowheads="1"/>
            </p:cNvSpPr>
            <p:nvPr/>
          </p:nvSpPr>
          <p:spPr bwMode="auto">
            <a:xfrm>
              <a:off x="1752" y="3206"/>
              <a:ext cx="804" cy="250"/>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Z1</a:t>
              </a:r>
            </a:p>
          </p:txBody>
        </p:sp>
        <p:sp>
          <p:nvSpPr>
            <p:cNvPr id="604206" name="Rectangle 46">
              <a:extLst>
                <a:ext uri="{FF2B5EF4-FFF2-40B4-BE49-F238E27FC236}">
                  <a16:creationId xmlns:a16="http://schemas.microsoft.com/office/drawing/2014/main" id="{395F1DEC-ABA6-43D1-9858-00B4963EB32F}"/>
                </a:ext>
              </a:extLst>
            </p:cNvPr>
            <p:cNvSpPr>
              <a:spLocks noChangeArrowheads="1"/>
            </p:cNvSpPr>
            <p:nvPr/>
          </p:nvSpPr>
          <p:spPr bwMode="auto">
            <a:xfrm>
              <a:off x="948" y="3206"/>
              <a:ext cx="804" cy="250"/>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P1</a:t>
              </a:r>
            </a:p>
          </p:txBody>
        </p:sp>
        <p:sp>
          <p:nvSpPr>
            <p:cNvPr id="604207" name="Rectangle 47">
              <a:extLst>
                <a:ext uri="{FF2B5EF4-FFF2-40B4-BE49-F238E27FC236}">
                  <a16:creationId xmlns:a16="http://schemas.microsoft.com/office/drawing/2014/main" id="{88F4526E-4A0E-4F9B-B34E-4FB2B7FC8D80}"/>
                </a:ext>
              </a:extLst>
            </p:cNvPr>
            <p:cNvSpPr>
              <a:spLocks noChangeArrowheads="1"/>
            </p:cNvSpPr>
            <p:nvPr/>
          </p:nvSpPr>
          <p:spPr bwMode="auto">
            <a:xfrm>
              <a:off x="144" y="3206"/>
              <a:ext cx="804" cy="250"/>
            </a:xfrm>
            <a:prstGeom prst="rect">
              <a:avLst/>
            </a:prstGeom>
            <a:noFill/>
            <a:ln>
              <a:noFill/>
            </a:ln>
            <a:effectLst/>
          </p:spPr>
          <p:txBody>
            <a:bodyPr/>
            <a:lstStyle>
              <a:lvl1pPr algn="l">
                <a:spcBef>
                  <a:spcPct val="20000"/>
                </a:spcBef>
                <a:buClr>
                  <a:schemeClr val="tx2"/>
                </a:buClr>
                <a:buSzPct val="115000"/>
                <a:buFont typeface="Wingdings" pitchFamily="2" charset="2"/>
                <a:buChar char="§"/>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buChar char="§"/>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buChar char="§"/>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buChar char="§"/>
                <a:defRPr>
                  <a:solidFill>
                    <a:schemeClr val="tx1"/>
                  </a:solidFill>
                  <a:effectLst>
                    <a:outerShdw blurRad="38100" dist="38100" dir="2700000" algn="tl">
                      <a:srgbClr val="000000"/>
                    </a:outerShdw>
                  </a:effectLst>
                  <a:latin typeface="Arial" charset="0"/>
                </a:defRPr>
              </a:lvl9pPr>
            </a:lstStyle>
            <a:p>
              <a:pPr algn="ctr">
                <a:buFont typeface="Wingdings" pitchFamily="2" charset="2"/>
                <a:buNone/>
                <a:defRPr/>
              </a:pPr>
              <a:r>
                <a:rPr lang="en-US" altLang="en-US" sz="1350">
                  <a:effectLst>
                    <a:outerShdw blurRad="38100" dist="38100" dir="2700000" algn="tl">
                      <a:srgbClr val="000000">
                        <a:alpha val="43137"/>
                      </a:srgbClr>
                    </a:outerShdw>
                  </a:effectLst>
                </a:rPr>
                <a:t>M1</a:t>
              </a:r>
            </a:p>
          </p:txBody>
        </p:sp>
        <p:sp>
          <p:nvSpPr>
            <p:cNvPr id="34832" name="Rectangle 48">
              <a:extLst>
                <a:ext uri="{FF2B5EF4-FFF2-40B4-BE49-F238E27FC236}">
                  <a16:creationId xmlns:a16="http://schemas.microsoft.com/office/drawing/2014/main" id="{F68655AD-D232-412D-B12C-7C7F93E46A12}"/>
                </a:ext>
              </a:extLst>
            </p:cNvPr>
            <p:cNvSpPr>
              <a:spLocks noChangeArrowheads="1"/>
            </p:cNvSpPr>
            <p:nvPr/>
          </p:nvSpPr>
          <p:spPr bwMode="auto">
            <a:xfrm>
              <a:off x="2556" y="2976"/>
              <a:ext cx="8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
                  <a:schemeClr val="tx2"/>
                </a:buClr>
                <a:buSzPct val="115000"/>
                <a:buFont typeface="Wingdings" panose="05000000000000000000" pitchFamily="2" charset="2"/>
                <a:buNone/>
              </a:pPr>
              <a:r>
                <a:rPr lang="en-US" altLang="en-US" sz="1350">
                  <a:solidFill>
                    <a:schemeClr val="hlink"/>
                  </a:solidFill>
                  <a:latin typeface="Arial" panose="020B0604020202020204" pitchFamily="34" charset="0"/>
                </a:rPr>
                <a:t>Sale K Rs.</a:t>
              </a:r>
            </a:p>
          </p:txBody>
        </p:sp>
        <p:sp>
          <p:nvSpPr>
            <p:cNvPr id="34833" name="Rectangle 49">
              <a:extLst>
                <a:ext uri="{FF2B5EF4-FFF2-40B4-BE49-F238E27FC236}">
                  <a16:creationId xmlns:a16="http://schemas.microsoft.com/office/drawing/2014/main" id="{73EF2977-22C3-4E7F-A5C0-FB852549116C}"/>
                </a:ext>
              </a:extLst>
            </p:cNvPr>
            <p:cNvSpPr>
              <a:spLocks noChangeArrowheads="1"/>
            </p:cNvSpPr>
            <p:nvPr/>
          </p:nvSpPr>
          <p:spPr bwMode="auto">
            <a:xfrm>
              <a:off x="1752" y="2976"/>
              <a:ext cx="8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
                  <a:schemeClr val="tx2"/>
                </a:buClr>
                <a:buSzPct val="115000"/>
                <a:buFont typeface="Wingdings" panose="05000000000000000000" pitchFamily="2" charset="2"/>
                <a:buNone/>
              </a:pPr>
              <a:r>
                <a:rPr lang="en-US" altLang="en-US" sz="1350">
                  <a:solidFill>
                    <a:schemeClr val="hlink"/>
                  </a:solidFill>
                  <a:latin typeface="Arial" panose="020B0604020202020204" pitchFamily="34" charset="0"/>
                </a:rPr>
                <a:t>Zone</a:t>
              </a:r>
            </a:p>
          </p:txBody>
        </p:sp>
        <p:sp>
          <p:nvSpPr>
            <p:cNvPr id="34834" name="Rectangle 50">
              <a:extLst>
                <a:ext uri="{FF2B5EF4-FFF2-40B4-BE49-F238E27FC236}">
                  <a16:creationId xmlns:a16="http://schemas.microsoft.com/office/drawing/2014/main" id="{B5C93C0D-20AF-4C71-872A-ADBA1A560564}"/>
                </a:ext>
              </a:extLst>
            </p:cNvPr>
            <p:cNvSpPr>
              <a:spLocks noChangeArrowheads="1"/>
            </p:cNvSpPr>
            <p:nvPr/>
          </p:nvSpPr>
          <p:spPr bwMode="auto">
            <a:xfrm>
              <a:off x="948" y="2976"/>
              <a:ext cx="8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
                  <a:schemeClr val="tx2"/>
                </a:buClr>
                <a:buSzPct val="115000"/>
                <a:buFont typeface="Wingdings" panose="05000000000000000000" pitchFamily="2" charset="2"/>
                <a:buNone/>
              </a:pPr>
              <a:r>
                <a:rPr lang="en-US" altLang="en-US" sz="1350">
                  <a:solidFill>
                    <a:schemeClr val="hlink"/>
                  </a:solidFill>
                  <a:latin typeface="Arial" panose="020B0604020202020204" pitchFamily="34" charset="0"/>
                </a:rPr>
                <a:t>Product</a:t>
              </a:r>
            </a:p>
          </p:txBody>
        </p:sp>
        <p:sp>
          <p:nvSpPr>
            <p:cNvPr id="34835" name="Rectangle 51">
              <a:extLst>
                <a:ext uri="{FF2B5EF4-FFF2-40B4-BE49-F238E27FC236}">
                  <a16:creationId xmlns:a16="http://schemas.microsoft.com/office/drawing/2014/main" id="{9C93AB4D-17F8-49B3-9DCD-2E5562D42C28}"/>
                </a:ext>
              </a:extLst>
            </p:cNvPr>
            <p:cNvSpPr>
              <a:spLocks noChangeArrowheads="1"/>
            </p:cNvSpPr>
            <p:nvPr/>
          </p:nvSpPr>
          <p:spPr bwMode="auto">
            <a:xfrm>
              <a:off x="144" y="2976"/>
              <a:ext cx="8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
                  <a:schemeClr val="tx2"/>
                </a:buClr>
                <a:buSzPct val="115000"/>
                <a:buFont typeface="Wingdings" panose="05000000000000000000" pitchFamily="2" charset="2"/>
                <a:buNone/>
              </a:pPr>
              <a:r>
                <a:rPr lang="en-US" altLang="en-US" sz="1350">
                  <a:solidFill>
                    <a:schemeClr val="hlink"/>
                  </a:solidFill>
                  <a:latin typeface="Arial" panose="020B0604020202020204" pitchFamily="34" charset="0"/>
                </a:rPr>
                <a:t>Month</a:t>
              </a:r>
            </a:p>
          </p:txBody>
        </p:sp>
        <p:sp>
          <p:nvSpPr>
            <p:cNvPr id="604212" name="Line 52">
              <a:extLst>
                <a:ext uri="{FF2B5EF4-FFF2-40B4-BE49-F238E27FC236}">
                  <a16:creationId xmlns:a16="http://schemas.microsoft.com/office/drawing/2014/main" id="{A1DBB9BB-330D-44E7-B646-97E7A25E25E2}"/>
                </a:ext>
              </a:extLst>
            </p:cNvPr>
            <p:cNvSpPr>
              <a:spLocks noChangeShapeType="1"/>
            </p:cNvSpPr>
            <p:nvPr/>
          </p:nvSpPr>
          <p:spPr bwMode="auto">
            <a:xfrm>
              <a:off x="144" y="2976"/>
              <a:ext cx="3216" cy="0"/>
            </a:xfrm>
            <a:prstGeom prst="line">
              <a:avLst/>
            </a:prstGeom>
            <a:noFill/>
            <a:ln w="28575" cap="sq">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13" name="Line 53">
              <a:extLst>
                <a:ext uri="{FF2B5EF4-FFF2-40B4-BE49-F238E27FC236}">
                  <a16:creationId xmlns:a16="http://schemas.microsoft.com/office/drawing/2014/main" id="{611CD9D8-BDA2-4FC0-95F3-C03B85551B5A}"/>
                </a:ext>
              </a:extLst>
            </p:cNvPr>
            <p:cNvSpPr>
              <a:spLocks noChangeShapeType="1"/>
            </p:cNvSpPr>
            <p:nvPr/>
          </p:nvSpPr>
          <p:spPr bwMode="auto">
            <a:xfrm>
              <a:off x="144" y="3206"/>
              <a:ext cx="3216" cy="0"/>
            </a:xfrm>
            <a:prstGeom prst="line">
              <a:avLst/>
            </a:prstGeom>
            <a:noFill/>
            <a:ln w="12700">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14" name="Line 54">
              <a:extLst>
                <a:ext uri="{FF2B5EF4-FFF2-40B4-BE49-F238E27FC236}">
                  <a16:creationId xmlns:a16="http://schemas.microsoft.com/office/drawing/2014/main" id="{DC64FC6B-C29A-430D-9D5B-CC7CE0701FDB}"/>
                </a:ext>
              </a:extLst>
            </p:cNvPr>
            <p:cNvSpPr>
              <a:spLocks noChangeShapeType="1"/>
            </p:cNvSpPr>
            <p:nvPr/>
          </p:nvSpPr>
          <p:spPr bwMode="auto">
            <a:xfrm>
              <a:off x="144" y="3456"/>
              <a:ext cx="3216" cy="0"/>
            </a:xfrm>
            <a:prstGeom prst="line">
              <a:avLst/>
            </a:prstGeom>
            <a:noFill/>
            <a:ln w="12700">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15" name="Line 55">
              <a:extLst>
                <a:ext uri="{FF2B5EF4-FFF2-40B4-BE49-F238E27FC236}">
                  <a16:creationId xmlns:a16="http://schemas.microsoft.com/office/drawing/2014/main" id="{C5F9C8EE-C72D-4EC7-9E04-FB3C3776A8A5}"/>
                </a:ext>
              </a:extLst>
            </p:cNvPr>
            <p:cNvSpPr>
              <a:spLocks noChangeShapeType="1"/>
            </p:cNvSpPr>
            <p:nvPr/>
          </p:nvSpPr>
          <p:spPr bwMode="auto">
            <a:xfrm>
              <a:off x="144" y="3753"/>
              <a:ext cx="3216" cy="0"/>
            </a:xfrm>
            <a:prstGeom prst="line">
              <a:avLst/>
            </a:prstGeom>
            <a:noFill/>
            <a:ln w="28575" cap="sq">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16" name="Line 56">
              <a:extLst>
                <a:ext uri="{FF2B5EF4-FFF2-40B4-BE49-F238E27FC236}">
                  <a16:creationId xmlns:a16="http://schemas.microsoft.com/office/drawing/2014/main" id="{90918F3D-7B37-41B5-A48A-AD6CCD30A1DC}"/>
                </a:ext>
              </a:extLst>
            </p:cNvPr>
            <p:cNvSpPr>
              <a:spLocks noChangeShapeType="1"/>
            </p:cNvSpPr>
            <p:nvPr/>
          </p:nvSpPr>
          <p:spPr bwMode="auto">
            <a:xfrm>
              <a:off x="144" y="2976"/>
              <a:ext cx="0" cy="777"/>
            </a:xfrm>
            <a:prstGeom prst="line">
              <a:avLst/>
            </a:prstGeom>
            <a:noFill/>
            <a:ln w="28575" cap="sq">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17" name="Line 57">
              <a:extLst>
                <a:ext uri="{FF2B5EF4-FFF2-40B4-BE49-F238E27FC236}">
                  <a16:creationId xmlns:a16="http://schemas.microsoft.com/office/drawing/2014/main" id="{4BC28197-E3E2-4860-9C66-E60481B11765}"/>
                </a:ext>
              </a:extLst>
            </p:cNvPr>
            <p:cNvSpPr>
              <a:spLocks noChangeShapeType="1"/>
            </p:cNvSpPr>
            <p:nvPr/>
          </p:nvSpPr>
          <p:spPr bwMode="auto">
            <a:xfrm>
              <a:off x="948" y="2976"/>
              <a:ext cx="0" cy="777"/>
            </a:xfrm>
            <a:prstGeom prst="line">
              <a:avLst/>
            </a:prstGeom>
            <a:noFill/>
            <a:ln w="12700">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18" name="Line 58">
              <a:extLst>
                <a:ext uri="{FF2B5EF4-FFF2-40B4-BE49-F238E27FC236}">
                  <a16:creationId xmlns:a16="http://schemas.microsoft.com/office/drawing/2014/main" id="{68908570-6D38-4924-A936-0707501B85E8}"/>
                </a:ext>
              </a:extLst>
            </p:cNvPr>
            <p:cNvSpPr>
              <a:spLocks noChangeShapeType="1"/>
            </p:cNvSpPr>
            <p:nvPr/>
          </p:nvSpPr>
          <p:spPr bwMode="auto">
            <a:xfrm>
              <a:off x="1752" y="2976"/>
              <a:ext cx="0" cy="777"/>
            </a:xfrm>
            <a:prstGeom prst="line">
              <a:avLst/>
            </a:prstGeom>
            <a:noFill/>
            <a:ln w="12700">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19" name="Line 59">
              <a:extLst>
                <a:ext uri="{FF2B5EF4-FFF2-40B4-BE49-F238E27FC236}">
                  <a16:creationId xmlns:a16="http://schemas.microsoft.com/office/drawing/2014/main" id="{9EC534A8-7E66-4EB9-97CB-7310ADE78A7F}"/>
                </a:ext>
              </a:extLst>
            </p:cNvPr>
            <p:cNvSpPr>
              <a:spLocks noChangeShapeType="1"/>
            </p:cNvSpPr>
            <p:nvPr/>
          </p:nvSpPr>
          <p:spPr bwMode="auto">
            <a:xfrm>
              <a:off x="2556" y="2976"/>
              <a:ext cx="0" cy="777"/>
            </a:xfrm>
            <a:prstGeom prst="line">
              <a:avLst/>
            </a:prstGeom>
            <a:noFill/>
            <a:ln w="12700">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220" name="Line 60">
              <a:extLst>
                <a:ext uri="{FF2B5EF4-FFF2-40B4-BE49-F238E27FC236}">
                  <a16:creationId xmlns:a16="http://schemas.microsoft.com/office/drawing/2014/main" id="{9F11EA5A-494B-49A9-B7A4-E50090371262}"/>
                </a:ext>
              </a:extLst>
            </p:cNvPr>
            <p:cNvSpPr>
              <a:spLocks noChangeShapeType="1"/>
            </p:cNvSpPr>
            <p:nvPr/>
          </p:nvSpPr>
          <p:spPr bwMode="auto">
            <a:xfrm>
              <a:off x="3360" y="2976"/>
              <a:ext cx="0" cy="777"/>
            </a:xfrm>
            <a:prstGeom prst="line">
              <a:avLst/>
            </a:prstGeom>
            <a:noFill/>
            <a:ln w="28575" cap="sq">
              <a:solidFill>
                <a:schemeClr val="tx1"/>
              </a:solidFill>
              <a:round/>
              <a:headEnd/>
              <a:tailEnd/>
            </a:ln>
            <a:effectLst/>
          </p:spPr>
          <p:txBody>
            <a:bodyPr anchor="ctr"/>
            <a:lstStyle/>
            <a:p>
              <a:pPr>
                <a:defRPr/>
              </a:pPr>
              <a:endParaRPr lang="en-US" sz="1350">
                <a:effectLst>
                  <a:outerShdw blurRad="38100" dist="38100" dir="2700000" algn="tl">
                    <a:srgbClr val="000000">
                      <a:alpha val="43137"/>
                    </a:srgbClr>
                  </a:outerShdw>
                </a:effectLst>
              </a:endParaRPr>
            </a:p>
          </p:txBody>
        </p:sp>
        <p:sp>
          <p:nvSpPr>
            <p:cNvPr id="604379" name="Text Box 219">
              <a:extLst>
                <a:ext uri="{FF2B5EF4-FFF2-40B4-BE49-F238E27FC236}">
                  <a16:creationId xmlns:a16="http://schemas.microsoft.com/office/drawing/2014/main" id="{2F579E17-2F6A-4EF7-8C8A-FE78EC3CED10}"/>
                </a:ext>
              </a:extLst>
            </p:cNvPr>
            <p:cNvSpPr txBox="1">
              <a:spLocks noChangeArrowheads="1"/>
            </p:cNvSpPr>
            <p:nvPr/>
          </p:nvSpPr>
          <p:spPr bwMode="auto">
            <a:xfrm>
              <a:off x="1392" y="2688"/>
              <a:ext cx="799" cy="252"/>
            </a:xfrm>
            <a:prstGeom prst="rect">
              <a:avLst/>
            </a:prstGeom>
            <a:noFill/>
            <a:ln>
              <a:noFill/>
            </a:ln>
            <a:effectLst/>
          </p:spPr>
          <p:txBody>
            <a:bodyPr wrap="none">
              <a:spAutoFit/>
            </a:bodyPr>
            <a:lstStyle/>
            <a:p>
              <a:pPr>
                <a:defRPr/>
              </a:pPr>
              <a:r>
                <a:rPr lang="en-US" altLang="en-US" sz="1350">
                  <a:effectLst>
                    <a:outerShdw blurRad="38100" dist="38100" dir="2700000" algn="tl">
                      <a:srgbClr val="000000">
                        <a:alpha val="43137"/>
                      </a:srgbClr>
                    </a:outerShdw>
                  </a:effectLst>
                </a:rPr>
                <a:t>Fact Table</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6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9A6DDA19-92DF-476E-BDC5-F0F7EF18CF5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CD90E959-3A25-4F0E-9CDB-6B1D0AA56010}" type="slidenum">
              <a:rPr lang="en-US" altLang="en-US" sz="900"/>
              <a:pPr eaLnBrk="1" hangingPunct="1">
                <a:spcBef>
                  <a:spcPct val="0"/>
                </a:spcBef>
                <a:buClrTx/>
                <a:buSzTx/>
                <a:buFontTx/>
                <a:buNone/>
              </a:pPr>
              <a:t>27</a:t>
            </a:fld>
            <a:endParaRPr lang="en-US" altLang="en-US" sz="900"/>
          </a:p>
        </p:txBody>
      </p:sp>
      <p:sp>
        <p:nvSpPr>
          <p:cNvPr id="35843" name="Rectangle 2">
            <a:extLst>
              <a:ext uri="{FF2B5EF4-FFF2-40B4-BE49-F238E27FC236}">
                <a16:creationId xmlns:a16="http://schemas.microsoft.com/office/drawing/2014/main" id="{D31FB659-5837-4561-ABB9-EC04D1B03489}"/>
              </a:ext>
            </a:extLst>
          </p:cNvPr>
          <p:cNvSpPr>
            <a:spLocks noGrp="1" noChangeArrowheads="1"/>
          </p:cNvSpPr>
          <p:nvPr>
            <p:ph type="title"/>
          </p:nvPr>
        </p:nvSpPr>
        <p:spPr>
          <a:xfrm>
            <a:off x="1143000" y="0"/>
            <a:ext cx="6858000" cy="685800"/>
          </a:xfrm>
          <a:noFill/>
        </p:spPr>
        <p:txBody>
          <a:bodyPr vert="horz" wrap="square" lIns="69056" tIns="34529" rIns="69056" bIns="34529" numCol="1" anchor="ctr" anchorCtr="0" compatLnSpc="1">
            <a:prstTxWarp prst="textNoShape">
              <a:avLst/>
            </a:prstTxWarp>
          </a:bodyPr>
          <a:lstStyle/>
          <a:p>
            <a:pPr eaLnBrk="1" hangingPunct="1"/>
            <a:r>
              <a:rPr lang="en-US" altLang="en-US" sz="2400" dirty="0"/>
              <a:t>How to create “Cube” in ROLAP </a:t>
            </a:r>
          </a:p>
        </p:txBody>
      </p:sp>
      <p:sp>
        <p:nvSpPr>
          <p:cNvPr id="605187" name="Rectangle 3">
            <a:extLst>
              <a:ext uri="{FF2B5EF4-FFF2-40B4-BE49-F238E27FC236}">
                <a16:creationId xmlns:a16="http://schemas.microsoft.com/office/drawing/2014/main" id="{C7F52883-CBAF-436D-A038-29D17AC17634}"/>
              </a:ext>
            </a:extLst>
          </p:cNvPr>
          <p:cNvSpPr>
            <a:spLocks noGrp="1" noChangeArrowheads="1"/>
          </p:cNvSpPr>
          <p:nvPr>
            <p:ph type="body" idx="1"/>
          </p:nvPr>
        </p:nvSpPr>
        <p:spPr>
          <a:xfrm>
            <a:off x="1343025" y="857250"/>
            <a:ext cx="6572250" cy="2000250"/>
          </a:xfrm>
        </p:spPr>
        <p:txBody>
          <a:bodyPr/>
          <a:lstStyle/>
          <a:p>
            <a:pPr algn="just"/>
            <a:r>
              <a:rPr lang="en-US" altLang="en-US"/>
              <a:t>Cube is a </a:t>
            </a:r>
            <a:r>
              <a:rPr lang="en-US" altLang="en-US">
                <a:solidFill>
                  <a:srgbClr val="FF0000"/>
                </a:solidFill>
              </a:rPr>
              <a:t>logical entity </a:t>
            </a:r>
            <a:r>
              <a:rPr lang="en-US" altLang="en-US"/>
              <a:t>containing values of a certain </a:t>
            </a:r>
            <a:r>
              <a:rPr lang="en-US" altLang="en-US">
                <a:solidFill>
                  <a:srgbClr val="0000FF"/>
                </a:solidFill>
              </a:rPr>
              <a:t>fact</a:t>
            </a:r>
            <a:r>
              <a:rPr lang="en-US" altLang="en-US"/>
              <a:t> at a certain aggregation level at an intersection of a combination of dimensions.</a:t>
            </a:r>
            <a:endParaRPr lang="en-US" altLang="en-US" sz="1050"/>
          </a:p>
          <a:p>
            <a:pPr algn="just"/>
            <a:r>
              <a:rPr lang="en-US" altLang="en-US"/>
              <a:t>The following table can be created using  </a:t>
            </a:r>
            <a:r>
              <a:rPr lang="en-US" altLang="en-US">
                <a:solidFill>
                  <a:schemeClr val="hlink"/>
                </a:solidFill>
              </a:rPr>
              <a:t>3 </a:t>
            </a:r>
            <a:r>
              <a:rPr lang="en-US" altLang="en-US"/>
              <a:t>queries</a:t>
            </a:r>
          </a:p>
          <a:p>
            <a:pPr algn="just"/>
            <a:endParaRPr lang="en-US" altLang="en-US"/>
          </a:p>
          <a:p>
            <a:pPr algn="just"/>
            <a:endParaRPr lang="en-US" altLang="en-US"/>
          </a:p>
        </p:txBody>
      </p:sp>
      <p:sp>
        <p:nvSpPr>
          <p:cNvPr id="605188" name="Rectangle 4">
            <a:extLst>
              <a:ext uri="{FF2B5EF4-FFF2-40B4-BE49-F238E27FC236}">
                <a16:creationId xmlns:a16="http://schemas.microsoft.com/office/drawing/2014/main" id="{7C47D3BE-B0DB-4ACB-A41B-E8AF03F3FA50}"/>
              </a:ext>
            </a:extLst>
          </p:cNvPr>
          <p:cNvSpPr>
            <a:spLocks noChangeArrowheads="1"/>
          </p:cNvSpPr>
          <p:nvPr/>
        </p:nvSpPr>
        <p:spPr bwMode="auto">
          <a:xfrm>
            <a:off x="1485900" y="2057400"/>
            <a:ext cx="6286500" cy="685800"/>
          </a:xfrm>
          <a:prstGeom prst="rect">
            <a:avLst/>
          </a:prstGeom>
          <a:noFill/>
          <a:ln>
            <a:noFill/>
          </a:ln>
          <a:effectLst/>
        </p:spPr>
        <p:txBody>
          <a:bodyPr/>
          <a:lstStyle>
            <a:lvl1pPr marL="342900" indent="-342900" algn="l">
              <a:spcBef>
                <a:spcPct val="20000"/>
              </a:spcBef>
              <a:buClr>
                <a:schemeClr val="tx2"/>
              </a:buClr>
              <a:buSzPct val="115000"/>
              <a:buFont typeface="Wingdings" pitchFamily="2" charset="2"/>
              <a:buChar char="§"/>
              <a:defRPr sz="3200">
                <a:solidFill>
                  <a:schemeClr val="tx1"/>
                </a:solidFill>
                <a:effectLst>
                  <a:outerShdw blurRad="38100" dist="38100" dir="2700000" algn="tl">
                    <a:srgbClr val="000000"/>
                  </a:outerShdw>
                </a:effectLst>
                <a:latin typeface="Arial" charset="0"/>
              </a:defRPr>
            </a:lvl1pPr>
            <a:lvl2pPr marL="742950" indent="-285750" algn="l">
              <a:spcBef>
                <a:spcPct val="20000"/>
              </a:spcBef>
              <a:buFont typeface="Wingdings" pitchFamily="2" charset="2"/>
              <a:buChar char="§"/>
              <a:defRPr sz="2800">
                <a:solidFill>
                  <a:schemeClr val="tx1"/>
                </a:solidFill>
                <a:effectLst>
                  <a:outerShdw blurRad="38100" dist="38100" dir="2700000" algn="tl">
                    <a:srgbClr val="000000"/>
                  </a:outerShdw>
                </a:effectLst>
                <a:latin typeface="Arial" charset="0"/>
              </a:defRPr>
            </a:lvl2pPr>
            <a:lvl3pPr marL="1143000" indent="-228600" algn="l">
              <a:spcBef>
                <a:spcPct val="20000"/>
              </a:spcBef>
              <a:buClr>
                <a:schemeClr val="tx2"/>
              </a:buClr>
              <a:buSzPct val="115000"/>
              <a:buFont typeface="Wingdings" pitchFamily="2" charset="2"/>
              <a:buChar char="§"/>
              <a:defRPr sz="2400">
                <a:solidFill>
                  <a:schemeClr val="tx1"/>
                </a:solidFill>
                <a:effectLst>
                  <a:outerShdw blurRad="38100" dist="38100" dir="2700000" algn="tl">
                    <a:srgbClr val="000000"/>
                  </a:outerShdw>
                </a:effectLst>
                <a:latin typeface="Arial" charset="0"/>
              </a:defRPr>
            </a:lvl3pPr>
            <a:lvl4pPr marL="1600200" indent="-228600" algn="l">
              <a:spcBef>
                <a:spcPct val="20000"/>
              </a:spcBef>
              <a:buFont typeface="Wingdings" pitchFamily="2" charset="2"/>
              <a:buChar char="§"/>
              <a:defRPr sz="2000">
                <a:solidFill>
                  <a:schemeClr val="tx1"/>
                </a:solidFill>
                <a:effectLst>
                  <a:outerShdw blurRad="38100" dist="38100" dir="2700000" algn="tl">
                    <a:srgbClr val="000000"/>
                  </a:outerShdw>
                </a:effectLst>
                <a:latin typeface="Arial" charset="0"/>
              </a:defRPr>
            </a:lvl4pPr>
            <a:lvl5pPr marL="2057400" indent="-228600" algn="l">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9pPr>
          </a:lstStyle>
          <a:p>
            <a:pPr>
              <a:lnSpc>
                <a:spcPct val="90000"/>
              </a:lnSpc>
              <a:defRPr/>
            </a:pPr>
            <a:endParaRPr lang="en-US" altLang="en-US" sz="2100">
              <a:solidFill>
                <a:schemeClr val="hlink"/>
              </a:solidFill>
            </a:endParaRPr>
          </a:p>
        </p:txBody>
      </p:sp>
      <p:graphicFrame>
        <p:nvGraphicFramePr>
          <p:cNvPr id="605234" name="Group 50">
            <a:extLst>
              <a:ext uri="{FF2B5EF4-FFF2-40B4-BE49-F238E27FC236}">
                <a16:creationId xmlns:a16="http://schemas.microsoft.com/office/drawing/2014/main" id="{642132E4-DBB8-483C-88DE-B3DC5E4CC9E6}"/>
              </a:ext>
            </a:extLst>
          </p:cNvPr>
          <p:cNvGraphicFramePr>
            <a:graphicFrameLocks noGrp="1"/>
          </p:cNvGraphicFramePr>
          <p:nvPr/>
        </p:nvGraphicFramePr>
        <p:xfrm>
          <a:off x="3028950" y="2628900"/>
          <a:ext cx="4286251" cy="1943100"/>
        </p:xfrm>
        <a:graphic>
          <a:graphicData uri="http://schemas.openxmlformats.org/drawingml/2006/table">
            <a:tbl>
              <a:tblPr/>
              <a:tblGrid>
                <a:gridCol w="1549004">
                  <a:extLst>
                    <a:ext uri="{9D8B030D-6E8A-4147-A177-3AD203B41FA5}">
                      <a16:colId xmlns:a16="http://schemas.microsoft.com/office/drawing/2014/main" val="20000"/>
                    </a:ext>
                  </a:extLst>
                </a:gridCol>
                <a:gridCol w="731044">
                  <a:extLst>
                    <a:ext uri="{9D8B030D-6E8A-4147-A177-3AD203B41FA5}">
                      <a16:colId xmlns:a16="http://schemas.microsoft.com/office/drawing/2014/main" val="20001"/>
                    </a:ext>
                  </a:extLst>
                </a:gridCol>
                <a:gridCol w="682228">
                  <a:extLst>
                    <a:ext uri="{9D8B030D-6E8A-4147-A177-3AD203B41FA5}">
                      <a16:colId xmlns:a16="http://schemas.microsoft.com/office/drawing/2014/main" val="20002"/>
                    </a:ext>
                  </a:extLst>
                </a:gridCol>
                <a:gridCol w="640556">
                  <a:extLst>
                    <a:ext uri="{9D8B030D-6E8A-4147-A177-3AD203B41FA5}">
                      <a16:colId xmlns:a16="http://schemas.microsoft.com/office/drawing/2014/main" val="20003"/>
                    </a:ext>
                  </a:extLst>
                </a:gridCol>
                <a:gridCol w="683419">
                  <a:extLst>
                    <a:ext uri="{9D8B030D-6E8A-4147-A177-3AD203B41FA5}">
                      <a16:colId xmlns:a16="http://schemas.microsoft.com/office/drawing/2014/main" val="20004"/>
                    </a:ext>
                  </a:extLst>
                </a:gridCol>
              </a:tblGrid>
              <a:tr h="571500">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500" b="0" i="0" u="none" strike="noStrike" cap="none" normalizeH="0" baseline="0" dirty="0">
                          <a:ln>
                            <a:noFill/>
                          </a:ln>
                          <a:solidFill>
                            <a:schemeClr val="tx1"/>
                          </a:solidFill>
                          <a:effectLst/>
                          <a:latin typeface="Arial" charset="0"/>
                        </a:rPr>
                        <a:t>SUM</a:t>
                      </a: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500" b="0" i="0" u="none" strike="noStrike" cap="none" normalizeH="0" baseline="0" dirty="0">
                          <a:ln>
                            <a:noFill/>
                          </a:ln>
                          <a:solidFill>
                            <a:schemeClr val="tx1"/>
                          </a:solidFill>
                          <a:effectLst/>
                          <a:latin typeface="Arial" charset="0"/>
                        </a:rPr>
                        <a:t> (</a:t>
                      </a:r>
                      <a:r>
                        <a:rPr kumimoji="0" lang="en-US" altLang="en-US" sz="1500" b="0" i="0" u="none" strike="noStrike" cap="none" normalizeH="0" baseline="0" dirty="0" err="1">
                          <a:ln>
                            <a:noFill/>
                          </a:ln>
                          <a:solidFill>
                            <a:schemeClr val="tx1"/>
                          </a:solidFill>
                          <a:effectLst/>
                          <a:latin typeface="Arial" charset="0"/>
                        </a:rPr>
                        <a:t>Sales_Amt</a:t>
                      </a:r>
                      <a:r>
                        <a:rPr kumimoji="0" lang="en-US" altLang="en-US" sz="1500" b="0" i="0" u="none" strike="noStrike" cap="none" normalizeH="0" baseline="0" dirty="0">
                          <a:ln>
                            <a:noFill/>
                          </a:ln>
                          <a:solidFill>
                            <a:schemeClr val="tx1"/>
                          </a:solidFill>
                          <a:effectLst/>
                          <a:latin typeface="Arial" charset="0"/>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    M1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   M2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M3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1" i="0" u="none" strike="noStrike" cap="none" normalizeH="0" baseline="0" dirty="0">
                          <a:ln>
                            <a:noFill/>
                          </a:ln>
                          <a:solidFill>
                            <a:schemeClr val="tx1"/>
                          </a:solidFill>
                          <a:effectLst/>
                          <a:latin typeface="Arial" charset="0"/>
                        </a:rPr>
                        <a:t>ALL</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P1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bg2"/>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1"/>
                  </a:ext>
                </a:extLst>
              </a:tr>
              <a:tr h="342900">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0" i="0" u="none" strike="noStrike" cap="none" normalizeH="0" baseline="0" dirty="0">
                          <a:ln>
                            <a:noFill/>
                          </a:ln>
                          <a:solidFill>
                            <a:schemeClr val="tx1"/>
                          </a:solidFill>
                          <a:effectLst/>
                          <a:latin typeface="Arial" charset="0"/>
                        </a:rPr>
                        <a:t>P2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bg2"/>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2"/>
                  </a:ext>
                </a:extLst>
              </a:tr>
              <a:tr h="342900">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P3</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bg2"/>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3"/>
                  </a:ext>
                </a:extLst>
              </a:tr>
              <a:tr h="342900">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en-US" sz="1800" b="1" i="0" u="none" strike="noStrike" cap="none" normalizeH="0" baseline="0" dirty="0">
                          <a:ln>
                            <a:noFill/>
                          </a:ln>
                          <a:solidFill>
                            <a:schemeClr val="tx1"/>
                          </a:solidFill>
                          <a:effectLst/>
                          <a:latin typeface="Arial" charset="0"/>
                        </a:rPr>
                        <a:t>Total</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lvl1pPr algn="l">
                        <a:spcBef>
                          <a:spcPct val="20000"/>
                        </a:spcBef>
                        <a:buClr>
                          <a:schemeClr val="tx2"/>
                        </a:buClr>
                        <a:buSzPct val="115000"/>
                        <a:buFont typeface="Wingdings" pitchFamily="2" charset="2"/>
                        <a:defRPr sz="2800">
                          <a:solidFill>
                            <a:schemeClr val="tx1"/>
                          </a:solidFill>
                          <a:effectLst>
                            <a:outerShdw blurRad="38100" dist="38100" dir="2700000" algn="tl">
                              <a:srgbClr val="000000"/>
                            </a:outerShdw>
                          </a:effectLst>
                          <a:latin typeface="Arial" charset="0"/>
                        </a:defRPr>
                      </a:lvl1pPr>
                      <a:lvl2pPr algn="l">
                        <a:spcBef>
                          <a:spcPct val="20000"/>
                        </a:spcBef>
                        <a:buFont typeface="Wingdings" pitchFamily="2" charset="2"/>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15000"/>
                        <a:buFont typeface="Wingdings" pitchFamily="2" charset="2"/>
                        <a:defRPr sz="2000">
                          <a:solidFill>
                            <a:schemeClr val="tx1"/>
                          </a:solidFill>
                          <a:effectLst>
                            <a:outerShdw blurRad="38100" dist="38100" dir="2700000" algn="tl">
                              <a:srgbClr val="000000"/>
                            </a:outerShdw>
                          </a:effectLst>
                          <a:latin typeface="Arial" charset="0"/>
                        </a:defRPr>
                      </a:lvl3pPr>
                      <a:lvl4pPr algn="l">
                        <a:spcBef>
                          <a:spcPct val="20000"/>
                        </a:spcBef>
                        <a:buFont typeface="Wingdings" pitchFamily="2" charset="2"/>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tx2"/>
                        </a:buClr>
                        <a:buSzPct val="115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altLang="en-US" sz="1800" b="0" i="0" u="none" strike="noStrike" cap="none" normalizeH="0" baseline="0" dirty="0">
                        <a:ln>
                          <a:noFill/>
                        </a:ln>
                        <a:solidFill>
                          <a:schemeClr val="bg2"/>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4"/>
                  </a:ext>
                </a:extLst>
              </a:tr>
            </a:tbl>
          </a:graphicData>
        </a:graphic>
      </p:graphicFrame>
      <p:sp>
        <p:nvSpPr>
          <p:cNvPr id="605227" name="Text Box 43">
            <a:extLst>
              <a:ext uri="{FF2B5EF4-FFF2-40B4-BE49-F238E27FC236}">
                <a16:creationId xmlns:a16="http://schemas.microsoft.com/office/drawing/2014/main" id="{514B25C0-73B1-4DA2-9911-FB5344D1EE37}"/>
              </a:ext>
            </a:extLst>
          </p:cNvPr>
          <p:cNvSpPr txBox="1">
            <a:spLocks noChangeArrowheads="1"/>
          </p:cNvSpPr>
          <p:nvPr/>
        </p:nvSpPr>
        <p:spPr bwMode="auto">
          <a:xfrm>
            <a:off x="4972050" y="2286000"/>
            <a:ext cx="11913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chemeClr val="hlink"/>
                </a:solidFill>
                <a:cs typeface="Arial" panose="020B0604020202020204" pitchFamily="34" charset="0"/>
              </a:rPr>
              <a:t>Month_ID</a:t>
            </a:r>
          </a:p>
        </p:txBody>
      </p:sp>
      <p:sp>
        <p:nvSpPr>
          <p:cNvPr id="605228" name="Text Box 44">
            <a:extLst>
              <a:ext uri="{FF2B5EF4-FFF2-40B4-BE49-F238E27FC236}">
                <a16:creationId xmlns:a16="http://schemas.microsoft.com/office/drawing/2014/main" id="{67C40F57-9474-4DAE-933D-6180D27F52B8}"/>
              </a:ext>
            </a:extLst>
          </p:cNvPr>
          <p:cNvSpPr txBox="1">
            <a:spLocks noChangeArrowheads="1"/>
          </p:cNvSpPr>
          <p:nvPr/>
        </p:nvSpPr>
        <p:spPr bwMode="auto">
          <a:xfrm rot="16200000">
            <a:off x="2079172" y="3708678"/>
            <a:ext cx="13280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chemeClr val="hlink"/>
                </a:solidFill>
                <a:cs typeface="Arial" panose="020B0604020202020204" pitchFamily="34" charset="0"/>
              </a:rPr>
              <a:t>Product_ID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5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5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52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52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5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p:bldP spid="605227" grpId="0"/>
      <p:bldP spid="6052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EA2B4814-4736-417B-A52C-589312ED77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74D15C8A-0A40-4185-83D9-EF04BAC1C6AD}" type="slidenum">
              <a:rPr lang="en-US" altLang="en-US" sz="900"/>
              <a:pPr eaLnBrk="1" hangingPunct="1">
                <a:spcBef>
                  <a:spcPct val="0"/>
                </a:spcBef>
                <a:buClrTx/>
                <a:buSzTx/>
                <a:buFontTx/>
                <a:buNone/>
              </a:pPr>
              <a:t>28</a:t>
            </a:fld>
            <a:endParaRPr lang="en-US" altLang="en-US" sz="900"/>
          </a:p>
        </p:txBody>
      </p:sp>
      <p:sp>
        <p:nvSpPr>
          <p:cNvPr id="606210" name="Rectangle 2">
            <a:extLst>
              <a:ext uri="{FF2B5EF4-FFF2-40B4-BE49-F238E27FC236}">
                <a16:creationId xmlns:a16="http://schemas.microsoft.com/office/drawing/2014/main" id="{81B39989-DE3D-4CDA-A216-93E062EE8764}"/>
              </a:ext>
            </a:extLst>
          </p:cNvPr>
          <p:cNvSpPr>
            <a:spLocks noGrp="1" noChangeArrowheads="1"/>
          </p:cNvSpPr>
          <p:nvPr>
            <p:ph type="body" idx="1"/>
          </p:nvPr>
        </p:nvSpPr>
        <p:spPr>
          <a:xfrm>
            <a:off x="1257300" y="857250"/>
            <a:ext cx="6629400" cy="3943350"/>
          </a:xfrm>
        </p:spPr>
        <p:txBody>
          <a:bodyPr/>
          <a:lstStyle/>
          <a:p>
            <a:pPr>
              <a:lnSpc>
                <a:spcPct val="90000"/>
              </a:lnSpc>
            </a:pPr>
            <a:r>
              <a:rPr lang="en-US" altLang="en-US" sz="1600" dirty="0">
                <a:solidFill>
                  <a:schemeClr val="hlink"/>
                </a:solidFill>
              </a:rPr>
              <a:t>For the table entries, without the totals</a:t>
            </a:r>
          </a:p>
          <a:p>
            <a:pPr lvl="1">
              <a:lnSpc>
                <a:spcPct val="90000"/>
              </a:lnSpc>
              <a:buFont typeface="Wingdings" panose="05000000000000000000" pitchFamily="2" charset="2"/>
              <a:buNone/>
            </a:pPr>
            <a:r>
              <a:rPr lang="en-US" altLang="en-US" sz="1600" b="1" dirty="0">
                <a:latin typeface="Courier New" panose="02070309020205020404" pitchFamily="49" charset="0"/>
              </a:rPr>
              <a:t>SELECT   	</a:t>
            </a:r>
            <a:r>
              <a:rPr lang="en-US" altLang="en-US" sz="1600" b="1" dirty="0" err="1">
                <a:latin typeface="Courier New" panose="02070309020205020404" pitchFamily="49" charset="0"/>
              </a:rPr>
              <a:t>S.Month_Id</a:t>
            </a:r>
            <a:r>
              <a:rPr lang="en-US" altLang="en-US" sz="1600" b="1" dirty="0">
                <a:latin typeface="Courier New" panose="02070309020205020404" pitchFamily="49" charset="0"/>
              </a:rPr>
              <a:t>, </a:t>
            </a:r>
            <a:r>
              <a:rPr lang="en-US" altLang="en-US" sz="1600" b="1" dirty="0" err="1">
                <a:latin typeface="Courier New" panose="02070309020205020404" pitchFamily="49" charset="0"/>
              </a:rPr>
              <a:t>S.Product_Id</a:t>
            </a:r>
            <a:r>
              <a:rPr lang="en-US" altLang="en-US" sz="1600" b="1" dirty="0">
                <a:latin typeface="Courier New" panose="02070309020205020404" pitchFamily="49" charset="0"/>
              </a:rPr>
              <a:t>, 				SUM(</a:t>
            </a:r>
            <a:r>
              <a:rPr lang="en-US" altLang="en-US" sz="1600" b="1" dirty="0" err="1">
                <a:latin typeface="Courier New" panose="02070309020205020404" pitchFamily="49" charset="0"/>
              </a:rPr>
              <a:t>S.Sales_Amt</a:t>
            </a:r>
            <a:r>
              <a:rPr lang="en-US" altLang="en-US" sz="1600" b="1" dirty="0">
                <a:latin typeface="Courier New" panose="02070309020205020404" pitchFamily="49" charset="0"/>
              </a:rPr>
              <a:t>)</a:t>
            </a:r>
          </a:p>
          <a:p>
            <a:pPr lvl="1">
              <a:lnSpc>
                <a:spcPct val="90000"/>
              </a:lnSpc>
              <a:buFont typeface="Wingdings" panose="05000000000000000000" pitchFamily="2" charset="2"/>
              <a:buNone/>
            </a:pPr>
            <a:r>
              <a:rPr lang="en-US" altLang="en-US" sz="1600" b="1" dirty="0">
                <a:latin typeface="Courier New" panose="02070309020205020404" pitchFamily="49" charset="0"/>
              </a:rPr>
              <a:t>FROM        Sales</a:t>
            </a:r>
          </a:p>
          <a:p>
            <a:pPr lvl="1">
              <a:lnSpc>
                <a:spcPct val="90000"/>
              </a:lnSpc>
              <a:buFont typeface="Wingdings" panose="05000000000000000000" pitchFamily="2" charset="2"/>
              <a:buNone/>
            </a:pPr>
            <a:r>
              <a:rPr lang="en-US" altLang="en-US" sz="1600" b="1" dirty="0">
                <a:latin typeface="Courier New" panose="02070309020205020404" pitchFamily="49" charset="0"/>
              </a:rPr>
              <a:t>GROUP BY	</a:t>
            </a:r>
            <a:r>
              <a:rPr lang="en-US" altLang="en-US" sz="1600" b="1" dirty="0" err="1">
                <a:latin typeface="Courier New" panose="02070309020205020404" pitchFamily="49" charset="0"/>
              </a:rPr>
              <a:t>S.Month_Id</a:t>
            </a:r>
            <a:r>
              <a:rPr lang="en-US" altLang="en-US" sz="1600" b="1" dirty="0">
                <a:latin typeface="Courier New" panose="02070309020205020404" pitchFamily="49" charset="0"/>
              </a:rPr>
              <a:t>, </a:t>
            </a:r>
            <a:r>
              <a:rPr lang="en-US" altLang="en-US" sz="1600" b="1" dirty="0" err="1">
                <a:latin typeface="Courier New" panose="02070309020205020404" pitchFamily="49" charset="0"/>
              </a:rPr>
              <a:t>S.Product_Id</a:t>
            </a:r>
            <a:r>
              <a:rPr lang="en-US" altLang="en-US" sz="1600" b="1" dirty="0">
                <a:latin typeface="Courier New" panose="02070309020205020404" pitchFamily="49" charset="0"/>
              </a:rPr>
              <a:t>;</a:t>
            </a:r>
          </a:p>
          <a:p>
            <a:pPr lvl="1">
              <a:lnSpc>
                <a:spcPct val="90000"/>
              </a:lnSpc>
              <a:buFont typeface="Wingdings" panose="05000000000000000000" pitchFamily="2" charset="2"/>
              <a:buNone/>
            </a:pPr>
            <a:endParaRPr lang="en-US" altLang="en-US" sz="1100" b="1" dirty="0">
              <a:latin typeface="Courier New" panose="02070309020205020404" pitchFamily="49" charset="0"/>
            </a:endParaRPr>
          </a:p>
          <a:p>
            <a:pPr>
              <a:lnSpc>
                <a:spcPct val="90000"/>
              </a:lnSpc>
            </a:pPr>
            <a:r>
              <a:rPr lang="en-US" altLang="en-US" sz="1600" dirty="0">
                <a:solidFill>
                  <a:schemeClr val="hlink"/>
                </a:solidFill>
              </a:rPr>
              <a:t>For the row totals</a:t>
            </a:r>
          </a:p>
          <a:p>
            <a:pPr lvl="1">
              <a:lnSpc>
                <a:spcPct val="90000"/>
              </a:lnSpc>
              <a:buFont typeface="Wingdings" panose="05000000000000000000" pitchFamily="2" charset="2"/>
              <a:buNone/>
            </a:pPr>
            <a:r>
              <a:rPr lang="en-US" altLang="en-US" sz="1600" b="1" dirty="0">
                <a:latin typeface="Courier New" panose="02070309020205020404" pitchFamily="49" charset="0"/>
              </a:rPr>
              <a:t>SELECT	</a:t>
            </a:r>
            <a:r>
              <a:rPr lang="en-US" altLang="en-US" sz="1600" b="1" dirty="0" err="1">
                <a:latin typeface="Courier New" panose="02070309020205020404" pitchFamily="49" charset="0"/>
              </a:rPr>
              <a:t>S.Product_Id</a:t>
            </a:r>
            <a:r>
              <a:rPr lang="en-US" altLang="en-US" sz="1600" b="1" dirty="0">
                <a:latin typeface="Courier New" panose="02070309020205020404" pitchFamily="49" charset="0"/>
              </a:rPr>
              <a:t>, SUM (</a:t>
            </a:r>
            <a:r>
              <a:rPr lang="en-US" altLang="en-US" sz="1600" b="1" dirty="0" err="1">
                <a:latin typeface="Courier New" panose="02070309020205020404" pitchFamily="49" charset="0"/>
              </a:rPr>
              <a:t>Sales_Amt</a:t>
            </a:r>
            <a:r>
              <a:rPr lang="en-US" altLang="en-US" sz="1600" b="1" dirty="0">
                <a:latin typeface="Courier New" panose="02070309020205020404" pitchFamily="49" charset="0"/>
              </a:rPr>
              <a:t>)</a:t>
            </a:r>
          </a:p>
          <a:p>
            <a:pPr lvl="1">
              <a:lnSpc>
                <a:spcPct val="90000"/>
              </a:lnSpc>
              <a:buFont typeface="Wingdings" panose="05000000000000000000" pitchFamily="2" charset="2"/>
              <a:buNone/>
            </a:pPr>
            <a:r>
              <a:rPr lang="en-US" altLang="en-US" sz="1600" b="1" dirty="0">
                <a:latin typeface="Courier New" panose="02070309020205020404" pitchFamily="49" charset="0"/>
              </a:rPr>
              <a:t>FROM       	Sales</a:t>
            </a:r>
          </a:p>
          <a:p>
            <a:pPr lvl="1">
              <a:lnSpc>
                <a:spcPct val="90000"/>
              </a:lnSpc>
              <a:buFont typeface="Wingdings" panose="05000000000000000000" pitchFamily="2" charset="2"/>
              <a:buNone/>
            </a:pPr>
            <a:r>
              <a:rPr lang="en-US" altLang="en-US" sz="1600" b="1" dirty="0">
                <a:latin typeface="Courier New" panose="02070309020205020404" pitchFamily="49" charset="0"/>
              </a:rPr>
              <a:t>GROUP BY	</a:t>
            </a:r>
            <a:r>
              <a:rPr lang="en-US" altLang="en-US" sz="1600" b="1" dirty="0" err="1">
                <a:latin typeface="Courier New" panose="02070309020205020404" pitchFamily="49" charset="0"/>
              </a:rPr>
              <a:t>S.Product_Id</a:t>
            </a:r>
            <a:r>
              <a:rPr lang="en-US" altLang="en-US" sz="1600" b="1" dirty="0">
                <a:latin typeface="Courier New" panose="02070309020205020404" pitchFamily="49" charset="0"/>
              </a:rPr>
              <a:t>;</a:t>
            </a:r>
          </a:p>
          <a:p>
            <a:pPr lvl="1">
              <a:lnSpc>
                <a:spcPct val="90000"/>
              </a:lnSpc>
              <a:buFont typeface="Wingdings" panose="05000000000000000000" pitchFamily="2" charset="2"/>
              <a:buNone/>
            </a:pPr>
            <a:endParaRPr lang="en-US" altLang="en-US" sz="1100" b="1" dirty="0">
              <a:latin typeface="Courier New" panose="02070309020205020404" pitchFamily="49" charset="0"/>
            </a:endParaRPr>
          </a:p>
          <a:p>
            <a:pPr>
              <a:lnSpc>
                <a:spcPct val="90000"/>
              </a:lnSpc>
            </a:pPr>
            <a:r>
              <a:rPr lang="en-US" altLang="en-US" sz="1600" dirty="0">
                <a:solidFill>
                  <a:schemeClr val="hlink"/>
                </a:solidFill>
              </a:rPr>
              <a:t>For the column totals</a:t>
            </a:r>
          </a:p>
          <a:p>
            <a:pPr lvl="1">
              <a:lnSpc>
                <a:spcPct val="90000"/>
              </a:lnSpc>
              <a:buFont typeface="Wingdings" panose="05000000000000000000" pitchFamily="2" charset="2"/>
              <a:buNone/>
            </a:pPr>
            <a:r>
              <a:rPr lang="en-US" altLang="en-US" sz="1600" b="1" dirty="0">
                <a:latin typeface="Courier New" panose="02070309020205020404" pitchFamily="49" charset="0"/>
              </a:rPr>
              <a:t>SELECT     </a:t>
            </a:r>
            <a:r>
              <a:rPr lang="en-US" altLang="en-US" sz="1600" b="1" dirty="0" err="1">
                <a:latin typeface="Courier New" panose="02070309020205020404" pitchFamily="49" charset="0"/>
              </a:rPr>
              <a:t>S.Month_Id</a:t>
            </a:r>
            <a:r>
              <a:rPr lang="en-US" altLang="en-US" sz="1600" b="1" dirty="0">
                <a:latin typeface="Courier New" panose="02070309020205020404" pitchFamily="49" charset="0"/>
              </a:rPr>
              <a:t>, SUM (Sales) </a:t>
            </a:r>
          </a:p>
          <a:p>
            <a:pPr lvl="1">
              <a:lnSpc>
                <a:spcPct val="90000"/>
              </a:lnSpc>
              <a:buFont typeface="Wingdings" panose="05000000000000000000" pitchFamily="2" charset="2"/>
              <a:buNone/>
            </a:pPr>
            <a:r>
              <a:rPr lang="en-US" altLang="en-US" sz="1600" b="1" dirty="0">
                <a:latin typeface="Courier New" panose="02070309020205020404" pitchFamily="49" charset="0"/>
              </a:rPr>
              <a:t>FROM       Sales </a:t>
            </a:r>
          </a:p>
          <a:p>
            <a:pPr lvl="1">
              <a:lnSpc>
                <a:spcPct val="90000"/>
              </a:lnSpc>
              <a:buFont typeface="Wingdings" panose="05000000000000000000" pitchFamily="2" charset="2"/>
              <a:buNone/>
            </a:pPr>
            <a:r>
              <a:rPr lang="en-US" altLang="en-US" sz="1600" b="1" dirty="0">
                <a:latin typeface="Courier New" panose="02070309020205020404" pitchFamily="49" charset="0"/>
              </a:rPr>
              <a:t>GROUP BY   </a:t>
            </a:r>
            <a:r>
              <a:rPr lang="en-US" altLang="en-US" sz="1600" b="1" dirty="0" err="1">
                <a:latin typeface="Courier New" panose="02070309020205020404" pitchFamily="49" charset="0"/>
              </a:rPr>
              <a:t>S.Month_Id</a:t>
            </a:r>
            <a:r>
              <a:rPr lang="en-US" altLang="en-US" sz="1600" b="1" dirty="0">
                <a:latin typeface="Courier New" panose="02070309020205020404" pitchFamily="49" charset="0"/>
              </a:rPr>
              <a:t>;</a:t>
            </a:r>
          </a:p>
        </p:txBody>
      </p:sp>
      <p:sp>
        <p:nvSpPr>
          <p:cNvPr id="36868" name="Rectangle 3">
            <a:extLst>
              <a:ext uri="{FF2B5EF4-FFF2-40B4-BE49-F238E27FC236}">
                <a16:creationId xmlns:a16="http://schemas.microsoft.com/office/drawing/2014/main" id="{81BB487B-DBEF-4294-B4DB-603AA27E5311}"/>
              </a:ext>
            </a:extLst>
          </p:cNvPr>
          <p:cNvSpPr>
            <a:spLocks noGrp="1" noChangeArrowheads="1"/>
          </p:cNvSpPr>
          <p:nvPr>
            <p:ph type="title"/>
          </p:nvPr>
        </p:nvSpPr>
        <p:spPr>
          <a:xfrm>
            <a:off x="1143000" y="0"/>
            <a:ext cx="6858000" cy="514350"/>
          </a:xfrm>
          <a:noFill/>
        </p:spPr>
        <p:txBody>
          <a:bodyPr vert="horz" wrap="square" lIns="69056" tIns="34529" rIns="69056" bIns="34529" numCol="1" anchor="ctr" anchorCtr="0" compatLnSpc="1">
            <a:prstTxWarp prst="textNoShape">
              <a:avLst/>
            </a:prstTxWarp>
          </a:bodyPr>
          <a:lstStyle/>
          <a:p>
            <a:pPr eaLnBrk="1" hangingPunct="1"/>
            <a:r>
              <a:rPr lang="en-US" altLang="en-US" sz="2400"/>
              <a:t>How to create “Cube” in ROLAP using SQL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62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62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621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62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621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621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6210">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621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6210">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6210">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62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idx="4294967295"/>
          </p:nvPr>
        </p:nvSpPr>
        <p:spPr>
          <a:xfrm>
            <a:off x="1571625" y="117344"/>
            <a:ext cx="6000750" cy="571500"/>
          </a:xfrm>
        </p:spPr>
        <p:txBody>
          <a:bodyPr anchor="b"/>
          <a:lstStyle/>
          <a:p>
            <a:r>
              <a:rPr lang="en-US" altLang="en-US" sz="2400" dirty="0"/>
              <a:t>CUBE / GROUP BY Comparison</a:t>
            </a:r>
          </a:p>
        </p:txBody>
      </p:sp>
      <p:sp>
        <p:nvSpPr>
          <p:cNvPr id="61443" name="Rectangle 3"/>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44" name="Rectangle 4"/>
          <p:cNvSpPr>
            <a:spLocks noChangeArrowheads="1"/>
          </p:cNvSpPr>
          <p:nvPr/>
        </p:nvSpPr>
        <p:spPr bwMode="auto">
          <a:xfrm>
            <a:off x="4986379" y="859197"/>
            <a:ext cx="260885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State, Month, SUM(Sales)</a:t>
            </a:r>
          </a:p>
          <a:p>
            <a:r>
              <a:rPr kumimoji="0" lang="en-US" altLang="en-US" sz="1200" b="0" dirty="0">
                <a:latin typeface="Arial" charset="0"/>
              </a:rPr>
              <a:t>GROUP BY State, Month</a:t>
            </a:r>
          </a:p>
        </p:txBody>
      </p:sp>
      <p:graphicFrame>
        <p:nvGraphicFramePr>
          <p:cNvPr id="469105" name="Group 113"/>
          <p:cNvGraphicFramePr>
            <a:graphicFrameLocks noGrp="1"/>
          </p:cNvGraphicFramePr>
          <p:nvPr>
            <p:extLst>
              <p:ext uri="{D42A27DB-BD31-4B8C-83A1-F6EECF244321}">
                <p14:modId xmlns:p14="http://schemas.microsoft.com/office/powerpoint/2010/main" val="3209781378"/>
              </p:ext>
            </p:extLst>
          </p:nvPr>
        </p:nvGraphicFramePr>
        <p:xfrm>
          <a:off x="4854737" y="1320862"/>
          <a:ext cx="2567561" cy="2575755"/>
        </p:xfrm>
        <a:graphic>
          <a:graphicData uri="http://schemas.openxmlformats.org/drawingml/2006/table">
            <a:tbl>
              <a:tblPr firstRow="1">
                <a:tableStyleId>{FABFCF23-3B69-468F-B69F-88F6DE6A72F2}</a:tableStyleId>
              </a:tblPr>
              <a:tblGrid>
                <a:gridCol w="681917">
                  <a:extLst>
                    <a:ext uri="{9D8B030D-6E8A-4147-A177-3AD203B41FA5}">
                      <a16:colId xmlns:a16="http://schemas.microsoft.com/office/drawing/2014/main" val="20000"/>
                    </a:ext>
                  </a:extLst>
                </a:gridCol>
                <a:gridCol w="704554">
                  <a:extLst>
                    <a:ext uri="{9D8B030D-6E8A-4147-A177-3AD203B41FA5}">
                      <a16:colId xmlns:a16="http://schemas.microsoft.com/office/drawing/2014/main" val="20001"/>
                    </a:ext>
                  </a:extLst>
                </a:gridCol>
                <a:gridCol w="1181090">
                  <a:extLst>
                    <a:ext uri="{9D8B030D-6E8A-4147-A177-3AD203B41FA5}">
                      <a16:colId xmlns:a16="http://schemas.microsoft.com/office/drawing/2014/main" val="20002"/>
                    </a:ext>
                  </a:extLst>
                </a:gridCol>
              </a:tblGrid>
              <a:tr h="3488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State</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CN</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61483" name="Rectangle 43"/>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84" name="Rectangle 44"/>
          <p:cNvSpPr>
            <a:spLocks noChangeArrowheads="1"/>
          </p:cNvSpPr>
          <p:nvPr/>
        </p:nvSpPr>
        <p:spPr bwMode="auto">
          <a:xfrm>
            <a:off x="1670447" y="774517"/>
            <a:ext cx="2310248"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050" b="0" dirty="0">
                <a:latin typeface="Arial" charset="0"/>
              </a:rPr>
              <a:t>SELECT State, Month, SUM(Sales)</a:t>
            </a:r>
            <a:endParaRPr kumimoji="0" lang="en-US" altLang="en-US" sz="975" b="0" dirty="0">
              <a:latin typeface="Arial" charset="0"/>
            </a:endParaRPr>
          </a:p>
          <a:p>
            <a:r>
              <a:rPr kumimoji="0" lang="en-US" altLang="en-US" sz="1050" b="0" dirty="0">
                <a:latin typeface="Arial" charset="0"/>
              </a:rPr>
              <a:t>GROUP BY CUBE(State, Month)</a:t>
            </a:r>
            <a:endParaRPr kumimoji="0" lang="en-US" altLang="en-US" sz="1500" b="0" dirty="0">
              <a:latin typeface="Arial" charset="0"/>
            </a:endParaRPr>
          </a:p>
        </p:txBody>
      </p:sp>
      <p:graphicFrame>
        <p:nvGraphicFramePr>
          <p:cNvPr id="469106" name="Group 114"/>
          <p:cNvGraphicFramePr>
            <a:graphicFrameLocks noGrp="1"/>
          </p:cNvGraphicFramePr>
          <p:nvPr>
            <p:extLst>
              <p:ext uri="{D42A27DB-BD31-4B8C-83A1-F6EECF244321}">
                <p14:modId xmlns:p14="http://schemas.microsoft.com/office/powerpoint/2010/main" val="1951719444"/>
              </p:ext>
            </p:extLst>
          </p:nvPr>
        </p:nvGraphicFramePr>
        <p:xfrm>
          <a:off x="1658302" y="1182291"/>
          <a:ext cx="2228851" cy="3543300"/>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State</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Month</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SUM(Sales)</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CA</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CA</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CO</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CO</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Jan</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CO</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Feb</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Dec</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CA</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CO</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450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CN</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125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Dec</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300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Jan</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Feb</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4"/>
                  </a:ext>
                </a:extLst>
              </a:tr>
            </a:tbl>
          </a:graphicData>
        </a:graphic>
      </p:graphicFrame>
      <p:sp>
        <p:nvSpPr>
          <p:cNvPr id="2" name="TextBox 1">
            <a:extLst>
              <a:ext uri="{FF2B5EF4-FFF2-40B4-BE49-F238E27FC236}">
                <a16:creationId xmlns:a16="http://schemas.microsoft.com/office/drawing/2014/main" id="{D6068259-AB4E-414E-9FEB-EE648643F205}"/>
              </a:ext>
            </a:extLst>
          </p:cNvPr>
          <p:cNvSpPr txBox="1"/>
          <p:nvPr/>
        </p:nvSpPr>
        <p:spPr>
          <a:xfrm>
            <a:off x="3963353" y="4019550"/>
            <a:ext cx="5211127" cy="923330"/>
          </a:xfrm>
          <a:prstGeom prst="rect">
            <a:avLst/>
          </a:prstGeom>
          <a:noFill/>
        </p:spPr>
        <p:txBody>
          <a:bodyPr wrap="square" rtlCol="0">
            <a:spAutoFit/>
          </a:bodyPr>
          <a:lstStyle/>
          <a:p>
            <a:r>
              <a:rPr lang="en-US" altLang="en-US" dirty="0"/>
              <a:t>The CUBE operator clause produces all possible subtotal combinations in addition to the normal totals shown in a GROUP BY clause. </a:t>
            </a:r>
            <a:endParaRPr lang="en-US" dirty="0">
              <a:solidFill>
                <a:srgbClr val="FF0000"/>
              </a:solidFill>
            </a:endParaRPr>
          </a:p>
        </p:txBody>
      </p:sp>
    </p:spTree>
    <p:extLst>
      <p:ext uri="{BB962C8B-B14F-4D97-AF65-F5344CB8AC3E}">
        <p14:creationId xmlns:p14="http://schemas.microsoft.com/office/powerpoint/2010/main" val="210178534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8F703765-28C7-4FE9-AAAE-C39F82D342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B221B857-D4FC-4914-A692-AF874A7B9E87}" type="slidenum">
              <a:rPr lang="en-US" altLang="en-US" sz="900">
                <a:solidFill>
                  <a:srgbClr val="000000"/>
                </a:solidFill>
              </a:rPr>
              <a:pPr defTabSz="685800" eaLnBrk="1" fontAlgn="base" hangingPunct="1">
                <a:spcBef>
                  <a:spcPct val="0"/>
                </a:spcBef>
                <a:spcAft>
                  <a:spcPct val="0"/>
                </a:spcAft>
                <a:buClrTx/>
                <a:buSzTx/>
                <a:buNone/>
              </a:pPr>
              <a:t>3</a:t>
            </a:fld>
            <a:endParaRPr lang="en-US" altLang="en-US" sz="900">
              <a:solidFill>
                <a:srgbClr val="000000"/>
              </a:solidFill>
            </a:endParaRPr>
          </a:p>
        </p:txBody>
      </p:sp>
      <p:sp>
        <p:nvSpPr>
          <p:cNvPr id="49155" name="Rectangle 2">
            <a:extLst>
              <a:ext uri="{FF2B5EF4-FFF2-40B4-BE49-F238E27FC236}">
                <a16:creationId xmlns:a16="http://schemas.microsoft.com/office/drawing/2014/main" id="{16F24F62-C059-40AA-852F-1A47C8090123}"/>
              </a:ext>
            </a:extLst>
          </p:cNvPr>
          <p:cNvSpPr>
            <a:spLocks noGrp="1" noChangeArrowheads="1"/>
          </p:cNvSpPr>
          <p:nvPr>
            <p:ph type="title"/>
          </p:nvPr>
        </p:nvSpPr>
        <p:spPr>
          <a:xfrm>
            <a:off x="1143000" y="0"/>
            <a:ext cx="6858000" cy="457200"/>
          </a:xfrm>
          <a:solidFill>
            <a:schemeClr val="bg1"/>
          </a:solidFill>
        </p:spPr>
        <p:txBody>
          <a:bodyPr>
            <a:noAutofit/>
          </a:bodyPr>
          <a:lstStyle/>
          <a:p>
            <a:pPr defTabSz="697706" eaLnBrk="1" hangingPunct="1"/>
            <a:r>
              <a:rPr lang="en-US" altLang="en-US" sz="2800" b="1" dirty="0">
                <a:solidFill>
                  <a:srgbClr val="990000"/>
                </a:solidFill>
                <a:latin typeface="+mn-lt"/>
                <a:ea typeface="+mn-ea"/>
                <a:cs typeface="+mn-cs"/>
              </a:rPr>
              <a:t>OLAP Vs. OLTP</a:t>
            </a:r>
          </a:p>
        </p:txBody>
      </p:sp>
      <p:sp>
        <p:nvSpPr>
          <p:cNvPr id="307203" name="Text Box 3">
            <a:extLst>
              <a:ext uri="{FF2B5EF4-FFF2-40B4-BE49-F238E27FC236}">
                <a16:creationId xmlns:a16="http://schemas.microsoft.com/office/drawing/2014/main" id="{C30902A3-4161-475E-B6D8-44A20AED5A0C}"/>
              </a:ext>
            </a:extLst>
          </p:cNvPr>
          <p:cNvSpPr txBox="1">
            <a:spLocks noChangeArrowheads="1"/>
          </p:cNvSpPr>
          <p:nvPr/>
        </p:nvSpPr>
        <p:spPr bwMode="auto">
          <a:xfrm>
            <a:off x="1714500" y="1314450"/>
            <a:ext cx="5943600" cy="1546577"/>
          </a:xfrm>
          <a:prstGeom prst="rect">
            <a:avLst/>
          </a:prstGeom>
          <a:noFill/>
          <a:ln w="9525">
            <a:noFill/>
            <a:miter lim="800000"/>
            <a:headEnd/>
            <a:tailEnd/>
          </a:ln>
          <a:effectLst/>
        </p:spPr>
        <p:txBody>
          <a:bodyPr>
            <a:spAutoFit/>
          </a:bodyPr>
          <a:lstStyle/>
          <a:p>
            <a:pPr defTabSz="685800" fontAlgn="base">
              <a:spcBef>
                <a:spcPct val="0"/>
              </a:spcBef>
              <a:spcAft>
                <a:spcPct val="0"/>
              </a:spcAft>
              <a:defRPr/>
            </a:pPr>
            <a:r>
              <a:rPr lang="en-US" sz="2100" b="1" dirty="0">
                <a:solidFill>
                  <a:srgbClr val="000000"/>
                </a:solidFill>
                <a:latin typeface="Tahoma" charset="0"/>
              </a:rPr>
              <a:t>OLTP (On Line Transaction Processing)</a:t>
            </a:r>
          </a:p>
          <a:p>
            <a:pPr defTabSz="685800" fontAlgn="base">
              <a:spcBef>
                <a:spcPct val="0"/>
              </a:spcBef>
              <a:spcAft>
                <a:spcPct val="0"/>
              </a:spcAft>
              <a:defRPr/>
            </a:pPr>
            <a:endParaRPr lang="en-US" sz="1050" b="1" dirty="0">
              <a:solidFill>
                <a:srgbClr val="000000"/>
              </a:solidFill>
              <a:effectLst>
                <a:outerShdw blurRad="38100" dist="38100" dir="2700000" algn="tl">
                  <a:srgbClr val="000000"/>
                </a:outerShdw>
              </a:effectLst>
              <a:latin typeface="Tahoma" charset="0"/>
            </a:endParaRPr>
          </a:p>
          <a:p>
            <a:pPr defTabSz="685800" fontAlgn="base">
              <a:spcBef>
                <a:spcPct val="0"/>
              </a:spcBef>
              <a:spcAft>
                <a:spcPct val="0"/>
              </a:spcAft>
              <a:defRPr/>
            </a:pPr>
            <a:r>
              <a:rPr lang="en-US" sz="2100" dirty="0">
                <a:solidFill>
                  <a:srgbClr val="3333CC"/>
                </a:solidFill>
                <a:latin typeface="Tahoma" charset="0"/>
              </a:rPr>
              <a:t>Select </a:t>
            </a:r>
            <a:r>
              <a:rPr lang="en-US" sz="2100" dirty="0" err="1">
                <a:solidFill>
                  <a:srgbClr val="3333CC"/>
                </a:solidFill>
                <a:latin typeface="Tahoma" charset="0"/>
              </a:rPr>
              <a:t>tx_date</a:t>
            </a:r>
            <a:r>
              <a:rPr lang="en-US" sz="2100" dirty="0">
                <a:solidFill>
                  <a:srgbClr val="3333CC"/>
                </a:solidFill>
                <a:latin typeface="Tahoma" charset="0"/>
              </a:rPr>
              <a:t>, balance from </a:t>
            </a:r>
            <a:r>
              <a:rPr lang="en-US" sz="2100" dirty="0" err="1">
                <a:solidFill>
                  <a:srgbClr val="3333CC"/>
                </a:solidFill>
                <a:latin typeface="Tahoma" charset="0"/>
              </a:rPr>
              <a:t>tx_table</a:t>
            </a:r>
            <a:endParaRPr lang="en-US" sz="2100" dirty="0">
              <a:solidFill>
                <a:srgbClr val="3333CC"/>
              </a:solidFill>
              <a:latin typeface="Tahoma" charset="0"/>
            </a:endParaRPr>
          </a:p>
          <a:p>
            <a:pPr defTabSz="685800" fontAlgn="base">
              <a:spcBef>
                <a:spcPct val="0"/>
              </a:spcBef>
              <a:spcAft>
                <a:spcPct val="0"/>
              </a:spcAft>
              <a:defRPr/>
            </a:pPr>
            <a:r>
              <a:rPr lang="en-US" sz="2100" dirty="0">
                <a:solidFill>
                  <a:srgbClr val="3333CC"/>
                </a:solidFill>
                <a:latin typeface="Tahoma" charset="0"/>
              </a:rPr>
              <a:t>Where </a:t>
            </a:r>
            <a:r>
              <a:rPr lang="en-US" sz="2100" dirty="0" err="1">
                <a:solidFill>
                  <a:srgbClr val="3333CC"/>
                </a:solidFill>
                <a:latin typeface="Tahoma" charset="0"/>
              </a:rPr>
              <a:t>account_ID</a:t>
            </a:r>
            <a:r>
              <a:rPr lang="en-US" sz="2100" dirty="0">
                <a:solidFill>
                  <a:srgbClr val="3333CC"/>
                </a:solidFill>
                <a:latin typeface="Tahoma" charset="0"/>
              </a:rPr>
              <a:t> = 23876;</a:t>
            </a:r>
          </a:p>
          <a:p>
            <a:pPr defTabSz="685800" fontAlgn="base">
              <a:spcBef>
                <a:spcPct val="0"/>
              </a:spcBef>
              <a:spcAft>
                <a:spcPct val="0"/>
              </a:spcAft>
              <a:defRPr/>
            </a:pPr>
            <a:endParaRPr lang="en-US" sz="2100" dirty="0">
              <a:solidFill>
                <a:srgbClr val="3333CC"/>
              </a:solidFill>
              <a:latin typeface="Tahoma" charset="0"/>
            </a:endParaRPr>
          </a:p>
        </p:txBody>
      </p:sp>
    </p:spTree>
    <p:extLst>
      <p:ext uri="{BB962C8B-B14F-4D97-AF65-F5344CB8AC3E}">
        <p14:creationId xmlns:p14="http://schemas.microsoft.com/office/powerpoint/2010/main" val="14892940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941A1-BBC4-4DDA-9A50-401DF1BCBA3B}"/>
              </a:ext>
            </a:extLst>
          </p:cNvPr>
          <p:cNvSpPr>
            <a:spLocks noGrp="1"/>
          </p:cNvSpPr>
          <p:nvPr>
            <p:ph type="dt" sz="half" idx="10"/>
          </p:nvPr>
        </p:nvSpPr>
        <p:spPr/>
        <p:txBody>
          <a:bodyPr/>
          <a:lstStyle/>
          <a:p>
            <a:pPr>
              <a:defRPr/>
            </a:pPr>
            <a:fld id="{9937CC3A-41E1-4D15-91AA-5D8B06848F27}" type="datetime4">
              <a:rPr lang="en-US" smtClean="0"/>
              <a:pPr>
                <a:defRPr/>
              </a:pPr>
              <a:t>November 28, 2021</a:t>
            </a:fld>
            <a:endParaRPr lang="en-US"/>
          </a:p>
        </p:txBody>
      </p:sp>
      <p:sp>
        <p:nvSpPr>
          <p:cNvPr id="3" name="Slide Number Placeholder 2">
            <a:extLst>
              <a:ext uri="{FF2B5EF4-FFF2-40B4-BE49-F238E27FC236}">
                <a16:creationId xmlns:a16="http://schemas.microsoft.com/office/drawing/2014/main" id="{4F28755A-ACF7-46D8-8C6B-30139029596D}"/>
              </a:ext>
            </a:extLst>
          </p:cNvPr>
          <p:cNvSpPr>
            <a:spLocks noGrp="1"/>
          </p:cNvSpPr>
          <p:nvPr>
            <p:ph type="sldNum" sz="quarter" idx="11"/>
          </p:nvPr>
        </p:nvSpPr>
        <p:spPr/>
        <p:txBody>
          <a:bodyPr/>
          <a:lstStyle/>
          <a:p>
            <a:fld id="{9B4BAC32-F886-4C5B-9200-607C8D154000}" type="slidenum">
              <a:rPr lang="en-US" altLang="en-US" smtClean="0"/>
              <a:pPr/>
              <a:t>30</a:t>
            </a:fld>
            <a:endParaRPr lang="en-US" altLang="en-US"/>
          </a:p>
        </p:txBody>
      </p:sp>
      <p:sp>
        <p:nvSpPr>
          <p:cNvPr id="5" name="TextBox 4">
            <a:extLst>
              <a:ext uri="{FF2B5EF4-FFF2-40B4-BE49-F238E27FC236}">
                <a16:creationId xmlns:a16="http://schemas.microsoft.com/office/drawing/2014/main" id="{52FFEF22-5A3A-4F59-803B-17A76BD1BAC6}"/>
              </a:ext>
            </a:extLst>
          </p:cNvPr>
          <p:cNvSpPr txBox="1"/>
          <p:nvPr/>
        </p:nvSpPr>
        <p:spPr>
          <a:xfrm>
            <a:off x="1447800" y="895350"/>
            <a:ext cx="5564505" cy="1446550"/>
          </a:xfrm>
          <a:prstGeom prst="rect">
            <a:avLst/>
          </a:prstGeom>
          <a:noFill/>
        </p:spPr>
        <p:txBody>
          <a:bodyPr wrap="square">
            <a:spAutoFit/>
          </a:bodyPr>
          <a:lstStyle/>
          <a:p>
            <a:r>
              <a:rPr lang="en-US" sz="2200" b="1" dirty="0">
                <a:latin typeface="Lucida Console" pitchFamily="49" charset="0"/>
              </a:rPr>
              <a:t>Select</a:t>
            </a:r>
            <a:r>
              <a:rPr lang="en-US" sz="2200" b="1" dirty="0">
                <a:solidFill>
                  <a:srgbClr val="0000FF"/>
                </a:solidFill>
                <a:latin typeface="Lucida Console" pitchFamily="49" charset="0"/>
              </a:rPr>
              <a:t> CUSTID, STOREID, </a:t>
            </a:r>
            <a:r>
              <a:rPr lang="en-US" sz="2200" b="1" dirty="0">
                <a:latin typeface="Lucida Console" pitchFamily="49" charset="0"/>
              </a:rPr>
              <a:t>SUM</a:t>
            </a:r>
            <a:r>
              <a:rPr lang="en-US" sz="2200" b="1" dirty="0">
                <a:solidFill>
                  <a:srgbClr val="0000FF"/>
                </a:solidFill>
                <a:latin typeface="Lucida Console" pitchFamily="49" charset="0"/>
              </a:rPr>
              <a:t>(SALESDOLLAR)</a:t>
            </a:r>
          </a:p>
          <a:p>
            <a:r>
              <a:rPr lang="en-US" sz="2200" b="1" dirty="0">
                <a:latin typeface="Lucida Console" pitchFamily="49" charset="0"/>
              </a:rPr>
              <a:t>from</a:t>
            </a:r>
            <a:r>
              <a:rPr lang="en-US" sz="2200" b="1" dirty="0">
                <a:solidFill>
                  <a:srgbClr val="0000FF"/>
                </a:solidFill>
                <a:latin typeface="Lucida Console" pitchFamily="49" charset="0"/>
              </a:rPr>
              <a:t> SSSALES</a:t>
            </a:r>
          </a:p>
          <a:p>
            <a:r>
              <a:rPr lang="en-US" sz="2200" b="1" dirty="0">
                <a:latin typeface="Lucida Console" pitchFamily="49" charset="0"/>
              </a:rPr>
              <a:t>group by </a:t>
            </a:r>
            <a:r>
              <a:rPr lang="en-US" sz="2200" b="1" dirty="0">
                <a:solidFill>
                  <a:srgbClr val="0000FF"/>
                </a:solidFill>
                <a:latin typeface="Lucida Console" pitchFamily="49" charset="0"/>
              </a:rPr>
              <a:t>CUSTID, STOREID;</a:t>
            </a:r>
          </a:p>
        </p:txBody>
      </p:sp>
      <p:sp>
        <p:nvSpPr>
          <p:cNvPr id="6" name="AutoShape 2">
            <a:extLst>
              <a:ext uri="{FF2B5EF4-FFF2-40B4-BE49-F238E27FC236}">
                <a16:creationId xmlns:a16="http://schemas.microsoft.com/office/drawing/2014/main" id="{62A70B77-BBB5-4D67-B13C-67CDC07CA104}"/>
              </a:ext>
            </a:extLst>
          </p:cNvPr>
          <p:cNvSpPr txBox="1">
            <a:spLocks noChangeArrowheads="1"/>
          </p:cNvSpPr>
          <p:nvPr/>
        </p:nvSpPr>
        <p:spPr bwMode="auto">
          <a:xfrm>
            <a:off x="1571625" y="117344"/>
            <a:ext cx="6000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2700">
                <a:solidFill>
                  <a:schemeClr val="tx2"/>
                </a:solidFill>
                <a:latin typeface="+mj-lt"/>
                <a:ea typeface="+mj-ea"/>
                <a:cs typeface="+mj-cs"/>
              </a:defRPr>
            </a:lvl1pPr>
            <a:lvl2pPr algn="ctr" rtl="0" eaLnBrk="0" fontAlgn="base" hangingPunct="0">
              <a:spcBef>
                <a:spcPct val="0"/>
              </a:spcBef>
              <a:spcAft>
                <a:spcPct val="0"/>
              </a:spcAft>
              <a:defRPr sz="2700">
                <a:solidFill>
                  <a:schemeClr val="tx2"/>
                </a:solidFill>
                <a:latin typeface="Berlin Sans FB Demi" pitchFamily="34" charset="0"/>
              </a:defRPr>
            </a:lvl2pPr>
            <a:lvl3pPr algn="ctr" rtl="0" eaLnBrk="0" fontAlgn="base" hangingPunct="0">
              <a:spcBef>
                <a:spcPct val="0"/>
              </a:spcBef>
              <a:spcAft>
                <a:spcPct val="0"/>
              </a:spcAft>
              <a:defRPr sz="2700">
                <a:solidFill>
                  <a:schemeClr val="tx2"/>
                </a:solidFill>
                <a:latin typeface="Berlin Sans FB Demi" pitchFamily="34" charset="0"/>
              </a:defRPr>
            </a:lvl3pPr>
            <a:lvl4pPr algn="ctr" rtl="0" eaLnBrk="0" fontAlgn="base" hangingPunct="0">
              <a:spcBef>
                <a:spcPct val="0"/>
              </a:spcBef>
              <a:spcAft>
                <a:spcPct val="0"/>
              </a:spcAft>
              <a:defRPr sz="2700">
                <a:solidFill>
                  <a:schemeClr val="tx2"/>
                </a:solidFill>
                <a:latin typeface="Berlin Sans FB Demi" pitchFamily="34" charset="0"/>
              </a:defRPr>
            </a:lvl4pPr>
            <a:lvl5pPr algn="ctr" rtl="0" eaLnBrk="0" fontAlgn="base" hangingPunct="0">
              <a:spcBef>
                <a:spcPct val="0"/>
              </a:spcBef>
              <a:spcAft>
                <a:spcPct val="0"/>
              </a:spcAft>
              <a:defRPr sz="2700">
                <a:solidFill>
                  <a:schemeClr val="tx2"/>
                </a:solidFill>
                <a:latin typeface="Berlin Sans FB Demi" pitchFamily="34" charset="0"/>
              </a:defRPr>
            </a:lvl5pPr>
            <a:lvl6pPr marL="342900" algn="ctr" rtl="0" fontAlgn="base">
              <a:spcBef>
                <a:spcPct val="0"/>
              </a:spcBef>
              <a:spcAft>
                <a:spcPct val="0"/>
              </a:spcAft>
              <a:defRPr sz="2700">
                <a:solidFill>
                  <a:schemeClr val="tx2"/>
                </a:solidFill>
                <a:latin typeface="Berlin Sans FB Demi" pitchFamily="34" charset="0"/>
              </a:defRPr>
            </a:lvl6pPr>
            <a:lvl7pPr marL="685800" algn="ctr" rtl="0" fontAlgn="base">
              <a:spcBef>
                <a:spcPct val="0"/>
              </a:spcBef>
              <a:spcAft>
                <a:spcPct val="0"/>
              </a:spcAft>
              <a:defRPr sz="2700">
                <a:solidFill>
                  <a:schemeClr val="tx2"/>
                </a:solidFill>
                <a:latin typeface="Berlin Sans FB Demi" pitchFamily="34" charset="0"/>
              </a:defRPr>
            </a:lvl7pPr>
            <a:lvl8pPr marL="1028700" algn="ctr" rtl="0" fontAlgn="base">
              <a:spcBef>
                <a:spcPct val="0"/>
              </a:spcBef>
              <a:spcAft>
                <a:spcPct val="0"/>
              </a:spcAft>
              <a:defRPr sz="2700">
                <a:solidFill>
                  <a:schemeClr val="tx2"/>
                </a:solidFill>
                <a:latin typeface="Berlin Sans FB Demi" pitchFamily="34" charset="0"/>
              </a:defRPr>
            </a:lvl8pPr>
            <a:lvl9pPr marL="1371600" algn="ctr" rtl="0" fontAlgn="base">
              <a:spcBef>
                <a:spcPct val="0"/>
              </a:spcBef>
              <a:spcAft>
                <a:spcPct val="0"/>
              </a:spcAft>
              <a:defRPr sz="2700">
                <a:solidFill>
                  <a:schemeClr val="tx2"/>
                </a:solidFill>
                <a:latin typeface="Berlin Sans FB Demi" pitchFamily="34" charset="0"/>
              </a:defRPr>
            </a:lvl9pPr>
          </a:lstStyle>
          <a:p>
            <a:r>
              <a:rPr lang="en-US" altLang="en-US" sz="2400" kern="0" dirty="0"/>
              <a:t>CUBE / GROUP BY Comparison</a:t>
            </a:r>
          </a:p>
        </p:txBody>
      </p:sp>
      <p:sp>
        <p:nvSpPr>
          <p:cNvPr id="8" name="TextBox 7">
            <a:extLst>
              <a:ext uri="{FF2B5EF4-FFF2-40B4-BE49-F238E27FC236}">
                <a16:creationId xmlns:a16="http://schemas.microsoft.com/office/drawing/2014/main" id="{EFD6686C-0B97-4AD1-8431-7FFCE1B3BCD0}"/>
              </a:ext>
            </a:extLst>
          </p:cNvPr>
          <p:cNvSpPr txBox="1"/>
          <p:nvPr/>
        </p:nvSpPr>
        <p:spPr>
          <a:xfrm>
            <a:off x="1447800" y="2481701"/>
            <a:ext cx="6781800" cy="2062103"/>
          </a:xfrm>
          <a:prstGeom prst="rect">
            <a:avLst/>
          </a:prstGeom>
          <a:noFill/>
        </p:spPr>
        <p:txBody>
          <a:bodyPr wrap="square">
            <a:spAutoFit/>
          </a:bodyPr>
          <a:lstStyle/>
          <a:p>
            <a:endParaRPr lang="en-US" dirty="0"/>
          </a:p>
          <a:p>
            <a:r>
              <a:rPr lang="en-US" sz="2200" b="1" dirty="0">
                <a:latin typeface="Lucida Console" pitchFamily="49" charset="0"/>
              </a:rPr>
              <a:t>Select</a:t>
            </a:r>
            <a:r>
              <a:rPr lang="en-US" sz="2200" b="1" dirty="0">
                <a:solidFill>
                  <a:srgbClr val="0000FF"/>
                </a:solidFill>
                <a:latin typeface="Lucida Console" pitchFamily="49" charset="0"/>
              </a:rPr>
              <a:t> CUSTID, STOREID, </a:t>
            </a:r>
            <a:r>
              <a:rPr lang="en-US" sz="2200" b="1" dirty="0">
                <a:latin typeface="Lucida Console" pitchFamily="49" charset="0"/>
              </a:rPr>
              <a:t>SUM</a:t>
            </a:r>
            <a:r>
              <a:rPr lang="en-US" sz="2200" b="1" dirty="0">
                <a:solidFill>
                  <a:srgbClr val="0000FF"/>
                </a:solidFill>
                <a:latin typeface="Lucida Console" pitchFamily="49" charset="0"/>
              </a:rPr>
              <a:t>(SALESDOLLAR)</a:t>
            </a:r>
          </a:p>
          <a:p>
            <a:r>
              <a:rPr lang="en-US" sz="2200" b="1" dirty="0">
                <a:latin typeface="Lucida Console" pitchFamily="49" charset="0"/>
              </a:rPr>
              <a:t>from </a:t>
            </a:r>
            <a:r>
              <a:rPr lang="en-US" sz="2200" b="1" dirty="0">
                <a:solidFill>
                  <a:srgbClr val="0000FF"/>
                </a:solidFill>
                <a:latin typeface="Lucida Console" pitchFamily="49" charset="0"/>
              </a:rPr>
              <a:t>SSSALES</a:t>
            </a:r>
          </a:p>
          <a:p>
            <a:r>
              <a:rPr lang="en-US" sz="2200" b="1" dirty="0">
                <a:latin typeface="Lucida Console" pitchFamily="49" charset="0"/>
              </a:rPr>
              <a:t>group by </a:t>
            </a:r>
            <a:r>
              <a:rPr lang="en-US" sz="2200" b="1" dirty="0">
                <a:solidFill>
                  <a:srgbClr val="C00000"/>
                </a:solidFill>
                <a:latin typeface="Lucida Console" pitchFamily="49" charset="0"/>
              </a:rPr>
              <a:t>CUBE</a:t>
            </a:r>
            <a:r>
              <a:rPr lang="en-US" sz="2200" b="1" dirty="0">
                <a:solidFill>
                  <a:srgbClr val="0000FF"/>
                </a:solidFill>
                <a:latin typeface="Lucida Console" pitchFamily="49" charset="0"/>
              </a:rPr>
              <a:t> (CUSTID, STOREID)</a:t>
            </a:r>
          </a:p>
          <a:p>
            <a:r>
              <a:rPr lang="en-US" sz="2200" b="1" dirty="0">
                <a:latin typeface="Lucida Console" pitchFamily="49" charset="0"/>
              </a:rPr>
              <a:t>order by </a:t>
            </a:r>
            <a:r>
              <a:rPr lang="en-US" sz="2200" b="1" dirty="0">
                <a:solidFill>
                  <a:srgbClr val="0000FF"/>
                </a:solidFill>
                <a:latin typeface="Lucida Console" pitchFamily="49" charset="0"/>
              </a:rPr>
              <a:t>CUSTID, STOREID;</a:t>
            </a:r>
          </a:p>
        </p:txBody>
      </p:sp>
    </p:spTree>
    <p:extLst>
      <p:ext uri="{BB962C8B-B14F-4D97-AF65-F5344CB8AC3E}">
        <p14:creationId xmlns:p14="http://schemas.microsoft.com/office/powerpoint/2010/main" val="2625430787"/>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CUBE Example</a:t>
            </a:r>
          </a:p>
        </p:txBody>
      </p:sp>
      <p:sp>
        <p:nvSpPr>
          <p:cNvPr id="60419" name="Rectangle 3"/>
          <p:cNvSpPr>
            <a:spLocks noGrp="1" noChangeArrowheads="1"/>
          </p:cNvSpPr>
          <p:nvPr>
            <p:ph type="body" idx="1"/>
          </p:nvPr>
        </p:nvSpPr>
        <p:spPr>
          <a:xfrm>
            <a:off x="609600" y="800100"/>
            <a:ext cx="7048500" cy="946404"/>
          </a:xfrm>
        </p:spPr>
        <p:txBody>
          <a:bodyPr/>
          <a:lstStyle/>
          <a:p>
            <a:pPr>
              <a:lnSpc>
                <a:spcPct val="80000"/>
              </a:lnSpc>
            </a:pPr>
            <a:r>
              <a:rPr lang="en-US" altLang="en-US" dirty="0"/>
              <a:t>Summarize (sum, min, and count) store sales for USA and Canada in 2016 by store zip code and month</a:t>
            </a:r>
          </a:p>
          <a:p>
            <a:pPr>
              <a:lnSpc>
                <a:spcPct val="80000"/>
              </a:lnSpc>
            </a:pPr>
            <a:r>
              <a:rPr lang="en-US" altLang="en-US" dirty="0"/>
              <a:t>Generate all possible subtotals by zip code and month</a:t>
            </a:r>
          </a:p>
        </p:txBody>
      </p:sp>
      <p:sp>
        <p:nvSpPr>
          <p:cNvPr id="2" name="Rectangle 1"/>
          <p:cNvSpPr/>
          <p:nvPr/>
        </p:nvSpPr>
        <p:spPr>
          <a:xfrm>
            <a:off x="1104900" y="1746504"/>
            <a:ext cx="6934200" cy="276537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SELECT </a:t>
            </a:r>
            <a:r>
              <a:rPr lang="en-US" altLang="en-US" dirty="0" err="1">
                <a:latin typeface="Courier New" panose="02070309020205020404" pitchFamily="49" charset="0"/>
                <a:cs typeface="Courier New" panose="02070309020205020404" pitchFamily="49" charset="0"/>
              </a:rPr>
              <a:t>StoreZip</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TimeMonth</a:t>
            </a:r>
            <a:r>
              <a:rPr lang="en-US" altLang="en-US" dirty="0">
                <a:latin typeface="Courier New" panose="02070309020205020404" pitchFamily="49" charset="0"/>
                <a:cs typeface="Courier New" panose="02070309020205020404" pitchFamily="49" charset="0"/>
              </a:rPr>
              <a:t>, SUM(</a:t>
            </a:r>
            <a:r>
              <a:rPr lang="en-US" altLang="en-US" dirty="0" err="1">
                <a:latin typeface="Courier New" panose="02070309020205020404" pitchFamily="49" charset="0"/>
                <a:cs typeface="Courier New" panose="02070309020205020404" pitchFamily="49" charset="0"/>
              </a:rPr>
              <a:t>SalesDollar</a:t>
            </a:r>
            <a:r>
              <a:rPr lang="en-US" altLang="en-US" dirty="0">
                <a:latin typeface="Courier New" panose="02070309020205020404" pitchFamily="49" charset="0"/>
                <a:cs typeface="Courier New" panose="02070309020205020404" pitchFamily="49" charset="0"/>
              </a:rPr>
              <a:t>) AS </a:t>
            </a:r>
            <a:r>
              <a:rPr lang="en-US" altLang="en-US" dirty="0" err="1">
                <a:latin typeface="Courier New" panose="02070309020205020404" pitchFamily="49" charset="0"/>
                <a:cs typeface="Courier New" panose="02070309020205020404" pitchFamily="49" charset="0"/>
              </a:rPr>
              <a:t>SumSales</a:t>
            </a:r>
            <a:r>
              <a:rPr lang="en-US" altLang="en-US"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       MIN(</a:t>
            </a:r>
            <a:r>
              <a:rPr lang="en-US" altLang="en-US" dirty="0" err="1">
                <a:latin typeface="Courier New" panose="02070309020205020404" pitchFamily="49" charset="0"/>
                <a:cs typeface="Courier New" panose="02070309020205020404" pitchFamily="49" charset="0"/>
              </a:rPr>
              <a:t>SalesDollar</a:t>
            </a:r>
            <a:r>
              <a:rPr lang="en-US" altLang="en-US" dirty="0">
                <a:latin typeface="Courier New" panose="02070309020205020404" pitchFamily="49" charset="0"/>
                <a:cs typeface="Courier New" panose="02070309020205020404" pitchFamily="49" charset="0"/>
              </a:rPr>
              <a:t>) AS </a:t>
            </a:r>
            <a:r>
              <a:rPr lang="en-US" altLang="en-US" dirty="0" err="1">
                <a:latin typeface="Courier New" panose="02070309020205020404" pitchFamily="49" charset="0"/>
                <a:cs typeface="Courier New" panose="02070309020205020404" pitchFamily="49" charset="0"/>
              </a:rPr>
              <a:t>MinSales</a:t>
            </a:r>
            <a:r>
              <a:rPr lang="en-US" altLang="en-US" dirty="0">
                <a:latin typeface="Courier New" panose="02070309020205020404" pitchFamily="49" charset="0"/>
                <a:cs typeface="Courier New" panose="02070309020205020404" pitchFamily="49" charset="0"/>
              </a:rPr>
              <a:t>, COUNT(*) AS </a:t>
            </a:r>
            <a:r>
              <a:rPr lang="en-US" altLang="en-US" dirty="0" err="1">
                <a:latin typeface="Courier New" panose="02070309020205020404" pitchFamily="49" charset="0"/>
                <a:cs typeface="Courier New" panose="02070309020205020404" pitchFamily="49" charset="0"/>
              </a:rPr>
              <a:t>RowCount</a:t>
            </a:r>
            <a:endParaRPr lang="en-US" altLang="en-US"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 FROM </a:t>
            </a:r>
            <a:r>
              <a:rPr lang="en-US" altLang="en-US" dirty="0" err="1">
                <a:latin typeface="Courier New" panose="02070309020205020404" pitchFamily="49" charset="0"/>
                <a:cs typeface="Courier New" panose="02070309020205020404" pitchFamily="49" charset="0"/>
              </a:rPr>
              <a:t>SSSales</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SSStore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SSTimeDim</a:t>
            </a:r>
            <a:endParaRPr lang="en-US" altLang="en-US"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 WHERE </a:t>
            </a:r>
            <a:r>
              <a:rPr lang="en-US" altLang="en-US" dirty="0" err="1">
                <a:latin typeface="Courier New" panose="02070309020205020404" pitchFamily="49" charset="0"/>
                <a:cs typeface="Courier New" panose="02070309020205020404" pitchFamily="49" charset="0"/>
              </a:rPr>
              <a:t>SSSales.StoreId</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SSStore.StoreId</a:t>
            </a:r>
            <a:r>
              <a:rPr lang="en-US" altLang="en-US"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   AND </a:t>
            </a:r>
            <a:r>
              <a:rPr lang="en-US" altLang="en-US" dirty="0" err="1">
                <a:latin typeface="Courier New" panose="02070309020205020404" pitchFamily="49" charset="0"/>
                <a:cs typeface="Courier New" panose="02070309020205020404" pitchFamily="49" charset="0"/>
              </a:rPr>
              <a:t>SSSales.TimeNo</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SSTimeDim.TimeNo</a:t>
            </a:r>
            <a:endParaRPr lang="en-US" altLang="en-US"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   AND (</a:t>
            </a:r>
            <a:r>
              <a:rPr lang="en-US" altLang="en-US" dirty="0" err="1">
                <a:latin typeface="Courier New" panose="02070309020205020404" pitchFamily="49" charset="0"/>
                <a:cs typeface="Courier New" panose="02070309020205020404" pitchFamily="49" charset="0"/>
              </a:rPr>
              <a:t>StoreNation</a:t>
            </a:r>
            <a:r>
              <a:rPr lang="en-US" altLang="en-US" dirty="0">
                <a:latin typeface="Courier New" panose="02070309020205020404" pitchFamily="49" charset="0"/>
                <a:cs typeface="Courier New" panose="02070309020205020404" pitchFamily="49" charset="0"/>
              </a:rPr>
              <a:t> = 'USA' OR </a:t>
            </a:r>
            <a:r>
              <a:rPr lang="en-US" altLang="en-US" dirty="0" err="1">
                <a:latin typeface="Courier New" panose="02070309020205020404" pitchFamily="49" charset="0"/>
                <a:cs typeface="Courier New" panose="02070309020205020404" pitchFamily="49" charset="0"/>
              </a:rPr>
              <a:t>StoreNation</a:t>
            </a:r>
            <a:r>
              <a:rPr lang="en-US" altLang="en-US"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   AND </a:t>
            </a:r>
            <a:r>
              <a:rPr lang="en-US" altLang="en-US" dirty="0" err="1">
                <a:latin typeface="Courier New" panose="02070309020205020404" pitchFamily="49" charset="0"/>
                <a:cs typeface="Courier New" panose="02070309020205020404" pitchFamily="49" charset="0"/>
              </a:rPr>
              <a:t>TimeYear</a:t>
            </a:r>
            <a:r>
              <a:rPr lang="en-US" altLang="en-US"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dirty="0">
                <a:latin typeface="Courier New" panose="02070309020205020404" pitchFamily="49" charset="0"/>
                <a:cs typeface="Courier New" panose="02070309020205020404" pitchFamily="49" charset="0"/>
              </a:rPr>
              <a:t> GROUP BY CUBE (</a:t>
            </a:r>
            <a:r>
              <a:rPr lang="en-US" altLang="en-US" dirty="0" err="1">
                <a:latin typeface="Courier New" panose="02070309020205020404" pitchFamily="49" charset="0"/>
                <a:cs typeface="Courier New" panose="02070309020205020404" pitchFamily="49" charset="0"/>
              </a:rPr>
              <a:t>StoreZip</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TimeMonth</a:t>
            </a:r>
            <a:r>
              <a:rPr lang="en-US" altLang="en-US" dirty="0">
                <a:latin typeface="Courier New" panose="02070309020205020404" pitchFamily="49" charset="0"/>
                <a:cs typeface="Courier New" panose="02070309020205020404" pitchFamily="49" charset="0"/>
              </a:rPr>
              <a:t>)</a:t>
            </a:r>
          </a:p>
          <a:p>
            <a:pPr>
              <a:lnSpc>
                <a:spcPct val="80000"/>
              </a:lnSpc>
              <a:buNone/>
            </a:pPr>
            <a:r>
              <a:rPr lang="en-US" altLang="en-US" dirty="0">
                <a:latin typeface="Courier New" panose="02070309020205020404" pitchFamily="49" charset="0"/>
                <a:cs typeface="Courier New" panose="02070309020205020404" pitchFamily="49" charset="0"/>
              </a:rPr>
              <a:t> ORDER BY </a:t>
            </a:r>
            <a:r>
              <a:rPr lang="en-US" altLang="en-US" dirty="0" err="1">
                <a:latin typeface="Courier New" panose="02070309020205020404" pitchFamily="49" charset="0"/>
                <a:cs typeface="Courier New" panose="02070309020205020404" pitchFamily="49" charset="0"/>
              </a:rPr>
              <a:t>StoreZip</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TimeMonth</a:t>
            </a:r>
            <a:r>
              <a:rPr lang="en-US"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252150"/>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Operator Calculations</a:t>
            </a:r>
          </a:p>
        </p:txBody>
      </p:sp>
      <p:sp>
        <p:nvSpPr>
          <p:cNvPr id="62467" name="Rectangle 3"/>
          <p:cNvSpPr>
            <a:spLocks noGrp="1" noChangeArrowheads="1"/>
          </p:cNvSpPr>
          <p:nvPr>
            <p:ph type="body" idx="4294967295"/>
          </p:nvPr>
        </p:nvSpPr>
        <p:spPr/>
        <p:txBody>
          <a:bodyPr/>
          <a:lstStyle/>
          <a:p>
            <a:pPr eaLnBrk="1" hangingPunct="1"/>
            <a:r>
              <a:rPr lang="en-US" altLang="en-US" sz="2100" dirty="0"/>
              <a:t>GROUP BY CUBE(Col1, Col2)</a:t>
            </a:r>
          </a:p>
          <a:p>
            <a:pPr lvl="1"/>
            <a:r>
              <a:rPr lang="en-US" altLang="en-US" i="1" dirty="0"/>
              <a:t>M</a:t>
            </a:r>
            <a:r>
              <a:rPr lang="en-US" altLang="en-US" dirty="0"/>
              <a:t> unique values in Col1</a:t>
            </a:r>
          </a:p>
          <a:p>
            <a:pPr lvl="1"/>
            <a:r>
              <a:rPr lang="en-US" altLang="en-US" i="1" dirty="0"/>
              <a:t>N</a:t>
            </a:r>
            <a:r>
              <a:rPr lang="en-US" altLang="en-US" dirty="0"/>
              <a:t> unique values in Col2</a:t>
            </a:r>
          </a:p>
          <a:p>
            <a:pPr eaLnBrk="1" hangingPunct="1"/>
            <a:r>
              <a:rPr lang="en-US" altLang="en-US" sz="2100" dirty="0"/>
              <a:t>Result rows</a:t>
            </a:r>
          </a:p>
          <a:p>
            <a:pPr lvl="1" eaLnBrk="1" hangingPunct="1"/>
            <a:r>
              <a:rPr lang="en-US" altLang="en-US" sz="1800" dirty="0"/>
              <a:t>Maximum of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rows: GROUP BY Col1, Col2</a:t>
            </a:r>
          </a:p>
          <a:p>
            <a:pPr lvl="1" eaLnBrk="1" hangingPunct="1"/>
            <a:r>
              <a:rPr lang="en-US" altLang="en-US" sz="1800" dirty="0"/>
              <a:t>Maximum subtotal rows of </a:t>
            </a:r>
            <a:r>
              <a:rPr lang="en-US" altLang="en-US" sz="1800" i="1" dirty="0"/>
              <a:t>M</a:t>
            </a:r>
            <a:r>
              <a:rPr lang="en-US" altLang="en-US" sz="1800" dirty="0"/>
              <a:t> + </a:t>
            </a:r>
            <a:r>
              <a:rPr lang="en-US" altLang="en-US" sz="1800" i="1" dirty="0"/>
              <a:t>N</a:t>
            </a:r>
            <a:r>
              <a:rPr lang="en-US" altLang="en-US" sz="1800" dirty="0"/>
              <a:t> + 1 (CUBE)</a:t>
            </a:r>
          </a:p>
          <a:p>
            <a:r>
              <a:rPr lang="en-US" altLang="en-US" sz="2100" dirty="0"/>
              <a:t>Subtotal groups</a:t>
            </a:r>
          </a:p>
          <a:p>
            <a:pPr lvl="1"/>
            <a:r>
              <a:rPr lang="en-US" altLang="en-US" dirty="0"/>
              <a:t>Three groups of subtotal rows (Col1, Col2, grand total)</a:t>
            </a:r>
          </a:p>
        </p:txBody>
      </p:sp>
    </p:spTree>
    <p:extLst>
      <p:ext uri="{BB962C8B-B14F-4D97-AF65-F5344CB8AC3E}">
        <p14:creationId xmlns:p14="http://schemas.microsoft.com/office/powerpoint/2010/main" val="411658382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D0DA8516-AC52-4FDA-A571-8D86CE42C09F}"/>
              </a:ext>
            </a:extLst>
          </p:cNvPr>
          <p:cNvSpPr>
            <a:spLocks noGrp="1"/>
          </p:cNvSpPr>
          <p:nvPr>
            <p:ph type="sldNum" sz="quarter" idx="11"/>
          </p:nvPr>
        </p:nvSpPr>
        <p:spPr>
          <a:xfrm>
            <a:off x="6057900" y="4681538"/>
            <a:ext cx="1597819" cy="3559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CC7F00F2-9CA3-493B-9278-7390F6E43EC1}" type="slidenum">
              <a:rPr lang="en-US" altLang="en-US" sz="1050">
                <a:solidFill>
                  <a:srgbClr val="000000"/>
                </a:solidFill>
              </a:rPr>
              <a:pPr defTabSz="685800" eaLnBrk="1" fontAlgn="base" hangingPunct="1">
                <a:spcBef>
                  <a:spcPct val="0"/>
                </a:spcBef>
                <a:spcAft>
                  <a:spcPct val="0"/>
                </a:spcAft>
                <a:buClrTx/>
                <a:buSzTx/>
                <a:buNone/>
              </a:pPr>
              <a:t>33</a:t>
            </a:fld>
            <a:endParaRPr lang="en-US" altLang="en-US" sz="1050">
              <a:solidFill>
                <a:srgbClr val="000000"/>
              </a:solidFill>
            </a:endParaRPr>
          </a:p>
        </p:txBody>
      </p:sp>
      <p:sp>
        <p:nvSpPr>
          <p:cNvPr id="23555" name="Rectangle 2">
            <a:extLst>
              <a:ext uri="{FF2B5EF4-FFF2-40B4-BE49-F238E27FC236}">
                <a16:creationId xmlns:a16="http://schemas.microsoft.com/office/drawing/2014/main" id="{177A7C2E-3275-4A8C-8009-8F2613891E4C}"/>
              </a:ext>
            </a:extLst>
          </p:cNvPr>
          <p:cNvSpPr>
            <a:spLocks noGrp="1" noChangeArrowheads="1"/>
          </p:cNvSpPr>
          <p:nvPr>
            <p:ph type="title"/>
          </p:nvPr>
        </p:nvSpPr>
        <p:spPr>
          <a:xfrm>
            <a:off x="1143000" y="0"/>
            <a:ext cx="6858000" cy="514350"/>
          </a:xfrm>
          <a:noFill/>
        </p:spPr>
        <p:txBody>
          <a:bodyPr vert="horz" wrap="square" lIns="69056" tIns="34529" rIns="69056" bIns="34529" numCol="1" anchor="ctr" anchorCtr="0" compatLnSpc="1">
            <a:prstTxWarp prst="textNoShape">
              <a:avLst/>
            </a:prstTxWarp>
          </a:bodyPr>
          <a:lstStyle/>
          <a:p>
            <a:pPr eaLnBrk="1" hangingPunct="1"/>
            <a:r>
              <a:rPr lang="en-US" altLang="en-US" dirty="0"/>
              <a:t>Cube operations</a:t>
            </a:r>
          </a:p>
        </p:txBody>
      </p:sp>
      <p:sp>
        <p:nvSpPr>
          <p:cNvPr id="622597" name="Rectangle 5">
            <a:extLst>
              <a:ext uri="{FF2B5EF4-FFF2-40B4-BE49-F238E27FC236}">
                <a16:creationId xmlns:a16="http://schemas.microsoft.com/office/drawing/2014/main" id="{BBCCF9ED-9758-4DF5-AD45-F35C917C5B44}"/>
              </a:ext>
            </a:extLst>
          </p:cNvPr>
          <p:cNvSpPr>
            <a:spLocks noGrp="1" noChangeArrowheads="1"/>
          </p:cNvSpPr>
          <p:nvPr>
            <p:ph type="body" idx="1"/>
          </p:nvPr>
        </p:nvSpPr>
        <p:spPr>
          <a:xfrm>
            <a:off x="457200" y="857250"/>
            <a:ext cx="8001000" cy="3943350"/>
          </a:xfrm>
        </p:spPr>
        <p:txBody>
          <a:bodyPr/>
          <a:lstStyle/>
          <a:p>
            <a:pPr marL="342900" lvl="1" indent="0" algn="just" eaLnBrk="1" hangingPunct="1">
              <a:lnSpc>
                <a:spcPct val="80000"/>
              </a:lnSpc>
              <a:buNone/>
            </a:pPr>
            <a:endParaRPr lang="en-US" altLang="en-US" dirty="0"/>
          </a:p>
          <a:p>
            <a:pPr algn="just" eaLnBrk="1" hangingPunct="1">
              <a:lnSpc>
                <a:spcPct val="80000"/>
              </a:lnSpc>
            </a:pPr>
            <a:r>
              <a:rPr lang="en-US" altLang="en-US" b="1" dirty="0"/>
              <a:t>Rollup: </a:t>
            </a:r>
            <a:r>
              <a:rPr lang="en-US" altLang="en-US" dirty="0"/>
              <a:t>summarize data</a:t>
            </a:r>
          </a:p>
          <a:p>
            <a:pPr lvl="1" algn="just" eaLnBrk="1" hangingPunct="1">
              <a:lnSpc>
                <a:spcPct val="80000"/>
              </a:lnSpc>
            </a:pPr>
            <a:r>
              <a:rPr lang="en-US" altLang="en-US" dirty="0"/>
              <a:t>e.g., given sales data, summarize sales for last year by product category and region</a:t>
            </a:r>
          </a:p>
          <a:p>
            <a:pPr lvl="1" algn="just" eaLnBrk="1" hangingPunct="1">
              <a:lnSpc>
                <a:spcPct val="80000"/>
              </a:lnSpc>
            </a:pPr>
            <a:endParaRPr lang="en-US" altLang="en-US" dirty="0"/>
          </a:p>
          <a:p>
            <a:pPr algn="just" eaLnBrk="1" hangingPunct="1">
              <a:lnSpc>
                <a:spcPct val="80000"/>
              </a:lnSpc>
            </a:pPr>
            <a:r>
              <a:rPr lang="en-US" altLang="en-US" b="1" dirty="0"/>
              <a:t>Drill down:  </a:t>
            </a:r>
            <a:r>
              <a:rPr lang="en-US" altLang="en-US" dirty="0"/>
              <a:t>get more details</a:t>
            </a:r>
          </a:p>
          <a:p>
            <a:pPr lvl="1" algn="just" eaLnBrk="1" hangingPunct="1">
              <a:lnSpc>
                <a:spcPct val="80000"/>
              </a:lnSpc>
            </a:pPr>
            <a:r>
              <a:rPr lang="en-US" altLang="en-US" dirty="0"/>
              <a:t>e.g., given summarized sales as above, find breakup of sales by city within each region</a:t>
            </a:r>
          </a:p>
          <a:p>
            <a:pPr lvl="1" algn="just" eaLnBrk="1" hangingPunct="1">
              <a:lnSpc>
                <a:spcPct val="80000"/>
              </a:lnSpc>
            </a:pPr>
            <a:endParaRPr lang="en-US" altLang="en-US" dirty="0"/>
          </a:p>
          <a:p>
            <a:pPr lvl="1" algn="just" eaLnBrk="1" hangingPunct="1">
              <a:lnSpc>
                <a:spcPct val="80000"/>
              </a:lnSpc>
            </a:pPr>
            <a:endParaRPr lang="en-US" altLang="en-US" dirty="0"/>
          </a:p>
          <a:p>
            <a:pPr algn="just" eaLnBrk="1" hangingPunct="1">
              <a:lnSpc>
                <a:spcPct val="80000"/>
              </a:lnSpc>
            </a:pPr>
            <a:r>
              <a:rPr lang="en-US" altLang="en-US" b="1" dirty="0"/>
              <a:t>Slice and dice:  </a:t>
            </a:r>
            <a:r>
              <a:rPr lang="en-US" altLang="en-US" dirty="0"/>
              <a:t>select and project </a:t>
            </a:r>
          </a:p>
          <a:p>
            <a:pPr lvl="1" algn="just" eaLnBrk="1" hangingPunct="1">
              <a:lnSpc>
                <a:spcPct val="80000"/>
              </a:lnSpc>
            </a:pPr>
            <a:r>
              <a:rPr lang="en-US" altLang="en-US" dirty="0"/>
              <a:t>e.g.:  Sales of soft-drinks in any city during last quarter</a:t>
            </a:r>
          </a:p>
          <a:p>
            <a:pPr marL="342900" lvl="1" indent="0" algn="just" eaLnBrk="1" hangingPunct="1">
              <a:lnSpc>
                <a:spcPct val="80000"/>
              </a:lnSpc>
              <a:buNone/>
            </a:pPr>
            <a:endParaRPr lang="en-US"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259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259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259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259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259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25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09B5-009B-4848-B549-6664E55CCA51}"/>
              </a:ext>
            </a:extLst>
          </p:cNvPr>
          <p:cNvSpPr>
            <a:spLocks noGrp="1"/>
          </p:cNvSpPr>
          <p:nvPr>
            <p:ph type="title"/>
          </p:nvPr>
        </p:nvSpPr>
        <p:spPr/>
        <p:txBody>
          <a:bodyPr/>
          <a:lstStyle/>
          <a:p>
            <a:r>
              <a:rPr lang="en-US" dirty="0"/>
              <a:t>ROLLUP Operator Characteristics</a:t>
            </a:r>
          </a:p>
        </p:txBody>
      </p:sp>
      <p:sp>
        <p:nvSpPr>
          <p:cNvPr id="3" name="Content Placeholder 2">
            <a:extLst>
              <a:ext uri="{FF2B5EF4-FFF2-40B4-BE49-F238E27FC236}">
                <a16:creationId xmlns:a16="http://schemas.microsoft.com/office/drawing/2014/main" id="{A8676D4B-7F47-4657-812F-0B2672D97316}"/>
              </a:ext>
            </a:extLst>
          </p:cNvPr>
          <p:cNvSpPr>
            <a:spLocks noGrp="1"/>
          </p:cNvSpPr>
          <p:nvPr>
            <p:ph idx="1"/>
          </p:nvPr>
        </p:nvSpPr>
        <p:spPr/>
        <p:txBody>
          <a:bodyPr/>
          <a:lstStyle/>
          <a:p>
            <a:pPr lvl="0"/>
            <a:r>
              <a:rPr lang="en-US" sz="1800" dirty="0"/>
              <a:t>Partial set of subtotals</a:t>
            </a:r>
          </a:p>
          <a:p>
            <a:pPr lvl="0"/>
            <a:r>
              <a:rPr lang="en-US" sz="1800" dirty="0"/>
              <a:t>Appropriate for </a:t>
            </a:r>
            <a:r>
              <a:rPr lang="en-US" sz="1800" dirty="0">
                <a:solidFill>
                  <a:srgbClr val="FF0000"/>
                </a:solidFill>
              </a:rPr>
              <a:t>hierarchical dimensions</a:t>
            </a:r>
          </a:p>
          <a:p>
            <a:pPr lvl="0"/>
            <a:r>
              <a:rPr lang="en-US" sz="1800" dirty="0"/>
              <a:t>Order dependent, coarsest to finest</a:t>
            </a:r>
          </a:p>
          <a:p>
            <a:endParaRPr lang="en-US" dirty="0"/>
          </a:p>
        </p:txBody>
      </p:sp>
      <p:sp>
        <p:nvSpPr>
          <p:cNvPr id="4" name="Date Placeholder 3">
            <a:extLst>
              <a:ext uri="{FF2B5EF4-FFF2-40B4-BE49-F238E27FC236}">
                <a16:creationId xmlns:a16="http://schemas.microsoft.com/office/drawing/2014/main" id="{22F85B4E-FC44-42AC-A99A-E3548FFB446E}"/>
              </a:ext>
            </a:extLst>
          </p:cNvPr>
          <p:cNvSpPr>
            <a:spLocks noGrp="1"/>
          </p:cNvSpPr>
          <p:nvPr>
            <p:ph type="dt" sz="half" idx="10"/>
          </p:nvPr>
        </p:nvSpPr>
        <p:spPr/>
        <p:txBody>
          <a:bodyPr/>
          <a:lstStyle/>
          <a:p>
            <a:pPr>
              <a:defRPr/>
            </a:pPr>
            <a:fld id="{EAEED520-1755-42A3-A1BE-8E4E1BBB8962}" type="datetime4">
              <a:rPr lang="en-US" smtClean="0"/>
              <a:pPr>
                <a:defRPr/>
              </a:pPr>
              <a:t>November 28, 2021</a:t>
            </a:fld>
            <a:endParaRPr lang="en-US"/>
          </a:p>
        </p:txBody>
      </p:sp>
      <p:sp>
        <p:nvSpPr>
          <p:cNvPr id="5" name="Slide Number Placeholder 4">
            <a:extLst>
              <a:ext uri="{FF2B5EF4-FFF2-40B4-BE49-F238E27FC236}">
                <a16:creationId xmlns:a16="http://schemas.microsoft.com/office/drawing/2014/main" id="{A6C4E042-62BC-435C-A492-74FCC7A5C5FD}"/>
              </a:ext>
            </a:extLst>
          </p:cNvPr>
          <p:cNvSpPr>
            <a:spLocks noGrp="1"/>
          </p:cNvSpPr>
          <p:nvPr>
            <p:ph type="sldNum" sz="quarter" idx="11"/>
          </p:nvPr>
        </p:nvSpPr>
        <p:spPr/>
        <p:txBody>
          <a:bodyPr/>
          <a:lstStyle/>
          <a:p>
            <a:fld id="{49BC0018-60C1-4BB9-8E02-74F1718E45CD}" type="slidenum">
              <a:rPr lang="en-US" altLang="en-US" smtClean="0"/>
              <a:pPr/>
              <a:t>34</a:t>
            </a:fld>
            <a:endParaRPr lang="en-US" altLang="en-US"/>
          </a:p>
        </p:txBody>
      </p:sp>
    </p:spTree>
    <p:extLst>
      <p:ext uri="{BB962C8B-B14F-4D97-AF65-F5344CB8AC3E}">
        <p14:creationId xmlns:p14="http://schemas.microsoft.com/office/powerpoint/2010/main" val="3759722530"/>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idx="4294967295"/>
          </p:nvPr>
        </p:nvSpPr>
        <p:spPr>
          <a:xfrm>
            <a:off x="1571625" y="4899"/>
            <a:ext cx="6000750" cy="598885"/>
          </a:xfrm>
        </p:spPr>
        <p:txBody>
          <a:bodyPr anchor="b"/>
          <a:lstStyle/>
          <a:p>
            <a:pPr eaLnBrk="1" hangingPunct="1"/>
            <a:r>
              <a:rPr lang="en-US" altLang="en-US" sz="3000" dirty="0"/>
              <a:t>ROLLUP/GROUP BY Comparison</a:t>
            </a:r>
          </a:p>
        </p:txBody>
      </p:sp>
      <p:sp>
        <p:nvSpPr>
          <p:cNvPr id="65539" name="Rectangle 44"/>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40" name="Rectangle 45"/>
          <p:cNvSpPr>
            <a:spLocks noChangeArrowheads="1"/>
          </p:cNvSpPr>
          <p:nvPr/>
        </p:nvSpPr>
        <p:spPr bwMode="auto">
          <a:xfrm>
            <a:off x="4861560" y="1081713"/>
            <a:ext cx="25482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p>
          <a:p>
            <a:r>
              <a:rPr kumimoji="0" lang="en-US" altLang="en-US" sz="1200" b="0" dirty="0">
                <a:latin typeface="Arial" charset="0"/>
              </a:rPr>
              <a:t>GROUP BY Year, Month</a:t>
            </a:r>
          </a:p>
        </p:txBody>
      </p:sp>
      <p:graphicFrame>
        <p:nvGraphicFramePr>
          <p:cNvPr id="477288" name="Group 104"/>
          <p:cNvGraphicFramePr>
            <a:graphicFrameLocks noGrp="1"/>
          </p:cNvGraphicFramePr>
          <p:nvPr/>
        </p:nvGraphicFramePr>
        <p:xfrm>
          <a:off x="4952643" y="1530430"/>
          <a:ext cx="2361010" cy="2278288"/>
        </p:xfrm>
        <a:graphic>
          <a:graphicData uri="http://schemas.openxmlformats.org/drawingml/2006/table">
            <a:tbl>
              <a:tblPr firstRow="1">
                <a:tableStyleId>{FABFCF23-3B69-468F-B69F-88F6DE6A72F2}</a:tableStyleId>
              </a:tblPr>
              <a:tblGrid>
                <a:gridCol w="571500">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1117997">
                  <a:extLst>
                    <a:ext uri="{9D8B030D-6E8A-4147-A177-3AD203B41FA5}">
                      <a16:colId xmlns:a16="http://schemas.microsoft.com/office/drawing/2014/main" val="20002"/>
                    </a:ext>
                  </a:extLst>
                </a:gridCol>
              </a:tblGrid>
              <a:tr h="4800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Year</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Jan</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bl>
          </a:graphicData>
        </a:graphic>
      </p:graphicFrame>
      <p:sp>
        <p:nvSpPr>
          <p:cNvPr id="65579" name="Rectangle 8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80" name="Rectangle 85"/>
          <p:cNvSpPr>
            <a:spLocks noChangeArrowheads="1"/>
          </p:cNvSpPr>
          <p:nvPr/>
        </p:nvSpPr>
        <p:spPr bwMode="auto">
          <a:xfrm>
            <a:off x="1450181" y="1049090"/>
            <a:ext cx="30122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endParaRPr kumimoji="0" lang="en-US" altLang="en-US" sz="1125" b="0" dirty="0">
              <a:latin typeface="Arial" charset="0"/>
            </a:endParaRPr>
          </a:p>
          <a:p>
            <a:r>
              <a:rPr kumimoji="0" lang="en-US" altLang="en-US" sz="1200" b="0" dirty="0">
                <a:latin typeface="Arial" charset="0"/>
              </a:rPr>
              <a:t>GROUP BY ROLLUP(Year, Month)</a:t>
            </a:r>
            <a:endParaRPr kumimoji="0" lang="en-US" altLang="en-US" sz="1800" b="0" dirty="0">
              <a:latin typeface="Arial" charset="0"/>
            </a:endParaRPr>
          </a:p>
        </p:txBody>
      </p:sp>
      <p:graphicFrame>
        <p:nvGraphicFramePr>
          <p:cNvPr id="477286" name="Group 102"/>
          <p:cNvGraphicFramePr>
            <a:graphicFrameLocks noGrp="1"/>
          </p:cNvGraphicFramePr>
          <p:nvPr/>
        </p:nvGraphicFramePr>
        <p:xfrm>
          <a:off x="1570435" y="1530430"/>
          <a:ext cx="2228851" cy="2697360"/>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4343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Year</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solidFill>
                            <a:schemeClr val="tx1"/>
                          </a:solidFill>
                          <a:effectLst/>
                        </a:rPr>
                        <a:t>Month</a:t>
                      </a:r>
                      <a:endParaRPr kumimoji="0" lang="en-US" sz="2100" b="1"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SUM(Sales)</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Jan</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Jan</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325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675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8607539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2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8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ROLLUP Example</a:t>
            </a:r>
          </a:p>
        </p:txBody>
      </p:sp>
      <p:sp>
        <p:nvSpPr>
          <p:cNvPr id="66563" name="Rectangle 3"/>
          <p:cNvSpPr>
            <a:spLocks noGrp="1" noChangeArrowheads="1"/>
          </p:cNvSpPr>
          <p:nvPr>
            <p:ph type="body" idx="1"/>
          </p:nvPr>
        </p:nvSpPr>
        <p:spPr>
          <a:xfrm>
            <a:off x="1371600" y="800100"/>
            <a:ext cx="6286500" cy="809244"/>
          </a:xfrm>
        </p:spPr>
        <p:txBody>
          <a:bodyPr/>
          <a:lstStyle/>
          <a:p>
            <a:pPr>
              <a:lnSpc>
                <a:spcPct val="80000"/>
              </a:lnSpc>
            </a:pPr>
            <a:r>
              <a:rPr lang="en-US" altLang="en-US" dirty="0"/>
              <a:t>Summarize (SUM, COUNT, and MIN) store sales for USA and Canada between 2016 and 2017 by year and month</a:t>
            </a:r>
          </a:p>
          <a:p>
            <a:pPr>
              <a:lnSpc>
                <a:spcPct val="80000"/>
              </a:lnSpc>
            </a:pPr>
            <a:r>
              <a:rPr lang="en-US" altLang="en-US" dirty="0"/>
              <a:t>Generate partial subtotals for year and month</a:t>
            </a:r>
            <a:endParaRPr lang="en-US" altLang="en-US" dirty="0">
              <a:latin typeface="Courier New" panose="02070309020205020404" pitchFamily="49" charset="0"/>
              <a:cs typeface="Courier New" panose="02070309020205020404" pitchFamily="49" charset="0"/>
            </a:endParaRPr>
          </a:p>
        </p:txBody>
      </p:sp>
      <p:sp>
        <p:nvSpPr>
          <p:cNvPr id="2" name="Rectangle 1"/>
          <p:cNvSpPr/>
          <p:nvPr/>
        </p:nvSpPr>
        <p:spPr>
          <a:xfrm>
            <a:off x="685800" y="2029991"/>
            <a:ext cx="6972300"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BETWEEN 2016 AND 2017</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0407212"/>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idx="4294967295"/>
          </p:nvPr>
        </p:nvSpPr>
        <p:spPr/>
        <p:txBody>
          <a:bodyPr anchor="b"/>
          <a:lstStyle/>
          <a:p>
            <a:pPr eaLnBrk="1" hangingPunct="1"/>
            <a:r>
              <a:rPr lang="en-US" altLang="en-US" dirty="0"/>
              <a:t>ROLLUP Calculations</a:t>
            </a:r>
          </a:p>
        </p:txBody>
      </p:sp>
      <p:sp>
        <p:nvSpPr>
          <p:cNvPr id="67587" name="Rectangle 3"/>
          <p:cNvSpPr>
            <a:spLocks noGrp="1" noChangeArrowheads="1"/>
          </p:cNvSpPr>
          <p:nvPr>
            <p:ph type="body" idx="4294967295"/>
          </p:nvPr>
        </p:nvSpPr>
        <p:spPr/>
        <p:txBody>
          <a:bodyPr/>
          <a:lstStyle/>
          <a:p>
            <a:pPr eaLnBrk="1" hangingPunct="1"/>
            <a:r>
              <a:rPr lang="en-US" altLang="en-US" sz="2100" dirty="0"/>
              <a:t>Two grouping columns</a:t>
            </a:r>
          </a:p>
          <a:p>
            <a:pPr lvl="1" eaLnBrk="1" hangingPunct="1"/>
            <a:r>
              <a:rPr lang="en-US" altLang="en-US" sz="1800" i="1" dirty="0"/>
              <a:t>N</a:t>
            </a:r>
            <a:r>
              <a:rPr lang="en-US" altLang="en-US" sz="1800" dirty="0"/>
              <a:t> distinct values in outer most column</a:t>
            </a:r>
          </a:p>
          <a:p>
            <a:pPr lvl="1" eaLnBrk="1" hangingPunct="1"/>
            <a:r>
              <a:rPr lang="en-US" altLang="en-US" sz="1800" dirty="0"/>
              <a:t>Maximum subtotal rows: </a:t>
            </a:r>
            <a:r>
              <a:rPr lang="en-US" altLang="en-US" sz="1800" i="1" dirty="0"/>
              <a:t>N</a:t>
            </a:r>
            <a:r>
              <a:rPr lang="en-US" altLang="en-US" sz="1800" dirty="0"/>
              <a:t> + 1</a:t>
            </a:r>
          </a:p>
          <a:p>
            <a:pPr eaLnBrk="1" hangingPunct="1"/>
            <a:r>
              <a:rPr lang="en-US" altLang="en-US" sz="2100" dirty="0"/>
              <a:t>Two grouping columns</a:t>
            </a:r>
          </a:p>
          <a:p>
            <a:pPr lvl="1" eaLnBrk="1" hangingPunct="1"/>
            <a:r>
              <a:rPr lang="en-US" altLang="en-US" sz="1800" dirty="0"/>
              <a:t>ROLLUP (Col1, Col2) where Col1 has </a:t>
            </a:r>
            <a:r>
              <a:rPr lang="en-US" altLang="en-US" sz="1800" i="1" dirty="0"/>
              <a:t>N</a:t>
            </a:r>
            <a:r>
              <a:rPr lang="en-US" altLang="en-US" sz="1800" dirty="0"/>
              <a:t> distinct values, Col2 has </a:t>
            </a:r>
            <a:r>
              <a:rPr lang="en-US" altLang="en-US" sz="1800" i="1" dirty="0"/>
              <a:t>M</a:t>
            </a:r>
            <a:r>
              <a:rPr lang="en-US" altLang="en-US" sz="1800" dirty="0"/>
              <a:t> distinct values</a:t>
            </a:r>
          </a:p>
          <a:p>
            <a:pPr lvl="1" eaLnBrk="1" hangingPunct="1"/>
            <a:r>
              <a:rPr lang="en-US" altLang="en-US" sz="1800" dirty="0"/>
              <a:t>Maximum subtotal rows: </a:t>
            </a:r>
            <a:r>
              <a:rPr lang="en-US" altLang="en-US" sz="1800" i="1" dirty="0"/>
              <a:t>N</a:t>
            </a:r>
            <a:r>
              <a:rPr lang="en-US" altLang="en-US" sz="1800" dirty="0"/>
              <a:t> </a:t>
            </a:r>
            <a:r>
              <a:rPr lang="en-US" altLang="en-US" sz="1800" dirty="0">
                <a:sym typeface="Symbol" panose="05050102010706020507" pitchFamily="18" charset="2"/>
              </a:rPr>
              <a:t></a:t>
            </a:r>
            <a:r>
              <a:rPr lang="en-US" altLang="en-US" sz="1800" dirty="0"/>
              <a:t> </a:t>
            </a:r>
            <a:r>
              <a:rPr lang="en-US" altLang="en-US" sz="1800" i="1" dirty="0"/>
              <a:t>M</a:t>
            </a:r>
            <a:r>
              <a:rPr lang="en-US" altLang="en-US" sz="1800" dirty="0"/>
              <a:t> +  </a:t>
            </a:r>
            <a:r>
              <a:rPr lang="en-US" altLang="en-US" sz="1800" i="1" dirty="0"/>
              <a:t>N</a:t>
            </a:r>
            <a:r>
              <a:rPr lang="en-US" altLang="en-US" sz="1800" dirty="0"/>
              <a:t> + 1</a:t>
            </a:r>
          </a:p>
          <a:p>
            <a:pPr eaLnBrk="1" hangingPunct="1"/>
            <a:r>
              <a:rPr lang="en-US" altLang="en-US" sz="2100" i="1" dirty="0"/>
              <a:t>k</a:t>
            </a:r>
            <a:r>
              <a:rPr lang="en-US" altLang="en-US" sz="2100" dirty="0"/>
              <a:t>+1 subtotal groups for </a:t>
            </a:r>
            <a:r>
              <a:rPr lang="en-US" altLang="en-US" sz="2100" i="1" dirty="0"/>
              <a:t>k</a:t>
            </a:r>
            <a:r>
              <a:rPr lang="en-US" altLang="en-US" sz="2100" dirty="0"/>
              <a:t> columns</a:t>
            </a:r>
          </a:p>
          <a:p>
            <a:pPr lvl="1" eaLnBrk="1" hangingPunct="1"/>
            <a:endParaRPr lang="en-US" altLang="en-US" sz="1800" dirty="0"/>
          </a:p>
        </p:txBody>
      </p:sp>
    </p:spTree>
    <p:extLst>
      <p:ext uri="{BB962C8B-B14F-4D97-AF65-F5344CB8AC3E}">
        <p14:creationId xmlns:p14="http://schemas.microsoft.com/office/powerpoint/2010/main" val="118932892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Drill-down </a:t>
            </a:r>
          </a:p>
          <a:p>
            <a:pPr marL="274320" indent="-182880">
              <a:lnSpc>
                <a:spcPct val="90000"/>
              </a:lnSpc>
              <a:spcBef>
                <a:spcPts val="0"/>
              </a:spcBef>
              <a:spcAft>
                <a:spcPts val="600"/>
              </a:spcAft>
              <a:buClr>
                <a:srgbClr val="990000"/>
              </a:buClr>
              <a:buNone/>
            </a:pPr>
            <a:r>
              <a:rPr lang="en-US" sz="2400" dirty="0">
                <a:solidFill>
                  <a:srgbClr val="990000"/>
                </a:solidFill>
              </a:rPr>
              <a:t>Examining summary data, break out by dimension attribute</a:t>
            </a:r>
          </a:p>
          <a:p>
            <a:pPr marL="274320" indent="-182880">
              <a:lnSpc>
                <a:spcPct val="90000"/>
              </a:lnSpc>
              <a:spcBef>
                <a:spcPts val="0"/>
              </a:spcBef>
              <a:spcAft>
                <a:spcPts val="600"/>
              </a:spcAft>
              <a:buClr>
                <a:srgbClr val="990000"/>
              </a:buClr>
              <a:buNone/>
            </a:pPr>
            <a:endParaRPr lang="en-US" sz="2800" b="1" dirty="0">
              <a:solidFill>
                <a:srgbClr val="990000"/>
              </a:solidFill>
            </a:endParaRPr>
          </a:p>
        </p:txBody>
      </p:sp>
      <p:sp>
        <p:nvSpPr>
          <p:cNvPr id="8" name="TextBox 7">
            <a:extLst>
              <a:ext uri="{FF2B5EF4-FFF2-40B4-BE49-F238E27FC236}">
                <a16:creationId xmlns:a16="http://schemas.microsoft.com/office/drawing/2014/main" id="{44C6AEC5-2D52-4A90-97B0-4AF59568A981}"/>
              </a:ext>
            </a:extLst>
          </p:cNvPr>
          <p:cNvSpPr txBox="1"/>
          <p:nvPr/>
        </p:nvSpPr>
        <p:spPr>
          <a:xfrm>
            <a:off x="457200" y="1352808"/>
            <a:ext cx="7696200" cy="1172950"/>
          </a:xfrm>
          <a:prstGeom prst="rect">
            <a:avLst/>
          </a:prstGeom>
          <a:noFill/>
        </p:spPr>
        <p:txBody>
          <a:bodyPr wrap="square">
            <a:spAutoFit/>
          </a:bodyPr>
          <a:lstStyle/>
          <a:p>
            <a:pPr marL="342900" indent="-342900">
              <a:lnSpc>
                <a:spcPct val="120000"/>
              </a:lnSpc>
              <a:defRPr/>
            </a:pPr>
            <a:r>
              <a:rPr lang="en-US" sz="2000" b="1" dirty="0">
                <a:latin typeface="Lucida Console" pitchFamily="49" charset="0"/>
              </a:rPr>
              <a:t>Select </a:t>
            </a:r>
            <a:r>
              <a:rPr lang="en-US" sz="2000" b="1" dirty="0">
                <a:solidFill>
                  <a:srgbClr val="0000FF"/>
                </a:solidFill>
                <a:latin typeface="Lucida Console" pitchFamily="49" charset="0"/>
              </a:rPr>
              <a:t>CUSTID, STOREID, ITEMID</a:t>
            </a:r>
            <a:r>
              <a:rPr lang="en-US" sz="2000" b="1" dirty="0">
                <a:latin typeface="Lucida Console" pitchFamily="49" charset="0"/>
              </a:rPr>
              <a:t>, SUM(</a:t>
            </a:r>
            <a:r>
              <a:rPr lang="en-US" sz="2000" b="1" dirty="0">
                <a:solidFill>
                  <a:srgbClr val="0000FF"/>
                </a:solidFill>
                <a:latin typeface="Lucida Console" pitchFamily="49" charset="0"/>
              </a:rPr>
              <a:t>SALESDOLLAR</a:t>
            </a:r>
            <a:r>
              <a:rPr lang="en-US" sz="2000" b="1" dirty="0">
                <a:latin typeface="Lucida Console" pitchFamily="49" charset="0"/>
              </a:rPr>
              <a:t>)</a:t>
            </a:r>
          </a:p>
          <a:p>
            <a:pPr marL="342900" indent="-342900">
              <a:lnSpc>
                <a:spcPct val="120000"/>
              </a:lnSpc>
              <a:defRPr/>
            </a:pPr>
            <a:r>
              <a:rPr lang="en-US" sz="2000" b="1" dirty="0">
                <a:latin typeface="Lucida Console" pitchFamily="49" charset="0"/>
              </a:rPr>
              <a:t>from </a:t>
            </a:r>
            <a:r>
              <a:rPr lang="en-US" sz="2000" b="1" dirty="0">
                <a:solidFill>
                  <a:srgbClr val="0000FF"/>
                </a:solidFill>
                <a:latin typeface="Lucida Console" pitchFamily="49" charset="0"/>
              </a:rPr>
              <a:t>SSSALES</a:t>
            </a:r>
          </a:p>
          <a:p>
            <a:pPr marL="342900" indent="-342900">
              <a:lnSpc>
                <a:spcPct val="120000"/>
              </a:lnSpc>
              <a:defRPr/>
            </a:pPr>
            <a:r>
              <a:rPr lang="en-US" sz="2000" b="1" dirty="0">
                <a:latin typeface="Lucida Console" pitchFamily="49" charset="0"/>
              </a:rPr>
              <a:t>group by </a:t>
            </a:r>
            <a:r>
              <a:rPr lang="en-US" sz="2000" b="1" dirty="0">
                <a:solidFill>
                  <a:srgbClr val="0000FF"/>
                </a:solidFill>
                <a:latin typeface="Lucida Console" pitchFamily="49" charset="0"/>
              </a:rPr>
              <a:t>CUSTID</a:t>
            </a:r>
            <a:r>
              <a:rPr lang="en-US" sz="2000" b="1" dirty="0">
                <a:latin typeface="Lucida Console" pitchFamily="49" charset="0"/>
              </a:rPr>
              <a:t>, </a:t>
            </a:r>
            <a:r>
              <a:rPr lang="en-US" sz="2000" b="1" dirty="0">
                <a:solidFill>
                  <a:srgbClr val="0000FF"/>
                </a:solidFill>
                <a:latin typeface="Lucida Console" pitchFamily="49" charset="0"/>
              </a:rPr>
              <a:t>STOREID</a:t>
            </a:r>
            <a:r>
              <a:rPr lang="en-US" sz="2000" b="1" dirty="0">
                <a:latin typeface="Lucida Console" pitchFamily="49" charset="0"/>
              </a:rPr>
              <a:t>, </a:t>
            </a:r>
            <a:r>
              <a:rPr lang="en-US" sz="2000" b="1" dirty="0">
                <a:solidFill>
                  <a:srgbClr val="0000FF"/>
                </a:solidFill>
                <a:latin typeface="Lucida Console" pitchFamily="49" charset="0"/>
              </a:rPr>
              <a:t>ITEMID</a:t>
            </a:r>
            <a:r>
              <a:rPr lang="en-US" sz="2000" b="1" dirty="0">
                <a:latin typeface="Lucida Console" pitchFamily="49" charset="0"/>
              </a:rPr>
              <a:t>;</a:t>
            </a:r>
          </a:p>
        </p:txBody>
      </p:sp>
    </p:spTree>
    <p:extLst>
      <p:ext uri="{BB962C8B-B14F-4D97-AF65-F5344CB8AC3E}">
        <p14:creationId xmlns:p14="http://schemas.microsoft.com/office/powerpoint/2010/main" val="282538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Slicing</a:t>
            </a:r>
          </a:p>
          <a:p>
            <a:pPr marL="0" indent="0" algn="l">
              <a:buNone/>
            </a:pPr>
            <a:r>
              <a:rPr lang="en-US" sz="2400" dirty="0">
                <a:solidFill>
                  <a:srgbClr val="990000"/>
                </a:solidFill>
              </a:rPr>
              <a:t>Analyze a slice of the cube, it does that by constraining one of the dimensions.</a:t>
            </a:r>
          </a:p>
          <a:p>
            <a:pPr marL="274320" indent="-182880">
              <a:lnSpc>
                <a:spcPct val="90000"/>
              </a:lnSpc>
              <a:spcBef>
                <a:spcPts val="0"/>
              </a:spcBef>
              <a:spcAft>
                <a:spcPts val="600"/>
              </a:spcAft>
              <a:buClr>
                <a:srgbClr val="990000"/>
              </a:buClr>
              <a:buNone/>
            </a:pPr>
            <a:endParaRPr lang="en-US" sz="2400" dirty="0">
              <a:solidFill>
                <a:srgbClr val="990000"/>
              </a:solidFill>
            </a:endParaRPr>
          </a:p>
          <a:p>
            <a:pPr marL="274320" indent="-182880">
              <a:lnSpc>
                <a:spcPct val="90000"/>
              </a:lnSpc>
              <a:spcBef>
                <a:spcPts val="0"/>
              </a:spcBef>
              <a:spcAft>
                <a:spcPts val="600"/>
              </a:spcAft>
              <a:buClr>
                <a:srgbClr val="990000"/>
              </a:buClr>
              <a:buNone/>
            </a:pPr>
            <a:endParaRPr lang="en-US" sz="2800" b="1" dirty="0">
              <a:solidFill>
                <a:srgbClr val="990000"/>
              </a:solidFill>
            </a:endParaRPr>
          </a:p>
        </p:txBody>
      </p:sp>
      <p:sp>
        <p:nvSpPr>
          <p:cNvPr id="8" name="TextBox 7">
            <a:extLst>
              <a:ext uri="{FF2B5EF4-FFF2-40B4-BE49-F238E27FC236}">
                <a16:creationId xmlns:a16="http://schemas.microsoft.com/office/drawing/2014/main" id="{44C6AEC5-2D52-4A90-97B0-4AF59568A981}"/>
              </a:ext>
            </a:extLst>
          </p:cNvPr>
          <p:cNvSpPr txBox="1"/>
          <p:nvPr/>
        </p:nvSpPr>
        <p:spPr>
          <a:xfrm>
            <a:off x="609600" y="1744027"/>
            <a:ext cx="8229600" cy="1542282"/>
          </a:xfrm>
          <a:prstGeom prst="rect">
            <a:avLst/>
          </a:prstGeom>
          <a:noFill/>
        </p:spPr>
        <p:txBody>
          <a:bodyPr wrap="square">
            <a:spAutoFit/>
          </a:bodyPr>
          <a:lstStyle/>
          <a:p>
            <a:pPr marL="342900" indent="-342900">
              <a:lnSpc>
                <a:spcPct val="120000"/>
              </a:lnSpc>
              <a:defRPr/>
            </a:pPr>
            <a:r>
              <a:rPr lang="en-US" sz="2000" b="1" dirty="0">
                <a:latin typeface="Lucida Console" pitchFamily="49" charset="0"/>
              </a:rPr>
              <a:t>Select</a:t>
            </a:r>
            <a:r>
              <a:rPr lang="en-US" sz="2000" b="1" dirty="0">
                <a:solidFill>
                  <a:srgbClr val="0000FF"/>
                </a:solidFill>
                <a:latin typeface="Lucida Console" pitchFamily="49" charset="0"/>
              </a:rPr>
              <a:t> F.STOREID, ITEMID, CUSTID, </a:t>
            </a:r>
            <a:r>
              <a:rPr lang="en-US" sz="2000" b="1" dirty="0">
                <a:latin typeface="Lucida Console" pitchFamily="49" charset="0"/>
              </a:rPr>
              <a:t>SUM</a:t>
            </a:r>
            <a:r>
              <a:rPr lang="en-US" sz="2000" b="1" dirty="0">
                <a:solidFill>
                  <a:srgbClr val="0000FF"/>
                </a:solidFill>
                <a:latin typeface="Lucida Console" pitchFamily="49" charset="0"/>
              </a:rPr>
              <a:t>(SALESDOLLAR)</a:t>
            </a:r>
          </a:p>
          <a:p>
            <a:pPr marL="342900" indent="-342900">
              <a:lnSpc>
                <a:spcPct val="120000"/>
              </a:lnSpc>
              <a:defRPr/>
            </a:pPr>
            <a:r>
              <a:rPr lang="en-US" sz="2000" b="1" dirty="0">
                <a:solidFill>
                  <a:srgbClr val="0000FF"/>
                </a:solidFill>
                <a:latin typeface="Lucida Console" pitchFamily="49" charset="0"/>
              </a:rPr>
              <a:t>from SSSALES F, SSSTORE S</a:t>
            </a:r>
          </a:p>
          <a:p>
            <a:pPr marL="342900" indent="-342900">
              <a:lnSpc>
                <a:spcPct val="120000"/>
              </a:lnSpc>
              <a:defRPr/>
            </a:pPr>
            <a:r>
              <a:rPr lang="en-US" sz="2000" b="1" dirty="0">
                <a:latin typeface="Lucida Console" pitchFamily="49" charset="0"/>
              </a:rPr>
              <a:t>WHERE</a:t>
            </a:r>
            <a:r>
              <a:rPr lang="en-US" sz="2000" b="1" dirty="0">
                <a:solidFill>
                  <a:srgbClr val="0000FF"/>
                </a:solidFill>
                <a:latin typeface="Lucida Console" pitchFamily="49" charset="0"/>
              </a:rPr>
              <a:t> F.STOREID=S.STOREID and STORESTATE='CO'</a:t>
            </a:r>
          </a:p>
          <a:p>
            <a:pPr marL="342900" indent="-342900">
              <a:lnSpc>
                <a:spcPct val="120000"/>
              </a:lnSpc>
              <a:defRPr/>
            </a:pPr>
            <a:r>
              <a:rPr lang="en-US" sz="2000" b="1" dirty="0">
                <a:latin typeface="Lucida Console" pitchFamily="49" charset="0"/>
              </a:rPr>
              <a:t>group by </a:t>
            </a:r>
            <a:r>
              <a:rPr lang="en-US" sz="2000" b="1" dirty="0">
                <a:solidFill>
                  <a:srgbClr val="0000FF"/>
                </a:solidFill>
                <a:latin typeface="Lucida Console" pitchFamily="49" charset="0"/>
              </a:rPr>
              <a:t>F.STOREID,ITEMID,CUSTID;</a:t>
            </a:r>
          </a:p>
        </p:txBody>
      </p:sp>
    </p:spTree>
    <p:extLst>
      <p:ext uri="{BB962C8B-B14F-4D97-AF65-F5344CB8AC3E}">
        <p14:creationId xmlns:p14="http://schemas.microsoft.com/office/powerpoint/2010/main" val="290815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EE351948-12D8-442E-A3A0-7529CACD0D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C7006A7E-B28B-4932-BEA1-F8BE92FD621F}" type="slidenum">
              <a:rPr lang="en-US" altLang="en-US" sz="900">
                <a:solidFill>
                  <a:srgbClr val="000000"/>
                </a:solidFill>
              </a:rPr>
              <a:pPr defTabSz="685800" eaLnBrk="1" fontAlgn="base" hangingPunct="1">
                <a:spcBef>
                  <a:spcPct val="0"/>
                </a:spcBef>
                <a:spcAft>
                  <a:spcPct val="0"/>
                </a:spcAft>
                <a:buClrTx/>
                <a:buSzTx/>
                <a:buNone/>
              </a:pPr>
              <a:t>4</a:t>
            </a:fld>
            <a:endParaRPr lang="en-US" altLang="en-US" sz="900">
              <a:solidFill>
                <a:srgbClr val="000000"/>
              </a:solidFill>
            </a:endParaRPr>
          </a:p>
        </p:txBody>
      </p:sp>
      <p:sp>
        <p:nvSpPr>
          <p:cNvPr id="50179" name="Rectangle 2">
            <a:extLst>
              <a:ext uri="{FF2B5EF4-FFF2-40B4-BE49-F238E27FC236}">
                <a16:creationId xmlns:a16="http://schemas.microsoft.com/office/drawing/2014/main" id="{2A0D8305-4A7A-469E-A328-6EB40D7D2278}"/>
              </a:ext>
            </a:extLst>
          </p:cNvPr>
          <p:cNvSpPr>
            <a:spLocks noGrp="1" noChangeArrowheads="1"/>
          </p:cNvSpPr>
          <p:nvPr>
            <p:ph type="title"/>
          </p:nvPr>
        </p:nvSpPr>
        <p:spPr>
          <a:xfrm>
            <a:off x="1143000" y="0"/>
            <a:ext cx="6858000" cy="457200"/>
          </a:xfrm>
          <a:solidFill>
            <a:schemeClr val="bg1"/>
          </a:solidFill>
        </p:spPr>
        <p:txBody>
          <a:bodyPr>
            <a:normAutofit fontScale="90000"/>
          </a:bodyPr>
          <a:lstStyle/>
          <a:p>
            <a:pPr defTabSz="697706"/>
            <a:r>
              <a:rPr lang="en-US" altLang="en-US" sz="2800" b="1" dirty="0">
                <a:solidFill>
                  <a:srgbClr val="990000"/>
                </a:solidFill>
                <a:latin typeface="+mn-lt"/>
                <a:ea typeface="+mn-ea"/>
                <a:cs typeface="+mn-cs"/>
              </a:rPr>
              <a:t>OLAP Vs. OLTP</a:t>
            </a:r>
          </a:p>
        </p:txBody>
      </p:sp>
      <p:sp>
        <p:nvSpPr>
          <p:cNvPr id="238596" name="Text Box 4">
            <a:extLst>
              <a:ext uri="{FF2B5EF4-FFF2-40B4-BE49-F238E27FC236}">
                <a16:creationId xmlns:a16="http://schemas.microsoft.com/office/drawing/2014/main" id="{0660A369-017B-4DF2-9240-BF5CB0445F0F}"/>
              </a:ext>
            </a:extLst>
          </p:cNvPr>
          <p:cNvSpPr txBox="1">
            <a:spLocks noChangeArrowheads="1"/>
          </p:cNvSpPr>
          <p:nvPr/>
        </p:nvSpPr>
        <p:spPr bwMode="auto">
          <a:xfrm>
            <a:off x="1590674" y="914400"/>
            <a:ext cx="6410325" cy="214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685800" fontAlgn="base">
              <a:spcBef>
                <a:spcPct val="0"/>
              </a:spcBef>
              <a:spcAft>
                <a:spcPct val="0"/>
              </a:spcAft>
              <a:defRPr/>
            </a:pPr>
            <a:r>
              <a:rPr lang="en-US" altLang="en-US" sz="2100" b="1" dirty="0">
                <a:solidFill>
                  <a:srgbClr val="000000"/>
                </a:solidFill>
                <a:latin typeface="Tahoma" charset="0"/>
              </a:rPr>
              <a:t>OLAP</a:t>
            </a:r>
          </a:p>
          <a:p>
            <a:pPr defTabSz="685800" fontAlgn="base">
              <a:spcBef>
                <a:spcPct val="0"/>
              </a:spcBef>
              <a:spcAft>
                <a:spcPct val="0"/>
              </a:spcAft>
              <a:defRPr/>
            </a:pPr>
            <a:endParaRPr lang="en-US" altLang="en-US" sz="750" b="1" dirty="0">
              <a:solidFill>
                <a:srgbClr val="000000"/>
              </a:solidFill>
              <a:effectLst>
                <a:outerShdw blurRad="38100" dist="38100" dir="2700000" algn="tl">
                  <a:srgbClr val="000000"/>
                </a:outerShdw>
              </a:effectLst>
              <a:latin typeface="Tahoma" charset="0"/>
            </a:endParaRPr>
          </a:p>
          <a:p>
            <a:pPr defTabSz="685800" fontAlgn="base">
              <a:spcBef>
                <a:spcPct val="0"/>
              </a:spcBef>
              <a:spcAft>
                <a:spcPct val="0"/>
              </a:spcAft>
              <a:defRPr/>
            </a:pPr>
            <a:r>
              <a:rPr lang="en-US" altLang="en-US" sz="2100" dirty="0">
                <a:solidFill>
                  <a:srgbClr val="FF0000"/>
                </a:solidFill>
                <a:latin typeface="Tahoma" charset="0"/>
              </a:rPr>
              <a:t>Select balance, age, </a:t>
            </a:r>
            <a:r>
              <a:rPr lang="en-US" altLang="en-US" sz="2100" dirty="0" err="1">
                <a:solidFill>
                  <a:srgbClr val="FF0000"/>
                </a:solidFill>
                <a:latin typeface="Tahoma" charset="0"/>
              </a:rPr>
              <a:t>sal</a:t>
            </a:r>
            <a:r>
              <a:rPr lang="en-US" altLang="en-US" sz="2100" dirty="0">
                <a:solidFill>
                  <a:srgbClr val="FF0000"/>
                </a:solidFill>
                <a:latin typeface="Tahoma" charset="0"/>
              </a:rPr>
              <a:t>, gender from </a:t>
            </a:r>
            <a:r>
              <a:rPr lang="en-US" altLang="en-US" sz="2100" dirty="0" err="1">
                <a:solidFill>
                  <a:srgbClr val="FF0000"/>
                </a:solidFill>
                <a:latin typeface="Tahoma" charset="0"/>
              </a:rPr>
              <a:t>customer_table</a:t>
            </a:r>
            <a:r>
              <a:rPr lang="en-US" altLang="en-US" sz="2100" dirty="0">
                <a:solidFill>
                  <a:srgbClr val="FF0000"/>
                </a:solidFill>
                <a:latin typeface="Tahoma" charset="0"/>
              </a:rPr>
              <a:t>, </a:t>
            </a:r>
            <a:r>
              <a:rPr lang="en-US" altLang="en-US" sz="2100" dirty="0" err="1">
                <a:solidFill>
                  <a:srgbClr val="FF0000"/>
                </a:solidFill>
                <a:latin typeface="Tahoma" charset="0"/>
              </a:rPr>
              <a:t>tx_table</a:t>
            </a:r>
            <a:endParaRPr lang="en-US" altLang="en-US" sz="2100" dirty="0">
              <a:solidFill>
                <a:srgbClr val="FF0000"/>
              </a:solidFill>
              <a:latin typeface="Tahoma" charset="0"/>
            </a:endParaRPr>
          </a:p>
          <a:p>
            <a:pPr defTabSz="685800" fontAlgn="base">
              <a:spcBef>
                <a:spcPct val="0"/>
              </a:spcBef>
              <a:spcAft>
                <a:spcPct val="0"/>
              </a:spcAft>
              <a:defRPr/>
            </a:pPr>
            <a:r>
              <a:rPr lang="en-US" altLang="en-US" sz="2100" dirty="0">
                <a:solidFill>
                  <a:srgbClr val="FF0000"/>
                </a:solidFill>
                <a:latin typeface="Tahoma" charset="0"/>
              </a:rPr>
              <a:t>Where age between (30 and 40) and</a:t>
            </a:r>
          </a:p>
          <a:p>
            <a:pPr defTabSz="685800" fontAlgn="base">
              <a:spcBef>
                <a:spcPct val="0"/>
              </a:spcBef>
              <a:spcAft>
                <a:spcPct val="0"/>
              </a:spcAft>
              <a:defRPr/>
            </a:pPr>
            <a:r>
              <a:rPr lang="en-US" altLang="en-US" sz="2100" dirty="0">
                <a:solidFill>
                  <a:srgbClr val="FF0000"/>
                </a:solidFill>
                <a:latin typeface="Tahoma" charset="0"/>
              </a:rPr>
              <a:t>Education = ‘graduate’ and</a:t>
            </a:r>
          </a:p>
          <a:p>
            <a:pPr defTabSz="685800" fontAlgn="base">
              <a:spcBef>
                <a:spcPct val="0"/>
              </a:spcBef>
              <a:spcAft>
                <a:spcPct val="0"/>
              </a:spcAft>
              <a:defRPr/>
            </a:pPr>
            <a:r>
              <a:rPr lang="en-US" altLang="en-US" sz="2100" dirty="0" err="1">
                <a:solidFill>
                  <a:srgbClr val="FF0000"/>
                </a:solidFill>
                <a:latin typeface="Tahoma" charset="0"/>
              </a:rPr>
              <a:t>CustID.customer_table</a:t>
            </a:r>
            <a:r>
              <a:rPr lang="en-US" altLang="en-US" sz="2100" dirty="0">
                <a:solidFill>
                  <a:srgbClr val="FF0000"/>
                </a:solidFill>
                <a:latin typeface="Tahoma" charset="0"/>
              </a:rPr>
              <a:t> = </a:t>
            </a:r>
            <a:r>
              <a:rPr lang="en-US" altLang="en-US" sz="2100" dirty="0" err="1">
                <a:solidFill>
                  <a:srgbClr val="FF0000"/>
                </a:solidFill>
                <a:latin typeface="Tahoma" charset="0"/>
              </a:rPr>
              <a:t>Customer_ID.tx_table</a:t>
            </a:r>
            <a:r>
              <a:rPr lang="en-US" altLang="en-US" sz="2100" dirty="0">
                <a:solidFill>
                  <a:srgbClr val="FF0000"/>
                </a:solidFill>
                <a:latin typeface="Tahoma" charset="0"/>
              </a:rPr>
              <a:t>;</a:t>
            </a:r>
            <a:endParaRPr lang="en-US" altLang="en-US" sz="2400" dirty="0">
              <a:solidFill>
                <a:srgbClr val="FF0000"/>
              </a:solidFill>
              <a:latin typeface="Tahoma" charset="0"/>
            </a:endParaRPr>
          </a:p>
        </p:txBody>
      </p:sp>
    </p:spTree>
    <p:extLst>
      <p:ext uri="{BB962C8B-B14F-4D97-AF65-F5344CB8AC3E}">
        <p14:creationId xmlns:p14="http://schemas.microsoft.com/office/powerpoint/2010/main" val="12602093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Dicing</a:t>
            </a:r>
          </a:p>
          <a:p>
            <a:pPr marL="0" indent="0" algn="l">
              <a:buNone/>
            </a:pPr>
            <a:r>
              <a:rPr lang="en-US" sz="2400" dirty="0">
                <a:solidFill>
                  <a:srgbClr val="990000"/>
                </a:solidFill>
              </a:rPr>
              <a:t>Project slice of a cube in more than one dimension, it does that by constraining two or more dimensions of a cube and display chunk of the cube.</a:t>
            </a:r>
          </a:p>
          <a:p>
            <a:pPr marL="274320" indent="-182880">
              <a:lnSpc>
                <a:spcPct val="90000"/>
              </a:lnSpc>
              <a:spcBef>
                <a:spcPts val="0"/>
              </a:spcBef>
              <a:spcAft>
                <a:spcPts val="600"/>
              </a:spcAft>
              <a:buClr>
                <a:srgbClr val="990000"/>
              </a:buClr>
              <a:buNone/>
            </a:pPr>
            <a:endParaRPr lang="en-US" sz="2400" dirty="0">
              <a:solidFill>
                <a:srgbClr val="990000"/>
              </a:solidFill>
            </a:endParaRPr>
          </a:p>
          <a:p>
            <a:pPr marL="274320" indent="-182880">
              <a:lnSpc>
                <a:spcPct val="90000"/>
              </a:lnSpc>
              <a:spcBef>
                <a:spcPts val="0"/>
              </a:spcBef>
              <a:spcAft>
                <a:spcPts val="600"/>
              </a:spcAft>
              <a:buClr>
                <a:srgbClr val="990000"/>
              </a:buClr>
              <a:buNone/>
            </a:pPr>
            <a:endParaRPr lang="en-US" sz="2800" b="1" dirty="0">
              <a:solidFill>
                <a:srgbClr val="990000"/>
              </a:solidFill>
            </a:endParaRPr>
          </a:p>
        </p:txBody>
      </p:sp>
      <p:sp>
        <p:nvSpPr>
          <p:cNvPr id="8" name="TextBox 7">
            <a:extLst>
              <a:ext uri="{FF2B5EF4-FFF2-40B4-BE49-F238E27FC236}">
                <a16:creationId xmlns:a16="http://schemas.microsoft.com/office/drawing/2014/main" id="{44C6AEC5-2D52-4A90-97B0-4AF59568A981}"/>
              </a:ext>
            </a:extLst>
          </p:cNvPr>
          <p:cNvSpPr txBox="1"/>
          <p:nvPr/>
        </p:nvSpPr>
        <p:spPr>
          <a:xfrm>
            <a:off x="514350" y="2114550"/>
            <a:ext cx="8115300" cy="1911614"/>
          </a:xfrm>
          <a:prstGeom prst="rect">
            <a:avLst/>
          </a:prstGeom>
          <a:noFill/>
        </p:spPr>
        <p:txBody>
          <a:bodyPr wrap="square">
            <a:spAutoFit/>
          </a:bodyPr>
          <a:lstStyle/>
          <a:p>
            <a:pPr marL="342900" indent="-342900">
              <a:lnSpc>
                <a:spcPct val="120000"/>
              </a:lnSpc>
              <a:defRPr/>
            </a:pPr>
            <a:r>
              <a:rPr lang="en-US" sz="2000" b="1" dirty="0">
                <a:latin typeface="Lucida Console" pitchFamily="49" charset="0"/>
              </a:rPr>
              <a:t>select</a:t>
            </a:r>
            <a:r>
              <a:rPr lang="en-US" sz="2000" b="1" dirty="0">
                <a:solidFill>
                  <a:srgbClr val="0000FF"/>
                </a:solidFill>
                <a:latin typeface="Lucida Console" pitchFamily="49" charset="0"/>
              </a:rPr>
              <a:t> F.STOREID, I.ITEMID, CUSTID, </a:t>
            </a:r>
            <a:r>
              <a:rPr lang="en-US" sz="2000" b="1" dirty="0">
                <a:latin typeface="Lucida Console" pitchFamily="49" charset="0"/>
              </a:rPr>
              <a:t>sum</a:t>
            </a:r>
            <a:r>
              <a:rPr lang="en-US" sz="2000" b="1" dirty="0">
                <a:solidFill>
                  <a:srgbClr val="0000FF"/>
                </a:solidFill>
                <a:latin typeface="Lucida Console" pitchFamily="49" charset="0"/>
              </a:rPr>
              <a:t>(SALESDOLLAR)</a:t>
            </a:r>
          </a:p>
          <a:p>
            <a:pPr marL="342900" indent="-342900">
              <a:lnSpc>
                <a:spcPct val="120000"/>
              </a:lnSpc>
              <a:defRPr/>
            </a:pPr>
            <a:r>
              <a:rPr lang="en-US" sz="2000" b="1" dirty="0">
                <a:latin typeface="Lucida Console" pitchFamily="49" charset="0"/>
              </a:rPr>
              <a:t>from</a:t>
            </a:r>
            <a:r>
              <a:rPr lang="en-US" sz="2000" b="1" dirty="0">
                <a:solidFill>
                  <a:srgbClr val="0000FF"/>
                </a:solidFill>
                <a:latin typeface="Lucida Console" pitchFamily="49" charset="0"/>
              </a:rPr>
              <a:t> SSSALES F, SSSTORE S, SSITEM I</a:t>
            </a:r>
          </a:p>
          <a:p>
            <a:pPr marL="342900" indent="-342900">
              <a:lnSpc>
                <a:spcPct val="120000"/>
              </a:lnSpc>
              <a:defRPr/>
            </a:pPr>
            <a:r>
              <a:rPr lang="en-US" sz="2000" b="1" dirty="0">
                <a:latin typeface="Lucida Console" pitchFamily="49" charset="0"/>
              </a:rPr>
              <a:t>where</a:t>
            </a:r>
            <a:r>
              <a:rPr lang="en-US" sz="2000" b="1" dirty="0">
                <a:solidFill>
                  <a:srgbClr val="0000FF"/>
                </a:solidFill>
                <a:latin typeface="Lucida Console" pitchFamily="49" charset="0"/>
              </a:rPr>
              <a:t> F.STOREID = S.STOREID </a:t>
            </a:r>
            <a:r>
              <a:rPr lang="en-US" sz="2000" b="1" dirty="0">
                <a:latin typeface="Lucida Console" pitchFamily="49" charset="0"/>
              </a:rPr>
              <a:t>and</a:t>
            </a:r>
            <a:r>
              <a:rPr lang="en-US" sz="2000" b="1" dirty="0">
                <a:solidFill>
                  <a:srgbClr val="0000FF"/>
                </a:solidFill>
                <a:latin typeface="Lucida Console" pitchFamily="49" charset="0"/>
              </a:rPr>
              <a:t> F.ITEMID = I.ITEMID</a:t>
            </a:r>
          </a:p>
          <a:p>
            <a:pPr marL="342900" indent="-342900">
              <a:lnSpc>
                <a:spcPct val="120000"/>
              </a:lnSpc>
              <a:defRPr/>
            </a:pPr>
            <a:r>
              <a:rPr lang="en-US" sz="2000" b="1" dirty="0">
                <a:latin typeface="Lucida Console" pitchFamily="49" charset="0"/>
              </a:rPr>
              <a:t>and</a:t>
            </a:r>
            <a:r>
              <a:rPr lang="en-US" sz="2000" b="1" dirty="0">
                <a:solidFill>
                  <a:srgbClr val="0000FF"/>
                </a:solidFill>
                <a:latin typeface="Lucida Console" pitchFamily="49" charset="0"/>
              </a:rPr>
              <a:t> STORESTATE = 'CO' </a:t>
            </a:r>
            <a:r>
              <a:rPr lang="en-US" sz="2000" b="1" dirty="0">
                <a:latin typeface="Lucida Console" pitchFamily="49" charset="0"/>
              </a:rPr>
              <a:t>and</a:t>
            </a:r>
            <a:r>
              <a:rPr lang="en-US" sz="2000" b="1" dirty="0">
                <a:solidFill>
                  <a:srgbClr val="0000FF"/>
                </a:solidFill>
                <a:latin typeface="Lucida Console" pitchFamily="49" charset="0"/>
              </a:rPr>
              <a:t> ITEMCATEGORY = 'Printing'</a:t>
            </a:r>
          </a:p>
          <a:p>
            <a:pPr marL="342900" indent="-342900">
              <a:lnSpc>
                <a:spcPct val="120000"/>
              </a:lnSpc>
              <a:defRPr/>
            </a:pPr>
            <a:r>
              <a:rPr lang="en-US" sz="2000" b="1" dirty="0">
                <a:latin typeface="Lucida Console" pitchFamily="49" charset="0"/>
              </a:rPr>
              <a:t>group by </a:t>
            </a:r>
            <a:r>
              <a:rPr lang="en-US" sz="2000" b="1" dirty="0">
                <a:solidFill>
                  <a:srgbClr val="0000FF"/>
                </a:solidFill>
                <a:latin typeface="Lucida Console" pitchFamily="49" charset="0"/>
              </a:rPr>
              <a:t>F.STOREID, I.ITEMID, CUSTID;</a:t>
            </a:r>
          </a:p>
        </p:txBody>
      </p:sp>
    </p:spTree>
    <p:extLst>
      <p:ext uri="{BB962C8B-B14F-4D97-AF65-F5344CB8AC3E}">
        <p14:creationId xmlns:p14="http://schemas.microsoft.com/office/powerpoint/2010/main" val="1476968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Two broad types of database activity</a:t>
            </a:r>
          </a:p>
          <a:p>
            <a:pPr marL="274320" indent="-182880">
              <a:lnSpc>
                <a:spcPct val="90000"/>
              </a:lnSpc>
              <a:spcBef>
                <a:spcPts val="600"/>
              </a:spcBef>
              <a:buClr>
                <a:srgbClr val="0000FF"/>
              </a:buClr>
              <a:buFont typeface="Wingdings" pitchFamily="2" charset="2"/>
              <a:buChar char="§"/>
            </a:pPr>
            <a:r>
              <a:rPr lang="en-US" dirty="0">
                <a:solidFill>
                  <a:schemeClr val="accent6">
                    <a:lumMod val="50000"/>
                  </a:schemeClr>
                </a:solidFill>
              </a:rPr>
              <a:t> </a:t>
            </a:r>
            <a:r>
              <a:rPr lang="en-US" sz="2800" dirty="0" err="1">
                <a:solidFill>
                  <a:srgbClr val="0000FF"/>
                </a:solidFill>
              </a:rPr>
              <a:t>OLTP</a:t>
            </a:r>
            <a:r>
              <a:rPr lang="en-US" sz="2800" dirty="0">
                <a:solidFill>
                  <a:srgbClr val="0000FF"/>
                </a:solidFill>
              </a:rPr>
              <a:t> – Online Transaction Processing</a:t>
            </a:r>
          </a:p>
          <a:p>
            <a:pPr marL="674370" lvl="1" indent="-182880">
              <a:lnSpc>
                <a:spcPct val="90000"/>
              </a:lnSpc>
              <a:spcBef>
                <a:spcPts val="0"/>
              </a:spcBef>
              <a:buClr>
                <a:schemeClr val="tx1"/>
              </a:buClr>
              <a:buFont typeface="Calibri" pitchFamily="34" charset="0"/>
              <a:buChar char="–"/>
            </a:pPr>
            <a:r>
              <a:rPr lang="en-US" sz="2400" dirty="0"/>
              <a:t> Short transactions</a:t>
            </a:r>
          </a:p>
          <a:p>
            <a:pPr marL="674370" lvl="1" indent="-182880">
              <a:lnSpc>
                <a:spcPct val="90000"/>
              </a:lnSpc>
              <a:spcBef>
                <a:spcPts val="0"/>
              </a:spcBef>
              <a:buClr>
                <a:schemeClr val="tx1"/>
              </a:buClr>
              <a:buFont typeface="Calibri" pitchFamily="34" charset="0"/>
              <a:buChar char="–"/>
            </a:pPr>
            <a:r>
              <a:rPr lang="en-US" sz="2400" dirty="0"/>
              <a:t> Simple queries</a:t>
            </a:r>
          </a:p>
          <a:p>
            <a:pPr marL="674370" lvl="1" indent="-182880">
              <a:lnSpc>
                <a:spcPct val="90000"/>
              </a:lnSpc>
              <a:spcBef>
                <a:spcPts val="0"/>
              </a:spcBef>
              <a:buClr>
                <a:schemeClr val="tx1"/>
              </a:buClr>
              <a:buFont typeface="Calibri" pitchFamily="34" charset="0"/>
              <a:buChar char="–"/>
            </a:pPr>
            <a:r>
              <a:rPr lang="en-US" sz="2400" dirty="0"/>
              <a:t> Touch small portions of data</a:t>
            </a:r>
          </a:p>
          <a:p>
            <a:pPr marL="674370" lvl="1" indent="-182880">
              <a:lnSpc>
                <a:spcPct val="90000"/>
              </a:lnSpc>
              <a:spcBef>
                <a:spcPts val="0"/>
              </a:spcBef>
              <a:buClr>
                <a:schemeClr val="tx1"/>
              </a:buClr>
              <a:buFont typeface="Calibri" pitchFamily="34" charset="0"/>
              <a:buChar char="–"/>
            </a:pPr>
            <a:r>
              <a:rPr lang="en-US" sz="2400" dirty="0"/>
              <a:t> Frequent updates</a:t>
            </a:r>
          </a:p>
          <a:p>
            <a:pPr marL="274320" indent="-182880">
              <a:lnSpc>
                <a:spcPct val="90000"/>
              </a:lnSpc>
              <a:spcBef>
                <a:spcPts val="600"/>
              </a:spcBef>
              <a:buClr>
                <a:srgbClr val="0000FF"/>
              </a:buClr>
              <a:buFont typeface="Wingdings" pitchFamily="2" charset="2"/>
              <a:buChar char="§"/>
            </a:pPr>
            <a:r>
              <a:rPr lang="en-US" sz="2800" dirty="0">
                <a:solidFill>
                  <a:srgbClr val="0000FF"/>
                </a:solidFill>
              </a:rPr>
              <a:t> </a:t>
            </a:r>
            <a:r>
              <a:rPr lang="en-US" sz="2800" dirty="0" err="1">
                <a:solidFill>
                  <a:srgbClr val="0000FF"/>
                </a:solidFill>
              </a:rPr>
              <a:t>OLAP</a:t>
            </a:r>
            <a:r>
              <a:rPr lang="en-US" sz="2800" dirty="0">
                <a:solidFill>
                  <a:srgbClr val="0000FF"/>
                </a:solidFill>
              </a:rPr>
              <a:t> </a:t>
            </a:r>
            <a:r>
              <a:rPr lang="en-US" dirty="0">
                <a:solidFill>
                  <a:srgbClr val="0000FF"/>
                </a:solidFill>
              </a:rPr>
              <a:t>– </a:t>
            </a:r>
            <a:r>
              <a:rPr lang="en-US" sz="2800" dirty="0">
                <a:solidFill>
                  <a:srgbClr val="0000FF"/>
                </a:solidFill>
              </a:rPr>
              <a:t>Online Analytical Processing</a:t>
            </a:r>
          </a:p>
          <a:p>
            <a:pPr marL="674370" lvl="1" indent="-182880">
              <a:lnSpc>
                <a:spcPct val="90000"/>
              </a:lnSpc>
              <a:spcBef>
                <a:spcPts val="0"/>
              </a:spcBef>
              <a:buClr>
                <a:schemeClr val="tx1"/>
              </a:buClr>
              <a:buFont typeface="Calibri" pitchFamily="34" charset="0"/>
              <a:buChar char="–"/>
            </a:pPr>
            <a:r>
              <a:rPr lang="en-US" sz="2400" dirty="0"/>
              <a:t> Long transactions</a:t>
            </a:r>
          </a:p>
          <a:p>
            <a:pPr marL="674370" lvl="1" indent="-182880">
              <a:lnSpc>
                <a:spcPct val="90000"/>
              </a:lnSpc>
              <a:spcBef>
                <a:spcPts val="0"/>
              </a:spcBef>
              <a:buClr>
                <a:schemeClr val="tx1"/>
              </a:buClr>
              <a:buFont typeface="Calibri" pitchFamily="34" charset="0"/>
              <a:buChar char="–"/>
            </a:pPr>
            <a:r>
              <a:rPr lang="en-US" sz="2400" dirty="0"/>
              <a:t> Complex queries</a:t>
            </a:r>
          </a:p>
          <a:p>
            <a:pPr marL="674370" lvl="1" indent="-182880">
              <a:lnSpc>
                <a:spcPct val="90000"/>
              </a:lnSpc>
              <a:spcBef>
                <a:spcPts val="0"/>
              </a:spcBef>
              <a:buClr>
                <a:schemeClr val="tx1"/>
              </a:buClr>
              <a:buFont typeface="Calibri" pitchFamily="34" charset="0"/>
              <a:buChar char="–"/>
            </a:pPr>
            <a:r>
              <a:rPr lang="en-US" sz="2400" dirty="0"/>
              <a:t> Touch large portions of the data</a:t>
            </a:r>
          </a:p>
          <a:p>
            <a:pPr marL="674370" lvl="1" indent="-182880">
              <a:lnSpc>
                <a:spcPct val="90000"/>
              </a:lnSpc>
              <a:spcBef>
                <a:spcPts val="0"/>
              </a:spcBef>
              <a:buClr>
                <a:schemeClr val="tx1"/>
              </a:buClr>
              <a:buFont typeface="Calibri" pitchFamily="34" charset="0"/>
              <a:buChar char="–"/>
            </a:pPr>
            <a:r>
              <a:rPr lang="en-US" sz="2400" dirty="0"/>
              <a:t> Infrequent updates</a:t>
            </a:r>
          </a:p>
        </p:txBody>
      </p:sp>
    </p:spTree>
    <p:extLst>
      <p:ext uri="{BB962C8B-B14F-4D97-AF65-F5344CB8AC3E}">
        <p14:creationId xmlns:p14="http://schemas.microsoft.com/office/powerpoint/2010/main" val="922649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Two broad types of database activity</a:t>
            </a:r>
          </a:p>
          <a:p>
            <a:pPr marL="274320" indent="-182880">
              <a:lnSpc>
                <a:spcPct val="90000"/>
              </a:lnSpc>
              <a:spcBef>
                <a:spcPts val="600"/>
              </a:spcBef>
              <a:buClr>
                <a:srgbClr val="0000FF"/>
              </a:buClr>
              <a:buFont typeface="Wingdings" pitchFamily="2" charset="2"/>
              <a:buChar char="§"/>
            </a:pPr>
            <a:r>
              <a:rPr lang="en-US" dirty="0">
                <a:solidFill>
                  <a:schemeClr val="accent6">
                    <a:lumMod val="50000"/>
                  </a:schemeClr>
                </a:solidFill>
              </a:rPr>
              <a:t> </a:t>
            </a:r>
            <a:r>
              <a:rPr lang="en-US" sz="2800" dirty="0" err="1">
                <a:solidFill>
                  <a:srgbClr val="0000FF"/>
                </a:solidFill>
              </a:rPr>
              <a:t>OLTP</a:t>
            </a:r>
            <a:r>
              <a:rPr lang="en-US" sz="2800" dirty="0">
                <a:solidFill>
                  <a:srgbClr val="0000FF"/>
                </a:solidFill>
              </a:rPr>
              <a:t> – Online Transaction Processing</a:t>
            </a:r>
          </a:p>
          <a:p>
            <a:pPr marL="674370" lvl="1" indent="-182880">
              <a:lnSpc>
                <a:spcPct val="90000"/>
              </a:lnSpc>
              <a:spcBef>
                <a:spcPts val="0"/>
              </a:spcBef>
              <a:buClr>
                <a:schemeClr val="tx1"/>
              </a:buClr>
              <a:buFont typeface="Calibri" pitchFamily="34" charset="0"/>
              <a:buChar char="–"/>
            </a:pPr>
            <a:r>
              <a:rPr lang="en-US" sz="2400" dirty="0"/>
              <a:t> Short transactions</a:t>
            </a:r>
          </a:p>
          <a:p>
            <a:pPr marL="674370" lvl="1" indent="-182880">
              <a:lnSpc>
                <a:spcPct val="90000"/>
              </a:lnSpc>
              <a:spcBef>
                <a:spcPts val="0"/>
              </a:spcBef>
              <a:buClr>
                <a:schemeClr val="tx1"/>
              </a:buClr>
              <a:buFont typeface="Calibri" pitchFamily="34" charset="0"/>
              <a:buChar char="–"/>
            </a:pPr>
            <a:r>
              <a:rPr lang="en-US" sz="2400" dirty="0"/>
              <a:t> Simple queries</a:t>
            </a:r>
          </a:p>
          <a:p>
            <a:pPr marL="674370" lvl="1" indent="-182880">
              <a:lnSpc>
                <a:spcPct val="90000"/>
              </a:lnSpc>
              <a:spcBef>
                <a:spcPts val="0"/>
              </a:spcBef>
              <a:buClr>
                <a:schemeClr val="tx1"/>
              </a:buClr>
              <a:buFont typeface="Calibri" pitchFamily="34" charset="0"/>
              <a:buChar char="–"/>
            </a:pPr>
            <a:r>
              <a:rPr lang="en-US" sz="2400" dirty="0"/>
              <a:t> Touch small portions of data</a:t>
            </a:r>
          </a:p>
          <a:p>
            <a:pPr marL="674370" lvl="1" indent="-182880">
              <a:lnSpc>
                <a:spcPct val="90000"/>
              </a:lnSpc>
              <a:spcBef>
                <a:spcPts val="0"/>
              </a:spcBef>
              <a:buClr>
                <a:schemeClr val="tx1"/>
              </a:buClr>
              <a:buFont typeface="Calibri" pitchFamily="34" charset="0"/>
              <a:buChar char="–"/>
            </a:pPr>
            <a:r>
              <a:rPr lang="en-US" sz="2400" dirty="0"/>
              <a:t> Frequent updates</a:t>
            </a:r>
          </a:p>
          <a:p>
            <a:pPr marL="274320" indent="-182880">
              <a:lnSpc>
                <a:spcPct val="90000"/>
              </a:lnSpc>
              <a:spcBef>
                <a:spcPts val="600"/>
              </a:spcBef>
              <a:buClr>
                <a:srgbClr val="0000FF"/>
              </a:buClr>
              <a:buFont typeface="Wingdings" pitchFamily="2" charset="2"/>
              <a:buChar char="§"/>
            </a:pPr>
            <a:r>
              <a:rPr lang="en-US" sz="2800" dirty="0">
                <a:solidFill>
                  <a:srgbClr val="0000FF"/>
                </a:solidFill>
              </a:rPr>
              <a:t> OLAP </a:t>
            </a:r>
            <a:r>
              <a:rPr lang="en-US" dirty="0">
                <a:solidFill>
                  <a:srgbClr val="0000FF"/>
                </a:solidFill>
              </a:rPr>
              <a:t>– </a:t>
            </a:r>
            <a:r>
              <a:rPr lang="en-US" sz="2800" dirty="0">
                <a:solidFill>
                  <a:srgbClr val="0000FF"/>
                </a:solidFill>
              </a:rPr>
              <a:t>Online Analytical Processing</a:t>
            </a:r>
          </a:p>
        </p:txBody>
      </p:sp>
      <p:sp>
        <p:nvSpPr>
          <p:cNvPr id="6" name="Rounded Rectangle 5"/>
          <p:cNvSpPr/>
          <p:nvPr/>
        </p:nvSpPr>
        <p:spPr>
          <a:xfrm>
            <a:off x="685800" y="3105150"/>
            <a:ext cx="6553200" cy="1600200"/>
          </a:xfrm>
          <a:prstGeom prst="roundRect">
            <a:avLst/>
          </a:prstGeom>
          <a:solidFill>
            <a:srgbClr val="FFFFCC"/>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
            </a:pPr>
            <a:r>
              <a:rPr lang="en-US" sz="2400" dirty="0">
                <a:solidFill>
                  <a:srgbClr val="990000"/>
                </a:solidFill>
              </a:rPr>
              <a:t> Star schemas</a:t>
            </a:r>
          </a:p>
          <a:p>
            <a:pPr>
              <a:buFont typeface="Wingdings" pitchFamily="2" charset="2"/>
              <a:buChar char="§"/>
            </a:pPr>
            <a:r>
              <a:rPr lang="en-US" sz="2400" dirty="0">
                <a:solidFill>
                  <a:srgbClr val="990000"/>
                </a:solidFill>
              </a:rPr>
              <a:t> Data cubes</a:t>
            </a:r>
          </a:p>
          <a:p>
            <a:pPr>
              <a:buFont typeface="Wingdings" pitchFamily="2" charset="2"/>
              <a:buChar char="§"/>
            </a:pPr>
            <a:r>
              <a:rPr lang="en-US" sz="2000" b="1" dirty="0">
                <a:solidFill>
                  <a:schemeClr val="tx1"/>
                </a:solidFill>
                <a:latin typeface="Lucida Console" pitchFamily="49" charset="0"/>
              </a:rPr>
              <a:t>Cube </a:t>
            </a:r>
            <a:r>
              <a:rPr lang="en-US" sz="2400" dirty="0">
                <a:solidFill>
                  <a:srgbClr val="990000"/>
                </a:solidFill>
              </a:rPr>
              <a:t>and</a:t>
            </a:r>
            <a:r>
              <a:rPr lang="en-US" sz="2000" b="1" dirty="0">
                <a:solidFill>
                  <a:schemeClr val="tx1"/>
                </a:solidFill>
                <a:latin typeface="Lucida Console" pitchFamily="49" charset="0"/>
              </a:rPr>
              <a:t> Rollup</a:t>
            </a:r>
            <a:endParaRPr lang="en-US" sz="2400" b="1" dirty="0">
              <a:solidFill>
                <a:schemeClr val="tx1"/>
              </a:solidFill>
              <a:latin typeface="Lucida Console" pitchFamily="49" charset="0"/>
            </a:endParaRPr>
          </a:p>
          <a:p>
            <a:pPr>
              <a:buFont typeface="Wingdings" pitchFamily="2" charset="2"/>
              <a:buChar char="§"/>
            </a:pPr>
            <a:r>
              <a:rPr lang="en-US" sz="2400" dirty="0">
                <a:solidFill>
                  <a:srgbClr val="990000"/>
                </a:solidFill>
              </a:rPr>
              <a:t> Special indexes and query processing techniques</a:t>
            </a:r>
          </a:p>
        </p:txBody>
      </p:sp>
    </p:spTree>
    <p:extLst>
      <p:ext uri="{BB962C8B-B14F-4D97-AF65-F5344CB8AC3E}">
        <p14:creationId xmlns:p14="http://schemas.microsoft.com/office/powerpoint/2010/main" val="28253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38600" y="990600"/>
            <a:ext cx="4817537"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On-Line Analytical Processing (</a:t>
            </a:r>
            <a:r>
              <a:rPr lang="en-US" sz="4800" dirty="0" err="1">
                <a:solidFill>
                  <a:schemeClr val="tx1">
                    <a:lumMod val="75000"/>
                    <a:lumOff val="25000"/>
                  </a:schemeClr>
                </a:solidFill>
              </a:rPr>
              <a:t>OLAP</a:t>
            </a:r>
            <a:r>
              <a:rPr lang="en-US" sz="4800" dirty="0">
                <a:solidFill>
                  <a:schemeClr val="tx1">
                    <a:lumMod val="75000"/>
                    <a:lumOff val="25000"/>
                  </a:schemeClr>
                </a:solidFill>
              </a:rPr>
              <a:t>)</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419600" y="2571750"/>
            <a:ext cx="4038600"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Demonstration</a:t>
            </a:r>
          </a:p>
        </p:txBody>
      </p:sp>
    </p:spTree>
    <p:extLst>
      <p:ext uri="{BB962C8B-B14F-4D97-AF65-F5344CB8AC3E}">
        <p14:creationId xmlns:p14="http://schemas.microsoft.com/office/powerpoint/2010/main" val="2376201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SQL Constructs for OLAP Operations</a:t>
            </a:r>
          </a:p>
          <a:p>
            <a:pPr marL="274320" indent="-182880">
              <a:lnSpc>
                <a:spcPct val="90000"/>
              </a:lnSpc>
              <a:spcBef>
                <a:spcPts val="0"/>
              </a:spcBef>
              <a:spcAft>
                <a:spcPts val="600"/>
              </a:spcAft>
              <a:buClr>
                <a:srgbClr val="990000"/>
              </a:buClr>
              <a:buNone/>
            </a:pPr>
            <a:endParaRPr lang="en-US" sz="2400" b="1" dirty="0">
              <a:latin typeface="Lucida Console" pitchFamily="49" charset="0"/>
            </a:endParaRPr>
          </a:p>
          <a:p>
            <a:pPr marL="274320" indent="-182880">
              <a:lnSpc>
                <a:spcPct val="90000"/>
              </a:lnSpc>
              <a:spcBef>
                <a:spcPts val="0"/>
              </a:spcBef>
              <a:spcAft>
                <a:spcPts val="600"/>
              </a:spcAft>
              <a:buClr>
                <a:srgbClr val="990000"/>
              </a:buClr>
              <a:buNone/>
            </a:pPr>
            <a:endParaRPr lang="en-US" sz="2400" b="1" dirty="0">
              <a:latin typeface="Lucida Console" pitchFamily="49" charset="0"/>
            </a:endParaRPr>
          </a:p>
          <a:p>
            <a:pPr marL="274320" indent="-182880">
              <a:lnSpc>
                <a:spcPct val="90000"/>
              </a:lnSpc>
              <a:spcBef>
                <a:spcPts val="0"/>
              </a:spcBef>
              <a:spcAft>
                <a:spcPts val="600"/>
              </a:spcAft>
              <a:buClr>
                <a:srgbClr val="990000"/>
              </a:buClr>
              <a:buNone/>
            </a:pPr>
            <a:endParaRPr lang="en-US" sz="2800" b="1" dirty="0">
              <a:solidFill>
                <a:srgbClr val="990000"/>
              </a:solidFill>
            </a:endParaRPr>
          </a:p>
        </p:txBody>
      </p:sp>
      <p:sp>
        <p:nvSpPr>
          <p:cNvPr id="7" name="Content Placeholder 2"/>
          <p:cNvSpPr txBox="1">
            <a:spLocks/>
          </p:cNvSpPr>
          <p:nvPr/>
        </p:nvSpPr>
        <p:spPr>
          <a:xfrm>
            <a:off x="914400" y="971550"/>
            <a:ext cx="6400800" cy="1600200"/>
          </a:xfrm>
          <a:prstGeom prst="rect">
            <a:avLst/>
          </a:prstGeom>
          <a:ln>
            <a:solidFill>
              <a:schemeClr val="tx1"/>
            </a:solidFill>
          </a:ln>
        </p:spPr>
        <p:txBody>
          <a:bodyPr>
            <a:normAutofit lnSpcReduction="10000"/>
          </a:bodyPr>
          <a:lstStyle/>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Select </a:t>
            </a:r>
            <a:r>
              <a:rPr kumimoji="0" lang="en-US" sz="2200" b="1" i="0" u="none" strike="noStrike" kern="1200" cap="none" spc="0" normalizeH="0" baseline="0" noProof="0" dirty="0">
                <a:ln>
                  <a:noFill/>
                </a:ln>
                <a:solidFill>
                  <a:srgbClr val="0000FF"/>
                </a:solidFill>
                <a:effectLst/>
                <a:uLnTx/>
                <a:uFillTx/>
                <a:latin typeface="Lucida Console" pitchFamily="49" charset="0"/>
                <a:ea typeface="+mn-ea"/>
                <a:cs typeface="+mn-cs"/>
              </a:rPr>
              <a:t>dimension</a:t>
            </a:r>
            <a:r>
              <a:rPr kumimoji="0" lang="en-US" sz="2200" b="1" u="none" strike="noStrike" kern="1200" cap="none" spc="0" normalizeH="0" baseline="0" noProof="0" dirty="0">
                <a:ln>
                  <a:noFill/>
                </a:ln>
                <a:solidFill>
                  <a:srgbClr val="0000FF"/>
                </a:solidFill>
                <a:effectLst/>
                <a:uLnTx/>
                <a:uFillTx/>
                <a:latin typeface="Lucida Console" pitchFamily="49" charset="0"/>
                <a:ea typeface="+mn-ea"/>
                <a:cs typeface="+mn-cs"/>
              </a:rPr>
              <a:t>-</a:t>
            </a:r>
            <a:r>
              <a:rPr kumimoji="0" lang="en-US" sz="2200" b="1" u="none" strike="noStrike" kern="1200" cap="none" spc="0" normalizeH="0" baseline="0" noProof="0" dirty="0" err="1">
                <a:ln>
                  <a:noFill/>
                </a:ln>
                <a:solidFill>
                  <a:srgbClr val="0000FF"/>
                </a:solidFill>
                <a:effectLst/>
                <a:uLnTx/>
                <a:uFillTx/>
                <a:latin typeface="Lucida Console" pitchFamily="49" charset="0"/>
                <a:ea typeface="+mn-ea"/>
                <a:cs typeface="+mn-cs"/>
              </a:rPr>
              <a:t>attrs</a:t>
            </a:r>
            <a:r>
              <a:rPr kumimoji="0" lang="en-US" sz="2200" b="1"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u="none" strike="noStrike" kern="1200" cap="none" spc="0" normalizeH="0" baseline="0" noProof="0" dirty="0">
                <a:ln>
                  <a:noFill/>
                </a:ln>
                <a:solidFill>
                  <a:srgbClr val="0000FF"/>
                </a:solidFill>
                <a:effectLst/>
                <a:uLnTx/>
                <a:uFillTx/>
                <a:latin typeface="Lucida Console" pitchFamily="49" charset="0"/>
                <a:ea typeface="+mn-ea"/>
                <a:cs typeface="+mn-cs"/>
              </a:rPr>
              <a:t>aggregates</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From </a:t>
            </a:r>
            <a:r>
              <a:rPr lang="en-US" sz="2200" b="1" dirty="0">
                <a:solidFill>
                  <a:srgbClr val="0000FF"/>
                </a:solidFill>
                <a:latin typeface="Lucida Console" pitchFamily="49" charset="0"/>
              </a:rPr>
              <a:t>tables</a:t>
            </a:r>
            <a:endParaRPr kumimoji="0" lang="en-US" sz="2200" b="1" u="none" strike="noStrike" kern="1200" cap="none" spc="0" normalizeH="0" baseline="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Where </a:t>
            </a:r>
            <a:r>
              <a:rPr lang="en-US" sz="2200" b="1" dirty="0">
                <a:solidFill>
                  <a:srgbClr val="0000FF"/>
                </a:solidFill>
                <a:latin typeface="Lucida Console" pitchFamily="49" charset="0"/>
              </a:rPr>
              <a:t>conditions</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Group</a:t>
            </a:r>
            <a:r>
              <a:rPr lang="en-US" sz="1050" b="1" dirty="0">
                <a:latin typeface="Lucida Console" pitchFamily="49" charset="0"/>
              </a:rPr>
              <a:t> </a:t>
            </a:r>
            <a:r>
              <a:rPr lang="en-US" sz="2200" b="1" dirty="0">
                <a:latin typeface="Lucida Console" pitchFamily="49" charset="0"/>
              </a:rPr>
              <a:t>By </a:t>
            </a:r>
            <a:r>
              <a:rPr lang="en-US" sz="2200" b="1" dirty="0">
                <a:solidFill>
                  <a:srgbClr val="0000FF"/>
                </a:solidFill>
                <a:latin typeface="Lucida Console" pitchFamily="49" charset="0"/>
              </a:rPr>
              <a:t>dimension-</a:t>
            </a:r>
            <a:r>
              <a:rPr lang="en-US" sz="2200" b="1" dirty="0" err="1">
                <a:solidFill>
                  <a:srgbClr val="0000FF"/>
                </a:solidFill>
                <a:latin typeface="Lucida Console" pitchFamily="49" charset="0"/>
              </a:rPr>
              <a:t>attrs</a:t>
            </a:r>
            <a:endParaRPr lang="en-US" sz="2200" b="1" dirty="0">
              <a:solidFill>
                <a:srgbClr val="0000FF"/>
              </a:solidFill>
              <a:latin typeface="Lucida Console" pitchFamily="49"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p:txBody>
      </p:sp>
    </p:spTree>
    <p:extLst>
      <p:ext uri="{BB962C8B-B14F-4D97-AF65-F5344CB8AC3E}">
        <p14:creationId xmlns:p14="http://schemas.microsoft.com/office/powerpoint/2010/main" val="2012628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SQL Constructs</a:t>
            </a:r>
          </a:p>
          <a:p>
            <a:pPr marL="274320" indent="-182880">
              <a:lnSpc>
                <a:spcPct val="90000"/>
              </a:lnSpc>
              <a:spcBef>
                <a:spcPts val="0"/>
              </a:spcBef>
              <a:spcAft>
                <a:spcPts val="600"/>
              </a:spcAft>
              <a:buClr>
                <a:srgbClr val="990000"/>
              </a:buClr>
              <a:buNone/>
            </a:pPr>
            <a:r>
              <a:rPr lang="en-US" sz="2400" b="1" dirty="0">
                <a:latin typeface="Lucida Console" pitchFamily="49" charset="0"/>
              </a:rPr>
              <a:t>Cube</a:t>
            </a:r>
            <a:r>
              <a:rPr lang="en-US" sz="2800" b="1" dirty="0">
                <a:solidFill>
                  <a:srgbClr val="990000"/>
                </a:solidFill>
              </a:rPr>
              <a:t>  and </a:t>
            </a:r>
            <a:r>
              <a:rPr lang="en-US" sz="2400" b="1" dirty="0">
                <a:latin typeface="Lucida Console" pitchFamily="49" charset="0"/>
              </a:rPr>
              <a:t>Rollup</a:t>
            </a:r>
          </a:p>
          <a:p>
            <a:pPr marL="274320" indent="-182880">
              <a:lnSpc>
                <a:spcPct val="90000"/>
              </a:lnSpc>
              <a:spcBef>
                <a:spcPts val="0"/>
              </a:spcBef>
              <a:spcAft>
                <a:spcPts val="600"/>
              </a:spcAft>
              <a:buClr>
                <a:srgbClr val="990000"/>
              </a:buClr>
              <a:buNone/>
            </a:pPr>
            <a:endParaRPr lang="en-US" sz="2400" b="1" dirty="0">
              <a:latin typeface="Lucida Console" pitchFamily="49" charset="0"/>
            </a:endParaRPr>
          </a:p>
          <a:p>
            <a:pPr marL="274320" indent="-182880">
              <a:lnSpc>
                <a:spcPct val="90000"/>
              </a:lnSpc>
              <a:spcBef>
                <a:spcPts val="0"/>
              </a:spcBef>
              <a:spcAft>
                <a:spcPts val="600"/>
              </a:spcAft>
              <a:buClr>
                <a:srgbClr val="990000"/>
              </a:buClr>
              <a:buNone/>
            </a:pPr>
            <a:endParaRPr lang="en-US" sz="2400" b="1" dirty="0">
              <a:latin typeface="Lucida Console" pitchFamily="49" charset="0"/>
            </a:endParaRPr>
          </a:p>
          <a:p>
            <a:pPr marL="274320" indent="-182880">
              <a:lnSpc>
                <a:spcPct val="90000"/>
              </a:lnSpc>
              <a:spcBef>
                <a:spcPts val="0"/>
              </a:spcBef>
              <a:spcAft>
                <a:spcPts val="600"/>
              </a:spcAft>
              <a:buClr>
                <a:srgbClr val="990000"/>
              </a:buClr>
              <a:buNone/>
            </a:pPr>
            <a:endParaRPr lang="en-US" sz="2400" b="1" dirty="0">
              <a:latin typeface="Lucida Console" pitchFamily="49" charset="0"/>
            </a:endParaRPr>
          </a:p>
          <a:p>
            <a:pPr marL="274320" indent="-182880">
              <a:lnSpc>
                <a:spcPct val="90000"/>
              </a:lnSpc>
              <a:spcBef>
                <a:spcPts val="0"/>
              </a:spcBef>
              <a:spcAft>
                <a:spcPts val="600"/>
              </a:spcAft>
              <a:buClr>
                <a:srgbClr val="990000"/>
              </a:buClr>
              <a:buNone/>
            </a:pPr>
            <a:endParaRPr lang="en-US" sz="2400" b="1" dirty="0">
              <a:latin typeface="Lucida Console" pitchFamily="49" charset="0"/>
            </a:endParaRPr>
          </a:p>
          <a:p>
            <a:pPr marL="274320" indent="-182880">
              <a:lnSpc>
                <a:spcPct val="90000"/>
              </a:lnSpc>
              <a:spcBef>
                <a:spcPts val="2400"/>
              </a:spcBef>
              <a:spcAft>
                <a:spcPts val="600"/>
              </a:spcAft>
              <a:buClr>
                <a:srgbClr val="990000"/>
              </a:buClr>
              <a:buNone/>
            </a:pPr>
            <a:r>
              <a:rPr lang="en-US" sz="2400" dirty="0">
                <a:solidFill>
                  <a:srgbClr val="990000"/>
                </a:solidFill>
                <a:latin typeface="+mj-lt"/>
              </a:rPr>
              <a:t>Add to result: faces, edges, and corner of cube using NULL values</a:t>
            </a:r>
            <a:endParaRPr lang="en-US" sz="2800" dirty="0">
              <a:solidFill>
                <a:srgbClr val="990000"/>
              </a:solidFill>
              <a:latin typeface="+mj-lt"/>
            </a:endParaRPr>
          </a:p>
          <a:p>
            <a:pPr marL="274320" indent="-182880">
              <a:lnSpc>
                <a:spcPct val="90000"/>
              </a:lnSpc>
              <a:spcBef>
                <a:spcPts val="0"/>
              </a:spcBef>
              <a:spcAft>
                <a:spcPts val="600"/>
              </a:spcAft>
              <a:buClr>
                <a:srgbClr val="990000"/>
              </a:buClr>
              <a:buNone/>
            </a:pPr>
            <a:endParaRPr lang="en-US" sz="2800" b="1" dirty="0">
              <a:solidFill>
                <a:srgbClr val="990000"/>
              </a:solidFill>
            </a:endParaRPr>
          </a:p>
        </p:txBody>
      </p:sp>
      <p:sp>
        <p:nvSpPr>
          <p:cNvPr id="7" name="Content Placeholder 2"/>
          <p:cNvSpPr txBox="1">
            <a:spLocks/>
          </p:cNvSpPr>
          <p:nvPr/>
        </p:nvSpPr>
        <p:spPr>
          <a:xfrm>
            <a:off x="914400" y="1352550"/>
            <a:ext cx="6400800" cy="1600200"/>
          </a:xfrm>
          <a:prstGeom prst="rect">
            <a:avLst/>
          </a:prstGeom>
          <a:ln>
            <a:solidFill>
              <a:schemeClr val="tx1"/>
            </a:solidFill>
          </a:ln>
        </p:spPr>
        <p:txBody>
          <a:bodyPr>
            <a:normAutofit lnSpcReduction="10000"/>
          </a:bodyPr>
          <a:lstStyle/>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solidFill>
                <a:effectLst/>
                <a:uLnTx/>
                <a:uFillTx/>
                <a:latin typeface="Lucida Console" pitchFamily="49" charset="0"/>
                <a:ea typeface="+mn-ea"/>
                <a:cs typeface="+mn-cs"/>
              </a:rPr>
              <a:t>Select </a:t>
            </a:r>
            <a:r>
              <a:rPr kumimoji="0" lang="en-US" sz="2200" b="1" i="0" u="none" strike="noStrike" kern="1200" cap="none" spc="0" normalizeH="0" baseline="0" noProof="0" dirty="0">
                <a:ln>
                  <a:noFill/>
                </a:ln>
                <a:solidFill>
                  <a:srgbClr val="0000FF"/>
                </a:solidFill>
                <a:effectLst/>
                <a:uLnTx/>
                <a:uFillTx/>
                <a:latin typeface="Lucida Console" pitchFamily="49" charset="0"/>
                <a:ea typeface="+mn-ea"/>
                <a:cs typeface="+mn-cs"/>
              </a:rPr>
              <a:t>dimension</a:t>
            </a:r>
            <a:r>
              <a:rPr kumimoji="0" lang="en-US" sz="2200" b="1" u="none" strike="noStrike" kern="1200" cap="none" spc="0" normalizeH="0" baseline="0" noProof="0" dirty="0">
                <a:ln>
                  <a:noFill/>
                </a:ln>
                <a:solidFill>
                  <a:srgbClr val="0000FF"/>
                </a:solidFill>
                <a:effectLst/>
                <a:uLnTx/>
                <a:uFillTx/>
                <a:latin typeface="Lucida Console" pitchFamily="49" charset="0"/>
                <a:ea typeface="+mn-ea"/>
                <a:cs typeface="+mn-cs"/>
              </a:rPr>
              <a:t>-</a:t>
            </a:r>
            <a:r>
              <a:rPr kumimoji="0" lang="en-US" sz="2200" b="1" u="none" strike="noStrike" kern="1200" cap="none" spc="0" normalizeH="0" baseline="0" noProof="0" dirty="0" err="1">
                <a:ln>
                  <a:noFill/>
                </a:ln>
                <a:solidFill>
                  <a:srgbClr val="0000FF"/>
                </a:solidFill>
                <a:effectLst/>
                <a:uLnTx/>
                <a:uFillTx/>
                <a:latin typeface="Lucida Console" pitchFamily="49" charset="0"/>
                <a:ea typeface="+mn-ea"/>
                <a:cs typeface="+mn-cs"/>
              </a:rPr>
              <a:t>attrs</a:t>
            </a:r>
            <a:r>
              <a:rPr kumimoji="0" lang="en-US" sz="2200" b="1" u="none" strike="noStrike" kern="1200" cap="none" spc="0" normalizeH="0" baseline="0" noProof="0" dirty="0">
                <a:ln>
                  <a:noFill/>
                </a:ln>
                <a:solidFill>
                  <a:schemeClr val="tx1"/>
                </a:solidFill>
                <a:effectLst/>
                <a:uLnTx/>
                <a:uFillTx/>
                <a:latin typeface="Lucida Console" pitchFamily="49" charset="0"/>
                <a:ea typeface="+mn-ea"/>
                <a:cs typeface="+mn-cs"/>
              </a:rPr>
              <a:t>, </a:t>
            </a:r>
            <a:r>
              <a:rPr kumimoji="0" lang="en-US" sz="2200" b="1" u="none" strike="noStrike" kern="1200" cap="none" spc="0" normalizeH="0" baseline="0" noProof="0" dirty="0">
                <a:ln>
                  <a:noFill/>
                </a:ln>
                <a:solidFill>
                  <a:srgbClr val="0000FF"/>
                </a:solidFill>
                <a:effectLst/>
                <a:uLnTx/>
                <a:uFillTx/>
                <a:latin typeface="Lucida Console" pitchFamily="49" charset="0"/>
                <a:ea typeface="+mn-ea"/>
                <a:cs typeface="+mn-cs"/>
              </a:rPr>
              <a:t>aggregates</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From </a:t>
            </a:r>
            <a:r>
              <a:rPr lang="en-US" sz="2200" b="1" dirty="0">
                <a:solidFill>
                  <a:srgbClr val="0000FF"/>
                </a:solidFill>
                <a:latin typeface="Lucida Console" pitchFamily="49" charset="0"/>
              </a:rPr>
              <a:t>tables</a:t>
            </a:r>
            <a:endParaRPr kumimoji="0" lang="en-US" sz="2200" b="1" u="none" strike="noStrike" kern="1200" cap="none" spc="0" normalizeH="0" baseline="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Where </a:t>
            </a:r>
            <a:r>
              <a:rPr lang="en-US" sz="2200" b="1" dirty="0">
                <a:solidFill>
                  <a:srgbClr val="0000FF"/>
                </a:solidFill>
                <a:latin typeface="Lucida Console" pitchFamily="49" charset="0"/>
              </a:rPr>
              <a:t>conditions</a:t>
            </a:r>
          </a:p>
          <a:p>
            <a:pPr marL="342900" marR="0" lvl="0" indent="-342900" algn="l" defTabSz="914400" rtl="0" eaLnBrk="1" fontAlgn="auto" latinLnBrk="0" hangingPunct="1">
              <a:lnSpc>
                <a:spcPct val="120000"/>
              </a:lnSpc>
              <a:spcBef>
                <a:spcPts val="0"/>
              </a:spcBef>
              <a:spcAft>
                <a:spcPts val="0"/>
              </a:spcAft>
              <a:buClrTx/>
              <a:buSzTx/>
              <a:buFont typeface="Arial" pitchFamily="34" charset="0"/>
              <a:buNone/>
              <a:tabLst/>
              <a:defRPr/>
            </a:pPr>
            <a:r>
              <a:rPr lang="en-US" sz="2200" b="1" dirty="0">
                <a:latin typeface="Lucida Console" pitchFamily="49" charset="0"/>
              </a:rPr>
              <a:t>Group</a:t>
            </a:r>
            <a:r>
              <a:rPr lang="en-US" sz="1050" b="1" dirty="0">
                <a:latin typeface="Lucida Console" pitchFamily="49" charset="0"/>
              </a:rPr>
              <a:t> </a:t>
            </a:r>
            <a:r>
              <a:rPr lang="en-US" sz="2200" b="1" dirty="0">
                <a:latin typeface="Lucida Console" pitchFamily="49" charset="0"/>
              </a:rPr>
              <a:t>By </a:t>
            </a:r>
            <a:r>
              <a:rPr lang="en-US" sz="2200" b="1" dirty="0">
                <a:solidFill>
                  <a:srgbClr val="FF0000"/>
                </a:solidFill>
                <a:latin typeface="Lucida Console" pitchFamily="49" charset="0"/>
              </a:rPr>
              <a:t>CUBE/ROLL UP </a:t>
            </a:r>
            <a:r>
              <a:rPr lang="en-US" sz="2200" b="1" dirty="0">
                <a:solidFill>
                  <a:srgbClr val="0000FF"/>
                </a:solidFill>
                <a:latin typeface="Lucida Console" pitchFamily="49" charset="0"/>
              </a:rPr>
              <a:t>dimension-</a:t>
            </a:r>
            <a:r>
              <a:rPr lang="en-US" sz="2200" b="1" dirty="0" err="1">
                <a:solidFill>
                  <a:srgbClr val="0000FF"/>
                </a:solidFill>
                <a:latin typeface="Lucida Console" pitchFamily="49" charset="0"/>
              </a:rPr>
              <a:t>attrs</a:t>
            </a:r>
            <a:endParaRPr lang="en-US" sz="2200" b="1" dirty="0">
              <a:latin typeface="Lucida Console" pitchFamily="49" charset="0"/>
            </a:endParaRPr>
          </a:p>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p:txBody>
      </p:sp>
    </p:spTree>
    <p:extLst>
      <p:ext uri="{BB962C8B-B14F-4D97-AF65-F5344CB8AC3E}">
        <p14:creationId xmlns:p14="http://schemas.microsoft.com/office/powerpoint/2010/main" val="2196992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391400" y="0"/>
            <a:ext cx="1752600" cy="514350"/>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OLAP</a:t>
            </a:r>
            <a:r>
              <a:rPr lang="en-US" dirty="0"/>
              <a:t>: Demo</a:t>
            </a:r>
          </a:p>
        </p:txBody>
      </p:sp>
      <p:sp>
        <p:nvSpPr>
          <p:cNvPr id="3" name="Content Placeholder 2"/>
          <p:cNvSpPr txBox="1">
            <a:spLocks/>
          </p:cNvSpPr>
          <p:nvPr/>
        </p:nvSpPr>
        <p:spPr>
          <a:xfrm>
            <a:off x="381000" y="533399"/>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0000FF"/>
              </a:buClr>
              <a:buFont typeface="Wingdings" pitchFamily="2" charset="2"/>
              <a:buChar char="§"/>
            </a:pPr>
            <a:r>
              <a:rPr lang="en-US" sz="2800" dirty="0">
                <a:solidFill>
                  <a:srgbClr val="0000FF"/>
                </a:solidFill>
              </a:rPr>
              <a:t> Star Schema</a:t>
            </a:r>
          </a:p>
          <a:p>
            <a:pPr marL="674370" lvl="1" indent="-182880">
              <a:lnSpc>
                <a:spcPct val="90000"/>
              </a:lnSpc>
              <a:spcBef>
                <a:spcPts val="0"/>
              </a:spcBef>
              <a:buClr>
                <a:srgbClr val="990000"/>
              </a:buClr>
              <a:buFont typeface="Calibri" pitchFamily="34" charset="0"/>
              <a:buChar char="–"/>
            </a:pPr>
            <a:r>
              <a:rPr lang="en-US" sz="2400" dirty="0"/>
              <a:t> </a:t>
            </a:r>
            <a:r>
              <a:rPr lang="en-US" sz="2400" dirty="0">
                <a:solidFill>
                  <a:srgbClr val="990000"/>
                </a:solidFill>
              </a:rPr>
              <a:t>Fact table</a:t>
            </a:r>
          </a:p>
          <a:p>
            <a:pPr marL="674370" lvl="1" indent="-182880">
              <a:lnSpc>
                <a:spcPct val="90000"/>
              </a:lnSpc>
              <a:spcBef>
                <a:spcPts val="0"/>
              </a:spcBef>
              <a:buClr>
                <a:srgbClr val="990000"/>
              </a:buClr>
              <a:buFont typeface="Calibri" pitchFamily="34" charset="0"/>
              <a:buChar char="–"/>
            </a:pPr>
            <a:r>
              <a:rPr lang="en-US" sz="2400" dirty="0">
                <a:solidFill>
                  <a:srgbClr val="990000"/>
                </a:solidFill>
              </a:rPr>
              <a:t> Dimension tables</a:t>
            </a:r>
          </a:p>
          <a:p>
            <a:pPr marL="274320" indent="-182880">
              <a:lnSpc>
                <a:spcPct val="90000"/>
              </a:lnSpc>
              <a:spcBef>
                <a:spcPts val="600"/>
              </a:spcBef>
              <a:buClr>
                <a:srgbClr val="0000FF"/>
              </a:buClr>
              <a:buFont typeface="Wingdings" pitchFamily="2" charset="2"/>
              <a:buChar char="§"/>
            </a:pPr>
            <a:r>
              <a:rPr lang="en-US" sz="3200" dirty="0">
                <a:solidFill>
                  <a:srgbClr val="0000FF"/>
                </a:solidFill>
              </a:rPr>
              <a:t> </a:t>
            </a:r>
            <a:r>
              <a:rPr lang="en-US" sz="2800" dirty="0" err="1">
                <a:solidFill>
                  <a:srgbClr val="0000FF"/>
                </a:solidFill>
              </a:rPr>
              <a:t>OLAP</a:t>
            </a:r>
            <a:r>
              <a:rPr lang="en-US" sz="2800" dirty="0">
                <a:solidFill>
                  <a:srgbClr val="0000FF"/>
                </a:solidFill>
              </a:rPr>
              <a:t> Queries</a:t>
            </a:r>
            <a:endParaRPr lang="en-US" sz="3200" dirty="0">
              <a:solidFill>
                <a:srgbClr val="0000FF"/>
              </a:solidFill>
            </a:endParaRPr>
          </a:p>
          <a:p>
            <a:pPr marL="674370" lvl="1" indent="-182880">
              <a:lnSpc>
                <a:spcPct val="90000"/>
              </a:lnSpc>
              <a:spcBef>
                <a:spcPts val="0"/>
              </a:spcBef>
              <a:buClr>
                <a:srgbClr val="990000"/>
              </a:buClr>
              <a:buFont typeface="Calibri" pitchFamily="34" charset="0"/>
              <a:buChar char="–"/>
            </a:pPr>
            <a:r>
              <a:rPr lang="en-US" sz="2400" dirty="0"/>
              <a:t> </a:t>
            </a:r>
            <a:r>
              <a:rPr lang="en-US" sz="2400" dirty="0">
                <a:solidFill>
                  <a:srgbClr val="990000"/>
                </a:solidFill>
              </a:rPr>
              <a:t>Star join</a:t>
            </a:r>
          </a:p>
          <a:p>
            <a:pPr marL="674370" lvl="1" indent="-182880">
              <a:lnSpc>
                <a:spcPct val="90000"/>
              </a:lnSpc>
              <a:spcBef>
                <a:spcPts val="0"/>
              </a:spcBef>
              <a:buClr>
                <a:srgbClr val="990000"/>
              </a:buClr>
              <a:buFont typeface="Calibri" pitchFamily="34" charset="0"/>
              <a:buChar char="–"/>
            </a:pPr>
            <a:r>
              <a:rPr lang="en-US" sz="2400" b="1" dirty="0">
                <a:latin typeface="Lucida Console" pitchFamily="49" charset="0"/>
              </a:rPr>
              <a:t>Cube </a:t>
            </a:r>
            <a:r>
              <a:rPr lang="en-US" dirty="0">
                <a:solidFill>
                  <a:srgbClr val="990000"/>
                </a:solidFill>
              </a:rPr>
              <a:t>and</a:t>
            </a:r>
            <a:r>
              <a:rPr lang="en-US" sz="2400" b="1" dirty="0">
                <a:latin typeface="Lucida Console" pitchFamily="49" charset="0"/>
              </a:rPr>
              <a:t> Rollup</a:t>
            </a:r>
            <a:endParaRPr lang="en-US" b="1" dirty="0">
              <a:latin typeface="Lucida Console" pitchFamily="49" charset="0"/>
            </a:endParaRPr>
          </a:p>
          <a:p>
            <a:pPr marL="674370" lvl="1" indent="-182880">
              <a:lnSpc>
                <a:spcPct val="90000"/>
              </a:lnSpc>
              <a:spcBef>
                <a:spcPts val="0"/>
              </a:spcBef>
              <a:buClr>
                <a:srgbClr val="990000"/>
              </a:buClr>
              <a:buFont typeface="Calibri" pitchFamily="34" charset="0"/>
              <a:buChar char="–"/>
            </a:pPr>
            <a:r>
              <a:rPr lang="en-US" sz="2400" dirty="0">
                <a:solidFill>
                  <a:srgbClr val="990000"/>
                </a:solidFill>
              </a:rPr>
              <a:t> Drill-down and roll-up</a:t>
            </a:r>
          </a:p>
          <a:p>
            <a:pPr marL="674370" lvl="1" indent="-182880">
              <a:lnSpc>
                <a:spcPct val="90000"/>
              </a:lnSpc>
              <a:spcBef>
                <a:spcPts val="0"/>
              </a:spcBef>
              <a:buClr>
                <a:srgbClr val="990000"/>
              </a:buClr>
              <a:buFont typeface="Calibri" pitchFamily="34" charset="0"/>
              <a:buChar char="–"/>
            </a:pPr>
            <a:r>
              <a:rPr lang="en-US" sz="2400" dirty="0">
                <a:solidFill>
                  <a:srgbClr val="990000"/>
                </a:solidFill>
              </a:rPr>
              <a:t> “Slice” and “dice”</a:t>
            </a:r>
          </a:p>
        </p:txBody>
      </p:sp>
    </p:spTree>
    <p:extLst>
      <p:ext uri="{BB962C8B-B14F-4D97-AF65-F5344CB8AC3E}">
        <p14:creationId xmlns:p14="http://schemas.microsoft.com/office/powerpoint/2010/main" val="347089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E31B7723-026F-4FE9-B4D4-4EEE1555940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41F486DA-4C05-4FA2-8887-EDE5F1D425A6}" type="slidenum">
              <a:rPr lang="en-US" altLang="en-US" sz="900">
                <a:solidFill>
                  <a:srgbClr val="000000"/>
                </a:solidFill>
              </a:rPr>
              <a:pPr defTabSz="685800" eaLnBrk="1" fontAlgn="base" hangingPunct="1">
                <a:spcBef>
                  <a:spcPct val="0"/>
                </a:spcBef>
                <a:spcAft>
                  <a:spcPct val="0"/>
                </a:spcAft>
                <a:buClrTx/>
                <a:buSzTx/>
                <a:buNone/>
              </a:pPr>
              <a:t>5</a:t>
            </a:fld>
            <a:endParaRPr lang="en-US" altLang="en-US" sz="900">
              <a:solidFill>
                <a:srgbClr val="000000"/>
              </a:solidFill>
            </a:endParaRPr>
          </a:p>
        </p:txBody>
      </p:sp>
      <p:sp>
        <p:nvSpPr>
          <p:cNvPr id="23555" name="Rectangle 3">
            <a:extLst>
              <a:ext uri="{FF2B5EF4-FFF2-40B4-BE49-F238E27FC236}">
                <a16:creationId xmlns:a16="http://schemas.microsoft.com/office/drawing/2014/main" id="{CECA5733-1245-4A7E-B207-2E305ED00618}"/>
              </a:ext>
            </a:extLst>
          </p:cNvPr>
          <p:cNvSpPr>
            <a:spLocks noGrp="1" noChangeArrowheads="1"/>
          </p:cNvSpPr>
          <p:nvPr>
            <p:ph type="title"/>
          </p:nvPr>
        </p:nvSpPr>
        <p:spPr>
          <a:xfrm>
            <a:off x="1143000" y="0"/>
            <a:ext cx="6858000" cy="514350"/>
          </a:xfrm>
          <a:solidFill>
            <a:schemeClr val="bg1"/>
          </a:solidFill>
        </p:spPr>
        <p:txBody>
          <a:bodyPr/>
          <a:lstStyle/>
          <a:p>
            <a:pPr eaLnBrk="1" hangingPunct="1"/>
            <a:r>
              <a:rPr lang="en-US" altLang="en-US" sz="3000" dirty="0"/>
              <a:t>Why a Data Warehouse?</a:t>
            </a:r>
          </a:p>
        </p:txBody>
      </p:sp>
      <p:grpSp>
        <p:nvGrpSpPr>
          <p:cNvPr id="2" name="Group 9">
            <a:extLst>
              <a:ext uri="{FF2B5EF4-FFF2-40B4-BE49-F238E27FC236}">
                <a16:creationId xmlns:a16="http://schemas.microsoft.com/office/drawing/2014/main" id="{DB54585D-333F-4810-A60E-AE5A43B01981}"/>
              </a:ext>
            </a:extLst>
          </p:cNvPr>
          <p:cNvGrpSpPr>
            <a:grpSpLocks/>
          </p:cNvGrpSpPr>
          <p:nvPr/>
        </p:nvGrpSpPr>
        <p:grpSpPr bwMode="auto">
          <a:xfrm>
            <a:off x="2628900" y="840581"/>
            <a:ext cx="4343400" cy="3795361"/>
            <a:chOff x="96" y="1825"/>
            <a:chExt cx="2880" cy="2389"/>
          </a:xfrm>
        </p:grpSpPr>
        <p:grpSp>
          <p:nvGrpSpPr>
            <p:cNvPr id="23557" name="Group 10">
              <a:extLst>
                <a:ext uri="{FF2B5EF4-FFF2-40B4-BE49-F238E27FC236}">
                  <a16:creationId xmlns:a16="http://schemas.microsoft.com/office/drawing/2014/main" id="{D8885FF0-BF95-411B-BF5B-4BF01FB3EDF5}"/>
                </a:ext>
              </a:extLst>
            </p:cNvPr>
            <p:cNvGrpSpPr>
              <a:grpSpLocks/>
            </p:cNvGrpSpPr>
            <p:nvPr/>
          </p:nvGrpSpPr>
          <p:grpSpPr bwMode="auto">
            <a:xfrm>
              <a:off x="96" y="2064"/>
              <a:ext cx="2880" cy="2150"/>
              <a:chOff x="96" y="2064"/>
              <a:chExt cx="2880" cy="2150"/>
            </a:xfrm>
          </p:grpSpPr>
          <p:sp>
            <p:nvSpPr>
              <p:cNvPr id="23559" name="Rectangle 11">
                <a:extLst>
                  <a:ext uri="{FF2B5EF4-FFF2-40B4-BE49-F238E27FC236}">
                    <a16:creationId xmlns:a16="http://schemas.microsoft.com/office/drawing/2014/main" id="{0427B898-07BA-40ED-A51C-71440C0DA279}"/>
                  </a:ext>
                </a:extLst>
              </p:cNvPr>
              <p:cNvSpPr>
                <a:spLocks noChangeArrowheads="1"/>
              </p:cNvSpPr>
              <p:nvPr/>
            </p:nvSpPr>
            <p:spPr bwMode="auto">
              <a:xfrm>
                <a:off x="96" y="2112"/>
                <a:ext cx="2736" cy="206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3560" name="Rectangle 12">
                <a:extLst>
                  <a:ext uri="{FF2B5EF4-FFF2-40B4-BE49-F238E27FC236}">
                    <a16:creationId xmlns:a16="http://schemas.microsoft.com/office/drawing/2014/main" id="{3406EAC3-D04A-44DE-B03C-F6F2284CCBAA}"/>
                  </a:ext>
                </a:extLst>
              </p:cNvPr>
              <p:cNvSpPr>
                <a:spLocks noChangeArrowheads="1"/>
              </p:cNvSpPr>
              <p:nvPr/>
            </p:nvSpPr>
            <p:spPr bwMode="auto">
              <a:xfrm>
                <a:off x="96" y="2064"/>
                <a:ext cx="2880" cy="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b="1" dirty="0">
                    <a:solidFill>
                      <a:srgbClr val="000000"/>
                    </a:solidFill>
                    <a:latin typeface="Arial" panose="020B0604020202020204" pitchFamily="34" charset="0"/>
                  </a:rPr>
                  <a:t>List of all items that were sold last month?</a:t>
                </a:r>
              </a:p>
              <a:p>
                <a:pPr defTabSz="685800" eaLnBrk="1" fontAlgn="base" hangingPunct="1">
                  <a:spcBef>
                    <a:spcPct val="0"/>
                  </a:spcBef>
                  <a:spcAft>
                    <a:spcPct val="0"/>
                  </a:spcAft>
                  <a:buClrTx/>
                  <a:buSzTx/>
                  <a:buNone/>
                </a:pPr>
                <a:endParaRPr lang="en-US" altLang="en-US" sz="1800" b="1" dirty="0">
                  <a:solidFill>
                    <a:srgbClr val="000000"/>
                  </a:solidFill>
                  <a:latin typeface="Arial" panose="020B0604020202020204" pitchFamily="34" charset="0"/>
                </a:endParaRPr>
              </a:p>
              <a:p>
                <a:pPr defTabSz="685800" eaLnBrk="1" fontAlgn="base" hangingPunct="1">
                  <a:spcBef>
                    <a:spcPct val="0"/>
                  </a:spcBef>
                  <a:spcAft>
                    <a:spcPct val="0"/>
                  </a:spcAft>
                  <a:buClrTx/>
                  <a:buSzTx/>
                  <a:buNone/>
                </a:pPr>
                <a:r>
                  <a:rPr lang="en-US" altLang="en-US" sz="1800" b="1" dirty="0">
                    <a:solidFill>
                      <a:srgbClr val="FF0000"/>
                    </a:solidFill>
                    <a:latin typeface="Arial" panose="020B0604020202020204" pitchFamily="34" charset="0"/>
                  </a:rPr>
                  <a:t>List of all items purchased by a customer?</a:t>
                </a:r>
              </a:p>
              <a:p>
                <a:pPr defTabSz="685800" eaLnBrk="1" fontAlgn="base" hangingPunct="1">
                  <a:spcBef>
                    <a:spcPct val="0"/>
                  </a:spcBef>
                  <a:spcAft>
                    <a:spcPct val="0"/>
                  </a:spcAft>
                  <a:buClrTx/>
                  <a:buSzTx/>
                  <a:buNone/>
                </a:pPr>
                <a:endParaRPr lang="en-US" altLang="en-US" sz="1800" b="1" dirty="0">
                  <a:solidFill>
                    <a:srgbClr val="FF0000"/>
                  </a:solidFill>
                  <a:latin typeface="Arial" panose="020B0604020202020204" pitchFamily="34" charset="0"/>
                </a:endParaRPr>
              </a:p>
              <a:p>
                <a:pPr defTabSz="685800" eaLnBrk="1" fontAlgn="base" hangingPunct="1">
                  <a:spcBef>
                    <a:spcPct val="0"/>
                  </a:spcBef>
                  <a:spcAft>
                    <a:spcPct val="0"/>
                  </a:spcAft>
                  <a:buClrTx/>
                  <a:buSzTx/>
                  <a:buNone/>
                </a:pPr>
                <a:r>
                  <a:rPr lang="en-US" altLang="en-US" sz="1800" b="1" dirty="0">
                    <a:solidFill>
                      <a:srgbClr val="000000"/>
                    </a:solidFill>
                    <a:latin typeface="Arial" panose="020B0604020202020204" pitchFamily="34" charset="0"/>
                  </a:rPr>
                  <a:t>The total sales of the last month grouped by branch?</a:t>
                </a:r>
              </a:p>
              <a:p>
                <a:pPr defTabSz="685800" eaLnBrk="1" fontAlgn="base" hangingPunct="1">
                  <a:spcBef>
                    <a:spcPct val="0"/>
                  </a:spcBef>
                  <a:spcAft>
                    <a:spcPct val="0"/>
                  </a:spcAft>
                  <a:buClrTx/>
                  <a:buSzTx/>
                  <a:buNone/>
                </a:pPr>
                <a:endParaRPr lang="en-US" altLang="en-US" sz="1800" b="1" dirty="0">
                  <a:solidFill>
                    <a:srgbClr val="000000"/>
                  </a:solidFill>
                  <a:latin typeface="Arial" panose="020B0604020202020204" pitchFamily="34" charset="0"/>
                </a:endParaRPr>
              </a:p>
              <a:p>
                <a:pPr defTabSz="685800" eaLnBrk="1" fontAlgn="base" hangingPunct="1">
                  <a:spcBef>
                    <a:spcPct val="0"/>
                  </a:spcBef>
                  <a:spcAft>
                    <a:spcPct val="0"/>
                  </a:spcAft>
                  <a:buClrTx/>
                  <a:buSzTx/>
                  <a:buNone/>
                </a:pPr>
                <a:r>
                  <a:rPr lang="en-US" altLang="en-US" sz="1800" b="1" dirty="0">
                    <a:solidFill>
                      <a:srgbClr val="FF0000"/>
                    </a:solidFill>
                    <a:latin typeface="Arial" panose="020B0604020202020204" pitchFamily="34" charset="0"/>
                  </a:rPr>
                  <a:t>How many sales transactions occurred during the month of January?</a:t>
                </a:r>
              </a:p>
            </p:txBody>
          </p:sp>
        </p:grpSp>
        <p:sp>
          <p:nvSpPr>
            <p:cNvPr id="23558" name="Text Box 13">
              <a:extLst>
                <a:ext uri="{FF2B5EF4-FFF2-40B4-BE49-F238E27FC236}">
                  <a16:creationId xmlns:a16="http://schemas.microsoft.com/office/drawing/2014/main" id="{53CB3739-355B-46CE-9B35-309C555F26E4}"/>
                </a:ext>
              </a:extLst>
            </p:cNvPr>
            <p:cNvSpPr txBox="1">
              <a:spLocks noChangeArrowheads="1"/>
            </p:cNvSpPr>
            <p:nvPr/>
          </p:nvSpPr>
          <p:spPr bwMode="auto">
            <a:xfrm>
              <a:off x="590" y="1825"/>
              <a:ext cx="155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2100" b="1" u="sng">
                  <a:solidFill>
                    <a:srgbClr val="000000"/>
                  </a:solidFill>
                </a:rPr>
                <a:t>DBMS Approach</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17BF5D0A-0BB8-4EB5-8E2F-65D6F59228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E49FD433-4CD3-4300-881C-17F2F9FB7040}" type="slidenum">
              <a:rPr lang="en-US" altLang="en-US" sz="900">
                <a:solidFill>
                  <a:srgbClr val="000000"/>
                </a:solidFill>
              </a:rPr>
              <a:pPr defTabSz="685800" eaLnBrk="1" fontAlgn="base" hangingPunct="1">
                <a:spcBef>
                  <a:spcPct val="0"/>
                </a:spcBef>
                <a:spcAft>
                  <a:spcPct val="0"/>
                </a:spcAft>
                <a:buClrTx/>
                <a:buSzTx/>
                <a:buNone/>
              </a:pPr>
              <a:t>6</a:t>
            </a:fld>
            <a:endParaRPr lang="en-US" altLang="en-US" sz="900">
              <a:solidFill>
                <a:srgbClr val="000000"/>
              </a:solidFill>
            </a:endParaRPr>
          </a:p>
        </p:txBody>
      </p:sp>
      <p:sp>
        <p:nvSpPr>
          <p:cNvPr id="24579" name="Rectangle 2">
            <a:extLst>
              <a:ext uri="{FF2B5EF4-FFF2-40B4-BE49-F238E27FC236}">
                <a16:creationId xmlns:a16="http://schemas.microsoft.com/office/drawing/2014/main" id="{373DA268-2615-480E-8452-3C7EAAB95AB2}"/>
              </a:ext>
            </a:extLst>
          </p:cNvPr>
          <p:cNvSpPr>
            <a:spLocks noGrp="1" noChangeArrowheads="1"/>
          </p:cNvSpPr>
          <p:nvPr>
            <p:ph type="title"/>
          </p:nvPr>
        </p:nvSpPr>
        <p:spPr>
          <a:xfrm>
            <a:off x="1143000" y="0"/>
            <a:ext cx="6858000" cy="514350"/>
          </a:xfrm>
          <a:solidFill>
            <a:schemeClr val="bg1"/>
          </a:solidFill>
        </p:spPr>
        <p:txBody>
          <a:bodyPr/>
          <a:lstStyle/>
          <a:p>
            <a:pPr eaLnBrk="1" hangingPunct="1"/>
            <a:r>
              <a:rPr lang="en-US" altLang="en-US" sz="3000" dirty="0"/>
              <a:t>Why a Data Warehouse?</a:t>
            </a:r>
          </a:p>
        </p:txBody>
      </p:sp>
      <p:grpSp>
        <p:nvGrpSpPr>
          <p:cNvPr id="24580" name="Group 13">
            <a:extLst>
              <a:ext uri="{FF2B5EF4-FFF2-40B4-BE49-F238E27FC236}">
                <a16:creationId xmlns:a16="http://schemas.microsoft.com/office/drawing/2014/main" id="{28696B78-22D1-4B17-A20F-37A655B0FE8F}"/>
              </a:ext>
            </a:extLst>
          </p:cNvPr>
          <p:cNvGrpSpPr>
            <a:grpSpLocks/>
          </p:cNvGrpSpPr>
          <p:nvPr/>
        </p:nvGrpSpPr>
        <p:grpSpPr bwMode="auto">
          <a:xfrm>
            <a:off x="2686050" y="782241"/>
            <a:ext cx="4457700" cy="3799284"/>
            <a:chOff x="1296" y="657"/>
            <a:chExt cx="3744" cy="3191"/>
          </a:xfrm>
        </p:grpSpPr>
        <p:grpSp>
          <p:nvGrpSpPr>
            <p:cNvPr id="24581" name="Group 4">
              <a:extLst>
                <a:ext uri="{FF2B5EF4-FFF2-40B4-BE49-F238E27FC236}">
                  <a16:creationId xmlns:a16="http://schemas.microsoft.com/office/drawing/2014/main" id="{E77D6801-98B5-4CC6-A3EC-6942B70FAB4C}"/>
                </a:ext>
              </a:extLst>
            </p:cNvPr>
            <p:cNvGrpSpPr>
              <a:grpSpLocks/>
            </p:cNvGrpSpPr>
            <p:nvPr/>
          </p:nvGrpSpPr>
          <p:grpSpPr bwMode="auto">
            <a:xfrm>
              <a:off x="1296" y="979"/>
              <a:ext cx="3744" cy="2869"/>
              <a:chOff x="2880" y="2064"/>
              <a:chExt cx="2880" cy="2118"/>
            </a:xfrm>
          </p:grpSpPr>
          <p:sp>
            <p:nvSpPr>
              <p:cNvPr id="24583" name="Rectangle 5">
                <a:extLst>
                  <a:ext uri="{FF2B5EF4-FFF2-40B4-BE49-F238E27FC236}">
                    <a16:creationId xmlns:a16="http://schemas.microsoft.com/office/drawing/2014/main" id="{0EABF6E9-EC50-4865-B377-9CC68E915159}"/>
                  </a:ext>
                </a:extLst>
              </p:cNvPr>
              <p:cNvSpPr>
                <a:spLocks noChangeArrowheads="1"/>
              </p:cNvSpPr>
              <p:nvPr/>
            </p:nvSpPr>
            <p:spPr bwMode="auto">
              <a:xfrm>
                <a:off x="2880" y="2112"/>
                <a:ext cx="2736" cy="206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latin typeface="Arial" panose="020B0604020202020204" pitchFamily="34" charset="0"/>
                </a:endParaRPr>
              </a:p>
            </p:txBody>
          </p:sp>
          <p:sp>
            <p:nvSpPr>
              <p:cNvPr id="24584" name="Rectangle 6">
                <a:extLst>
                  <a:ext uri="{FF2B5EF4-FFF2-40B4-BE49-F238E27FC236}">
                    <a16:creationId xmlns:a16="http://schemas.microsoft.com/office/drawing/2014/main" id="{7A9A39AD-D9A2-4229-ABC8-BC53F5C1B7F4}"/>
                  </a:ext>
                </a:extLst>
              </p:cNvPr>
              <p:cNvSpPr>
                <a:spLocks noChangeArrowheads="1"/>
              </p:cNvSpPr>
              <p:nvPr/>
            </p:nvSpPr>
            <p:spPr bwMode="auto">
              <a:xfrm>
                <a:off x="2880" y="2064"/>
                <a:ext cx="2880" cy="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b="1" dirty="0">
                    <a:solidFill>
                      <a:srgbClr val="000000"/>
                    </a:solidFill>
                    <a:latin typeface="Arial" panose="020B0604020202020204" pitchFamily="34" charset="0"/>
                  </a:rPr>
                  <a:t>Which items sell together?  Which items to stock?</a:t>
                </a:r>
              </a:p>
              <a:p>
                <a:pPr defTabSz="685800" eaLnBrk="1" fontAlgn="base" hangingPunct="1">
                  <a:spcBef>
                    <a:spcPct val="0"/>
                  </a:spcBef>
                  <a:spcAft>
                    <a:spcPct val="0"/>
                  </a:spcAft>
                  <a:buClrTx/>
                  <a:buSzTx/>
                  <a:buNone/>
                </a:pPr>
                <a:endParaRPr lang="en-US" altLang="en-US" sz="1800" b="1" dirty="0">
                  <a:solidFill>
                    <a:srgbClr val="000000"/>
                  </a:solidFill>
                  <a:latin typeface="Arial" panose="020B0604020202020204" pitchFamily="34" charset="0"/>
                </a:endParaRPr>
              </a:p>
              <a:p>
                <a:pPr defTabSz="685800" eaLnBrk="1" fontAlgn="base" hangingPunct="1">
                  <a:spcBef>
                    <a:spcPct val="0"/>
                  </a:spcBef>
                  <a:spcAft>
                    <a:spcPct val="0"/>
                  </a:spcAft>
                  <a:buClrTx/>
                  <a:buSzTx/>
                  <a:buNone/>
                </a:pPr>
                <a:r>
                  <a:rPr lang="en-US" altLang="en-US" sz="1800" b="1" dirty="0">
                    <a:solidFill>
                      <a:srgbClr val="FF0000"/>
                    </a:solidFill>
                    <a:latin typeface="Arial" panose="020B0604020202020204" pitchFamily="34" charset="0"/>
                  </a:rPr>
                  <a:t>Where and how to place the items? What discounts to offer?</a:t>
                </a:r>
              </a:p>
              <a:p>
                <a:pPr defTabSz="685800" eaLnBrk="1" fontAlgn="base" hangingPunct="1">
                  <a:spcBef>
                    <a:spcPct val="0"/>
                  </a:spcBef>
                  <a:spcAft>
                    <a:spcPct val="0"/>
                  </a:spcAft>
                  <a:buClrTx/>
                  <a:buSzTx/>
                  <a:buNone/>
                </a:pPr>
                <a:endParaRPr lang="en-US" altLang="en-US" sz="1800" b="1" dirty="0">
                  <a:solidFill>
                    <a:srgbClr val="FF0000"/>
                  </a:solidFill>
                  <a:latin typeface="Arial" panose="020B0604020202020204" pitchFamily="34" charset="0"/>
                </a:endParaRPr>
              </a:p>
              <a:p>
                <a:pPr defTabSz="685800" eaLnBrk="1" fontAlgn="base" hangingPunct="1">
                  <a:spcBef>
                    <a:spcPct val="0"/>
                  </a:spcBef>
                  <a:spcAft>
                    <a:spcPct val="0"/>
                  </a:spcAft>
                  <a:buClrTx/>
                  <a:buSzTx/>
                  <a:buNone/>
                </a:pPr>
                <a:r>
                  <a:rPr lang="en-US" altLang="en-US" sz="1800" b="1" dirty="0">
                    <a:solidFill>
                      <a:srgbClr val="000000"/>
                    </a:solidFill>
                    <a:latin typeface="Arial" panose="020B0604020202020204" pitchFamily="34" charset="0"/>
                  </a:rPr>
                  <a:t>How best to target customers to increase sales at a branch?</a:t>
                </a:r>
              </a:p>
              <a:p>
                <a:pPr defTabSz="685800" eaLnBrk="1" fontAlgn="base" hangingPunct="1">
                  <a:spcBef>
                    <a:spcPct val="0"/>
                  </a:spcBef>
                  <a:spcAft>
                    <a:spcPct val="0"/>
                  </a:spcAft>
                  <a:buClrTx/>
                  <a:buSzTx/>
                  <a:buNone/>
                </a:pPr>
                <a:endParaRPr lang="en-US" altLang="en-US" sz="1800" b="1" dirty="0">
                  <a:solidFill>
                    <a:srgbClr val="000000"/>
                  </a:solidFill>
                  <a:latin typeface="Arial" panose="020B0604020202020204" pitchFamily="34" charset="0"/>
                </a:endParaRPr>
              </a:p>
              <a:p>
                <a:pPr defTabSz="685800" eaLnBrk="1" fontAlgn="base" hangingPunct="1">
                  <a:spcBef>
                    <a:spcPct val="0"/>
                  </a:spcBef>
                  <a:spcAft>
                    <a:spcPct val="0"/>
                  </a:spcAft>
                  <a:buClrTx/>
                  <a:buSzTx/>
                  <a:buNone/>
                </a:pPr>
                <a:r>
                  <a:rPr lang="en-US" altLang="en-US" sz="1800" b="1" dirty="0">
                    <a:solidFill>
                      <a:srgbClr val="FF0000"/>
                    </a:solidFill>
                    <a:latin typeface="Arial" panose="020B0604020202020204" pitchFamily="34" charset="0"/>
                  </a:rPr>
                  <a:t>Which customers are most likely to respond to my next promotional campaign, and why?</a:t>
                </a:r>
              </a:p>
            </p:txBody>
          </p:sp>
        </p:grpSp>
        <p:sp>
          <p:nvSpPr>
            <p:cNvPr id="24582" name="Text Box 7">
              <a:extLst>
                <a:ext uri="{FF2B5EF4-FFF2-40B4-BE49-F238E27FC236}">
                  <a16:creationId xmlns:a16="http://schemas.microsoft.com/office/drawing/2014/main" id="{D5F584D2-C501-4E30-8E96-C6512EE12B86}"/>
                </a:ext>
              </a:extLst>
            </p:cNvPr>
            <p:cNvSpPr txBox="1">
              <a:spLocks noChangeArrowheads="1"/>
            </p:cNvSpPr>
            <p:nvPr/>
          </p:nvSpPr>
          <p:spPr bwMode="auto">
            <a:xfrm>
              <a:off x="1926" y="657"/>
              <a:ext cx="259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2100" b="1" u="sng">
                  <a:solidFill>
                    <a:srgbClr val="000000"/>
                  </a:solidFill>
                </a:rPr>
                <a:t>Intelligent Enterprise</a:t>
              </a:r>
            </a:p>
          </p:txBody>
        </p:sp>
      </p:gr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50D330D0-7F30-416E-9026-90341A4C28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15CEAB66-57F3-4B32-A177-EF5DD900DAD5}" type="slidenum">
              <a:rPr lang="en-US" altLang="en-US" sz="900">
                <a:solidFill>
                  <a:srgbClr val="000000"/>
                </a:solidFill>
              </a:rPr>
              <a:pPr defTabSz="685800" eaLnBrk="1" fontAlgn="base" hangingPunct="1">
                <a:spcBef>
                  <a:spcPct val="0"/>
                </a:spcBef>
                <a:spcAft>
                  <a:spcPct val="0"/>
                </a:spcAft>
                <a:buClrTx/>
                <a:buSzTx/>
                <a:buNone/>
              </a:pPr>
              <a:t>7</a:t>
            </a:fld>
            <a:endParaRPr lang="en-US" altLang="en-US" sz="900">
              <a:solidFill>
                <a:srgbClr val="000000"/>
              </a:solidFill>
            </a:endParaRPr>
          </a:p>
        </p:txBody>
      </p:sp>
      <p:sp>
        <p:nvSpPr>
          <p:cNvPr id="284674" name="Rectangle 2">
            <a:extLst>
              <a:ext uri="{FF2B5EF4-FFF2-40B4-BE49-F238E27FC236}">
                <a16:creationId xmlns:a16="http://schemas.microsoft.com/office/drawing/2014/main" id="{2DF082CD-B829-4C03-A681-738208EFAF27}"/>
              </a:ext>
            </a:extLst>
          </p:cNvPr>
          <p:cNvSpPr>
            <a:spLocks noGrp="1" noChangeArrowheads="1"/>
          </p:cNvSpPr>
          <p:nvPr>
            <p:ph type="body" idx="1"/>
          </p:nvPr>
        </p:nvSpPr>
        <p:spPr>
          <a:xfrm>
            <a:off x="1543050" y="885825"/>
            <a:ext cx="6057900" cy="4057650"/>
          </a:xfrm>
        </p:spPr>
        <p:txBody>
          <a:bodyPr/>
          <a:lstStyle/>
          <a:p>
            <a:pPr>
              <a:buSzTx/>
            </a:pPr>
            <a:r>
              <a:rPr lang="en-US" altLang="en-US" sz="3000"/>
              <a:t>Businesses want much more…</a:t>
            </a:r>
          </a:p>
          <a:p>
            <a:pPr>
              <a:buSzTx/>
            </a:pPr>
            <a:endParaRPr lang="en-US" altLang="en-US"/>
          </a:p>
          <a:p>
            <a:pPr lvl="1">
              <a:buClr>
                <a:schemeClr val="tx2"/>
              </a:buClr>
            </a:pPr>
            <a:r>
              <a:rPr lang="en-US" altLang="en-US" sz="2700"/>
              <a:t> What happened? </a:t>
            </a:r>
          </a:p>
          <a:p>
            <a:pPr lvl="1">
              <a:buClr>
                <a:schemeClr val="tx2"/>
              </a:buClr>
            </a:pPr>
            <a:r>
              <a:rPr lang="en-US" altLang="en-US" sz="2700"/>
              <a:t> Why it happened?</a:t>
            </a:r>
          </a:p>
          <a:p>
            <a:pPr lvl="1">
              <a:buClr>
                <a:schemeClr val="tx2"/>
              </a:buClr>
            </a:pPr>
            <a:r>
              <a:rPr lang="en-US" altLang="en-US" sz="2700"/>
              <a:t> What will happen?</a:t>
            </a:r>
          </a:p>
          <a:p>
            <a:pPr lvl="1">
              <a:buClr>
                <a:schemeClr val="tx2"/>
              </a:buClr>
            </a:pPr>
            <a:r>
              <a:rPr lang="en-US" altLang="en-US" sz="2700"/>
              <a:t> What is happening?</a:t>
            </a:r>
          </a:p>
          <a:p>
            <a:pPr lvl="1">
              <a:buClr>
                <a:schemeClr val="tx2"/>
              </a:buClr>
            </a:pPr>
            <a:r>
              <a:rPr lang="en-US" altLang="en-US" sz="2700"/>
              <a:t> What do you want to happen?</a:t>
            </a:r>
          </a:p>
        </p:txBody>
      </p:sp>
      <p:sp>
        <p:nvSpPr>
          <p:cNvPr id="25604" name="Rectangle 3">
            <a:extLst>
              <a:ext uri="{FF2B5EF4-FFF2-40B4-BE49-F238E27FC236}">
                <a16:creationId xmlns:a16="http://schemas.microsoft.com/office/drawing/2014/main" id="{1DE335E6-4CE8-4C99-86CD-28F44B68114B}"/>
              </a:ext>
            </a:extLst>
          </p:cNvPr>
          <p:cNvSpPr>
            <a:spLocks noGrp="1" noChangeArrowheads="1"/>
          </p:cNvSpPr>
          <p:nvPr>
            <p:ph type="title"/>
          </p:nvPr>
        </p:nvSpPr>
        <p:spPr>
          <a:xfrm>
            <a:off x="1143000" y="0"/>
            <a:ext cx="6858000" cy="514350"/>
          </a:xfrm>
        </p:spPr>
        <p:txBody>
          <a:bodyPr/>
          <a:lstStyle/>
          <a:p>
            <a:r>
              <a:rPr lang="en-US" altLang="en-US" dirty="0"/>
              <a:t>Why a Data Warehouse?</a:t>
            </a:r>
          </a:p>
        </p:txBody>
      </p:sp>
      <p:grpSp>
        <p:nvGrpSpPr>
          <p:cNvPr id="284679" name="Group 7">
            <a:extLst>
              <a:ext uri="{FF2B5EF4-FFF2-40B4-BE49-F238E27FC236}">
                <a16:creationId xmlns:a16="http://schemas.microsoft.com/office/drawing/2014/main" id="{1CF1AAE6-D2B4-4150-A37E-9B2FBF81F2D0}"/>
              </a:ext>
            </a:extLst>
          </p:cNvPr>
          <p:cNvGrpSpPr>
            <a:grpSpLocks/>
          </p:cNvGrpSpPr>
          <p:nvPr/>
        </p:nvGrpSpPr>
        <p:grpSpPr bwMode="auto">
          <a:xfrm>
            <a:off x="6343650" y="1600200"/>
            <a:ext cx="1485900" cy="2628900"/>
            <a:chOff x="4368" y="1344"/>
            <a:chExt cx="1248" cy="2208"/>
          </a:xfrm>
        </p:grpSpPr>
        <p:sp>
          <p:nvSpPr>
            <p:cNvPr id="25606" name="AutoShape 5">
              <a:extLst>
                <a:ext uri="{FF2B5EF4-FFF2-40B4-BE49-F238E27FC236}">
                  <a16:creationId xmlns:a16="http://schemas.microsoft.com/office/drawing/2014/main" id="{7C84F20D-6FFF-4FDE-9A62-205F9DF9FCFB}"/>
                </a:ext>
              </a:extLst>
            </p:cNvPr>
            <p:cNvSpPr>
              <a:spLocks/>
            </p:cNvSpPr>
            <p:nvPr/>
          </p:nvSpPr>
          <p:spPr bwMode="auto">
            <a:xfrm>
              <a:off x="4903" y="1344"/>
              <a:ext cx="238" cy="2208"/>
            </a:xfrm>
            <a:prstGeom prst="rightBrace">
              <a:avLst>
                <a:gd name="adj1" fmla="val 77311"/>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endParaRPr lang="en-US" altLang="en-US" sz="1800">
                <a:solidFill>
                  <a:srgbClr val="000000"/>
                </a:solidFill>
              </a:endParaRPr>
            </a:p>
          </p:txBody>
        </p:sp>
        <p:sp>
          <p:nvSpPr>
            <p:cNvPr id="25607" name="Text Box 6">
              <a:extLst>
                <a:ext uri="{FF2B5EF4-FFF2-40B4-BE49-F238E27FC236}">
                  <a16:creationId xmlns:a16="http://schemas.microsoft.com/office/drawing/2014/main" id="{07CDFC1F-F706-4663-8A59-061533B04B36}"/>
                </a:ext>
              </a:extLst>
            </p:cNvPr>
            <p:cNvSpPr txBox="1">
              <a:spLocks noChangeArrowheads="1"/>
            </p:cNvSpPr>
            <p:nvPr/>
          </p:nvSpPr>
          <p:spPr bwMode="auto">
            <a:xfrm>
              <a:off x="4368" y="1968"/>
              <a:ext cx="1248"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r>
                <a:rPr lang="en-US" altLang="en-US" sz="1800" b="1">
                  <a:solidFill>
                    <a:srgbClr val="FF0000"/>
                  </a:solidFill>
                </a:rPr>
                <a:t>Stages of  </a:t>
              </a:r>
            </a:p>
            <a:p>
              <a:pPr defTabSz="685800" eaLnBrk="1" fontAlgn="base" hangingPunct="1">
                <a:spcBef>
                  <a:spcPct val="0"/>
                </a:spcBef>
                <a:spcAft>
                  <a:spcPct val="0"/>
                </a:spcAft>
                <a:buClrTx/>
                <a:buSzTx/>
                <a:buNone/>
              </a:pPr>
              <a:r>
                <a:rPr lang="en-US" altLang="en-US" sz="1800" b="1">
                  <a:solidFill>
                    <a:srgbClr val="FF0000"/>
                  </a:solidFill>
                </a:rPr>
                <a:t>Data Warehouse</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67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67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467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467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4674">
                                            <p:txEl>
                                              <p:pRg st="6" end="6"/>
                                            </p:txEl>
                                          </p:spTgt>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284679"/>
                                        </p:tgtEl>
                                        <p:attrNameLst>
                                          <p:attrName>style.visibility</p:attrName>
                                        </p:attrNameLst>
                                      </p:cBhvr>
                                      <p:to>
                                        <p:strVal val="visible"/>
                                      </p:to>
                                    </p:set>
                                    <p:animEffect transition="in" filter="dissolve">
                                      <p:cBhvr>
                                        <p:cTn id="29" dur="500"/>
                                        <p:tgtEl>
                                          <p:spTgt spid="284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688C7C1C-EB79-4C13-AA8F-0E49F8AC18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E9B6197A-0367-4651-B9E3-391FF9AE03AE}" type="slidenum">
              <a:rPr lang="en-US" altLang="en-US" sz="900">
                <a:solidFill>
                  <a:srgbClr val="000000"/>
                </a:solidFill>
              </a:rPr>
              <a:pPr defTabSz="685800" eaLnBrk="1" fontAlgn="base" hangingPunct="1">
                <a:spcBef>
                  <a:spcPct val="0"/>
                </a:spcBef>
                <a:spcAft>
                  <a:spcPct val="0"/>
                </a:spcAft>
                <a:buClrTx/>
                <a:buSzTx/>
                <a:buNone/>
              </a:pPr>
              <a:t>8</a:t>
            </a:fld>
            <a:endParaRPr lang="en-US" altLang="en-US" sz="900">
              <a:solidFill>
                <a:srgbClr val="000000"/>
              </a:solidFill>
            </a:endParaRPr>
          </a:p>
        </p:txBody>
      </p:sp>
      <p:sp>
        <p:nvSpPr>
          <p:cNvPr id="26627" name="Rectangle 2">
            <a:extLst>
              <a:ext uri="{FF2B5EF4-FFF2-40B4-BE49-F238E27FC236}">
                <a16:creationId xmlns:a16="http://schemas.microsoft.com/office/drawing/2014/main" id="{B5468948-BD36-4CCC-9496-A3E3DEFCB339}"/>
              </a:ext>
            </a:extLst>
          </p:cNvPr>
          <p:cNvSpPr>
            <a:spLocks noGrp="1" noChangeArrowheads="1"/>
          </p:cNvSpPr>
          <p:nvPr>
            <p:ph type="title"/>
          </p:nvPr>
        </p:nvSpPr>
        <p:spPr>
          <a:xfrm>
            <a:off x="1143000" y="114301"/>
            <a:ext cx="6858000" cy="479822"/>
          </a:xfrm>
        </p:spPr>
        <p:txBody>
          <a:bodyPr/>
          <a:lstStyle/>
          <a:p>
            <a:r>
              <a:rPr lang="en-US" altLang="en-US"/>
              <a:t>What is a Data Warehouse?</a:t>
            </a:r>
          </a:p>
        </p:txBody>
      </p:sp>
      <p:sp>
        <p:nvSpPr>
          <p:cNvPr id="26628" name="Rectangle 3">
            <a:extLst>
              <a:ext uri="{FF2B5EF4-FFF2-40B4-BE49-F238E27FC236}">
                <a16:creationId xmlns:a16="http://schemas.microsoft.com/office/drawing/2014/main" id="{9C331DCD-2332-4FC8-ADDC-8A601CE29D66}"/>
              </a:ext>
            </a:extLst>
          </p:cNvPr>
          <p:cNvSpPr>
            <a:spLocks noGrp="1" noChangeArrowheads="1"/>
          </p:cNvSpPr>
          <p:nvPr>
            <p:ph type="body" idx="1"/>
          </p:nvPr>
        </p:nvSpPr>
        <p:spPr>
          <a:xfrm>
            <a:off x="1428750" y="1314450"/>
            <a:ext cx="6343650" cy="2686050"/>
          </a:xfrm>
          <a:noFill/>
        </p:spPr>
        <p:txBody>
          <a:bodyPr vert="horz" wrap="square" lIns="69056" tIns="34529" rIns="69056" bIns="34529" numCol="1" anchor="t" anchorCtr="0" compatLnSpc="1">
            <a:prstTxWarp prst="textNoShape">
              <a:avLst/>
            </a:prstTxWarp>
          </a:bodyPr>
          <a:lstStyle/>
          <a:p>
            <a:pPr algn="ctr">
              <a:buFont typeface="Wingdings" panose="05000000000000000000" pitchFamily="2" charset="2"/>
              <a:buNone/>
            </a:pPr>
            <a:r>
              <a:rPr lang="en-US" altLang="en-US" sz="2700"/>
              <a:t>A </a:t>
            </a:r>
            <a:r>
              <a:rPr lang="en-US" altLang="en-US" sz="2700" i="1" u="sng">
                <a:solidFill>
                  <a:srgbClr val="FF0000"/>
                </a:solidFill>
              </a:rPr>
              <a:t>complete repository</a:t>
            </a:r>
            <a:r>
              <a:rPr lang="en-US" altLang="en-US" sz="2700" i="1">
                <a:solidFill>
                  <a:srgbClr val="FF0000"/>
                </a:solidFill>
              </a:rPr>
              <a:t> </a:t>
            </a:r>
            <a:r>
              <a:rPr lang="en-US" altLang="en-US" sz="2700"/>
              <a:t>of </a:t>
            </a:r>
            <a:r>
              <a:rPr lang="en-US" altLang="en-US" sz="2700" i="1" u="sng">
                <a:solidFill>
                  <a:srgbClr val="FF0000"/>
                </a:solidFill>
              </a:rPr>
              <a:t>historical</a:t>
            </a:r>
            <a:r>
              <a:rPr lang="en-US" altLang="en-US" sz="2700"/>
              <a:t> corporate data extracted from </a:t>
            </a:r>
            <a:r>
              <a:rPr lang="en-US" altLang="en-US" sz="2700" i="1" u="sng">
                <a:solidFill>
                  <a:srgbClr val="FF0000"/>
                </a:solidFill>
              </a:rPr>
              <a:t>transaction systems</a:t>
            </a:r>
            <a:r>
              <a:rPr lang="en-US" altLang="en-US" sz="2700" i="1">
                <a:solidFill>
                  <a:srgbClr val="FF0000"/>
                </a:solidFill>
              </a:rPr>
              <a:t> </a:t>
            </a:r>
            <a:r>
              <a:rPr lang="en-US" altLang="en-US" sz="2700"/>
              <a:t>that is available for </a:t>
            </a:r>
            <a:r>
              <a:rPr lang="en-US" altLang="en-US" sz="2700" i="1" u="sng">
                <a:solidFill>
                  <a:srgbClr val="FF0000"/>
                </a:solidFill>
              </a:rPr>
              <a:t>ad-hoc</a:t>
            </a:r>
            <a:r>
              <a:rPr lang="en-US" altLang="en-US" sz="2700"/>
              <a:t> access by </a:t>
            </a:r>
            <a:r>
              <a:rPr lang="en-US" altLang="en-US" sz="2700" i="1" u="sng">
                <a:solidFill>
                  <a:srgbClr val="FF0000"/>
                </a:solidFill>
              </a:rPr>
              <a:t>knowledge workers</a:t>
            </a:r>
            <a:r>
              <a:rPr lang="en-US" altLang="en-US" sz="2700" i="1">
                <a:solidFill>
                  <a:srgbClr val="FF0000"/>
                </a:solidFill>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A95E1D0A-A46E-4BD6-BFF7-459180D8817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18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165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fontAlgn="base" hangingPunct="1">
              <a:spcBef>
                <a:spcPct val="0"/>
              </a:spcBef>
              <a:spcAft>
                <a:spcPct val="0"/>
              </a:spcAft>
              <a:buClrTx/>
              <a:buSzTx/>
              <a:buNone/>
            </a:pPr>
            <a:fld id="{315060CD-ACAB-4BCF-BF3C-499F1E125E58}" type="slidenum">
              <a:rPr lang="en-US" altLang="en-US" sz="900">
                <a:solidFill>
                  <a:srgbClr val="000000"/>
                </a:solidFill>
              </a:rPr>
              <a:pPr defTabSz="685800" eaLnBrk="1" fontAlgn="base" hangingPunct="1">
                <a:spcBef>
                  <a:spcPct val="0"/>
                </a:spcBef>
                <a:spcAft>
                  <a:spcPct val="0"/>
                </a:spcAft>
                <a:buClrTx/>
                <a:buSzTx/>
                <a:buNone/>
              </a:pPr>
              <a:t>9</a:t>
            </a:fld>
            <a:endParaRPr lang="en-US" altLang="en-US" sz="900">
              <a:solidFill>
                <a:srgbClr val="000000"/>
              </a:solidFill>
            </a:endParaRPr>
          </a:p>
        </p:txBody>
      </p:sp>
      <p:sp>
        <p:nvSpPr>
          <p:cNvPr id="27651" name="Rectangle 2">
            <a:extLst>
              <a:ext uri="{FF2B5EF4-FFF2-40B4-BE49-F238E27FC236}">
                <a16:creationId xmlns:a16="http://schemas.microsoft.com/office/drawing/2014/main" id="{8C4FA7EC-CC3A-4A1F-A4E4-650BA7793F51}"/>
              </a:ext>
            </a:extLst>
          </p:cNvPr>
          <p:cNvSpPr>
            <a:spLocks noGrp="1" noChangeArrowheads="1"/>
          </p:cNvSpPr>
          <p:nvPr>
            <p:ph type="title"/>
          </p:nvPr>
        </p:nvSpPr>
        <p:spPr>
          <a:xfrm>
            <a:off x="1143000" y="1"/>
            <a:ext cx="6858000" cy="479822"/>
          </a:xfrm>
        </p:spPr>
        <p:txBody>
          <a:bodyPr/>
          <a:lstStyle/>
          <a:p>
            <a:r>
              <a:rPr lang="en-US" altLang="en-US"/>
              <a:t>What is a Data Warehouse?</a:t>
            </a:r>
          </a:p>
        </p:txBody>
      </p:sp>
      <p:sp>
        <p:nvSpPr>
          <p:cNvPr id="305155" name="Rectangle 3">
            <a:extLst>
              <a:ext uri="{FF2B5EF4-FFF2-40B4-BE49-F238E27FC236}">
                <a16:creationId xmlns:a16="http://schemas.microsoft.com/office/drawing/2014/main" id="{B1A54565-6549-4467-87FF-6D3769071015}"/>
              </a:ext>
            </a:extLst>
          </p:cNvPr>
          <p:cNvSpPr>
            <a:spLocks noGrp="1" noChangeArrowheads="1"/>
          </p:cNvSpPr>
          <p:nvPr>
            <p:ph type="body" idx="1"/>
          </p:nvPr>
        </p:nvSpPr>
        <p:spPr>
          <a:xfrm>
            <a:off x="1371600" y="800100"/>
            <a:ext cx="6400800" cy="3752850"/>
          </a:xfrm>
        </p:spPr>
        <p:txBody>
          <a:bodyPr vert="horz" wrap="square" lIns="69056" tIns="34529" rIns="69056" bIns="34529" numCol="1" anchor="t" anchorCtr="0" compatLnSpc="1">
            <a:prstTxWarp prst="textNoShape">
              <a:avLst/>
            </a:prstTxWarp>
          </a:bodyPr>
          <a:lstStyle/>
          <a:p>
            <a:pPr marL="257175" lvl="1" indent="-257175">
              <a:buClr>
                <a:schemeClr val="folHlink"/>
              </a:buClr>
              <a:buSzPct val="60000"/>
              <a:defRPr/>
            </a:pPr>
            <a:r>
              <a:rPr lang="en-US" altLang="en-US" sz="1500" b="1" dirty="0">
                <a:ea typeface="+mn-ea"/>
                <a:cs typeface="+mn-cs"/>
              </a:rPr>
              <a:t>Complete repository</a:t>
            </a:r>
          </a:p>
          <a:p>
            <a:pPr lvl="1">
              <a:defRPr/>
            </a:pPr>
            <a:r>
              <a:rPr lang="en-US" sz="1350" dirty="0"/>
              <a:t>All the data is present from all the branches/outlets of the business.</a:t>
            </a:r>
          </a:p>
          <a:p>
            <a:pPr lvl="1">
              <a:defRPr/>
            </a:pPr>
            <a:r>
              <a:rPr lang="en-US" sz="1350" dirty="0"/>
              <a:t>Even the archived data may be brought online.</a:t>
            </a:r>
          </a:p>
          <a:p>
            <a:pPr>
              <a:defRPr/>
            </a:pPr>
            <a:r>
              <a:rPr lang="en-US" altLang="en-US" sz="1500" b="1" dirty="0"/>
              <a:t>Transaction System</a:t>
            </a:r>
          </a:p>
          <a:p>
            <a:pPr lvl="1">
              <a:defRPr/>
            </a:pPr>
            <a:r>
              <a:rPr lang="en-US" altLang="en-US" sz="1500" dirty="0"/>
              <a:t>	</a:t>
            </a:r>
            <a:r>
              <a:rPr lang="en-US" altLang="en-US" sz="1350" dirty="0"/>
              <a:t>Management Information System (MIS)</a:t>
            </a:r>
          </a:p>
          <a:p>
            <a:pPr lvl="1">
              <a:defRPr/>
            </a:pPr>
            <a:r>
              <a:rPr lang="en-US" altLang="en-US" sz="1350" dirty="0"/>
              <a:t> 	Could be typed sheets (NOT transaction system)</a:t>
            </a:r>
          </a:p>
          <a:p>
            <a:pPr>
              <a:defRPr/>
            </a:pPr>
            <a:r>
              <a:rPr lang="en-US" altLang="en-US" sz="1500" b="1" dirty="0"/>
              <a:t>Ad-Hoc access</a:t>
            </a:r>
          </a:p>
          <a:p>
            <a:pPr lvl="1">
              <a:defRPr/>
            </a:pPr>
            <a:r>
              <a:rPr lang="en-US" altLang="en-US" sz="1500" dirty="0"/>
              <a:t>	D</a:t>
            </a:r>
            <a:r>
              <a:rPr lang="en-US" altLang="en-US" sz="1350" dirty="0"/>
              <a:t>ose not have a certain access pattern</a:t>
            </a:r>
          </a:p>
          <a:p>
            <a:pPr lvl="1">
              <a:defRPr/>
            </a:pPr>
            <a:r>
              <a:rPr lang="en-US" altLang="en-US" sz="1350" dirty="0"/>
              <a:t> 	Queries not known in advance </a:t>
            </a:r>
          </a:p>
          <a:p>
            <a:pPr lvl="1">
              <a:defRPr/>
            </a:pPr>
            <a:r>
              <a:rPr lang="en-US" altLang="en-US" sz="1350" dirty="0"/>
              <a:t>	Difficult to write SQL in advance</a:t>
            </a:r>
          </a:p>
          <a:p>
            <a:pPr>
              <a:defRPr/>
            </a:pPr>
            <a:r>
              <a:rPr lang="en-US" altLang="en-US" sz="1500" b="1" dirty="0"/>
              <a:t>Knowledge workers</a:t>
            </a:r>
          </a:p>
          <a:p>
            <a:pPr lvl="1">
              <a:defRPr/>
            </a:pPr>
            <a:r>
              <a:rPr lang="en-US" altLang="en-US" sz="1350" dirty="0"/>
              <a:t>Typically NOT IT literate </a:t>
            </a:r>
            <a:r>
              <a:rPr lang="en-US" altLang="en-US" sz="1200" dirty="0"/>
              <a:t>(Executives, Analysts, Managers).</a:t>
            </a:r>
          </a:p>
          <a:p>
            <a:pPr lvl="1">
              <a:defRPr/>
            </a:pPr>
            <a:r>
              <a:rPr lang="en-US" altLang="en-US" sz="1350" dirty="0"/>
              <a:t>NOT clerical workers.</a:t>
            </a:r>
          </a:p>
          <a:p>
            <a:pPr lvl="1">
              <a:defRPr/>
            </a:pPr>
            <a:r>
              <a:rPr lang="en-US" altLang="en-US" sz="1350" dirty="0"/>
              <a:t>Decision makers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3123</TotalTime>
  <Words>4257</Words>
  <Application>Microsoft Office PowerPoint</Application>
  <PresentationFormat>On-screen Show (16:9)</PresentationFormat>
  <Paragraphs>736</Paragraphs>
  <Slides>46</Slides>
  <Notes>28</Notes>
  <HiddenSlides>0</HiddenSlides>
  <MMClips>0</MMClips>
  <ScaleCrop>false</ScaleCrop>
  <HeadingPairs>
    <vt:vector size="8" baseType="variant">
      <vt:variant>
        <vt:lpstr>Fonts Used</vt:lpstr>
      </vt:variant>
      <vt:variant>
        <vt:i4>9</vt:i4>
      </vt:variant>
      <vt:variant>
        <vt:lpstr>Theme</vt:lpstr>
      </vt:variant>
      <vt:variant>
        <vt:i4>8</vt:i4>
      </vt:variant>
      <vt:variant>
        <vt:lpstr>Embedded OLE Servers</vt:lpstr>
      </vt:variant>
      <vt:variant>
        <vt:i4>1</vt:i4>
      </vt:variant>
      <vt:variant>
        <vt:lpstr>Slide Titles</vt:lpstr>
      </vt:variant>
      <vt:variant>
        <vt:i4>46</vt:i4>
      </vt:variant>
    </vt:vector>
  </HeadingPairs>
  <TitlesOfParts>
    <vt:vector size="64" baseType="lpstr">
      <vt:lpstr>Arial</vt:lpstr>
      <vt:lpstr>Berlin Sans FB Demi</vt:lpstr>
      <vt:lpstr>Calibri</vt:lpstr>
      <vt:lpstr>Courier New</vt:lpstr>
      <vt:lpstr>Lucida Console</vt:lpstr>
      <vt:lpstr>Noto Sans Symbols</vt:lpstr>
      <vt:lpstr>Tahoma</vt:lpstr>
      <vt:lpstr>Times New Roman</vt:lpstr>
      <vt:lpstr>Wingdings</vt:lpstr>
      <vt:lpstr>4_Lecture</vt:lpstr>
      <vt:lpstr>1_Lecture</vt:lpstr>
      <vt:lpstr>2_Lecture</vt:lpstr>
      <vt:lpstr>3_Office Theme</vt:lpstr>
      <vt:lpstr>4_Office Theme</vt:lpstr>
      <vt:lpstr>5_Office Theme</vt:lpstr>
      <vt:lpstr>Blends</vt:lpstr>
      <vt:lpstr>Blank Presentation</vt:lpstr>
      <vt:lpstr>Visio</vt:lpstr>
      <vt:lpstr>PowerPoint Presentation</vt:lpstr>
      <vt:lpstr>PowerPoint Presentation</vt:lpstr>
      <vt:lpstr>OLAP Vs. OLTP</vt:lpstr>
      <vt:lpstr>OLAP Vs. OLTP</vt:lpstr>
      <vt:lpstr>Why a Data Warehouse?</vt:lpstr>
      <vt:lpstr>Why a Data Warehouse?</vt:lpstr>
      <vt:lpstr>Why a Data Warehouse?</vt:lpstr>
      <vt:lpstr>What is a Data Warehouse?</vt:lpstr>
      <vt:lpstr>What is a Data Warehouse?</vt:lpstr>
      <vt:lpstr>PowerPoint Presentation</vt:lpstr>
      <vt:lpstr>Where does OLAP fit in?</vt:lpstr>
      <vt:lpstr>How DW is Different?</vt:lpstr>
      <vt:lpstr>How DW Different?</vt:lpstr>
      <vt:lpstr>Modeling Technique</vt:lpstr>
      <vt:lpstr>What is Dimensional Modeling</vt:lpstr>
      <vt:lpstr>OLAP: Facts &amp; Dimensions</vt:lpstr>
      <vt:lpstr>PowerPoint Presentation</vt:lpstr>
      <vt:lpstr>Star Schema Example</vt:lpstr>
      <vt:lpstr>Constellation Schema Example</vt:lpstr>
      <vt:lpstr>Snowflake Schema Example</vt:lpstr>
      <vt:lpstr>Oracle Diagram for the Store Sales DW</vt:lpstr>
      <vt:lpstr>PowerPoint Presentation</vt:lpstr>
      <vt:lpstr>PowerPoint Presentation</vt:lpstr>
      <vt:lpstr>PowerPoint Presentation</vt:lpstr>
      <vt:lpstr>Aggregations in MOLAP</vt:lpstr>
      <vt:lpstr>ROLAP as a “Cube”</vt:lpstr>
      <vt:lpstr>How to create “Cube” in ROLAP </vt:lpstr>
      <vt:lpstr>How to create “Cube” in ROLAP using SQL </vt:lpstr>
      <vt:lpstr>CUBE / GROUP BY Comparison</vt:lpstr>
      <vt:lpstr>PowerPoint Presentation</vt:lpstr>
      <vt:lpstr>CUBE Example</vt:lpstr>
      <vt:lpstr>CUBE Operator Calculations</vt:lpstr>
      <vt:lpstr>Cube operations</vt:lpstr>
      <vt:lpstr>ROLLUP Operator Characteristics</vt:lpstr>
      <vt:lpstr>ROLLUP/GROUP BY Comparison</vt:lpstr>
      <vt:lpstr>ROLLUP Example</vt:lpstr>
      <vt:lpstr>ROLLUP Calculations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Shaheen Khatoon Syed</cp:lastModifiedBy>
  <cp:revision>196</cp:revision>
  <dcterms:created xsi:type="dcterms:W3CDTF">2010-07-08T21:59:02Z</dcterms:created>
  <dcterms:modified xsi:type="dcterms:W3CDTF">2021-11-28T16:48:26Z</dcterms:modified>
</cp:coreProperties>
</file>