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305FA-AA43-A794-A448-96B08F9DC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91B34F-154A-15CE-6813-13F5CF64F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F87D9E-1012-A537-AB0E-5A95317E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A332-E399-455E-BF0C-E07E42E1944C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20AC6C-8BF6-8E17-DE3A-3286BF1F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44ADD8-58E8-5CE5-B6AE-E2D8A326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A175-0C94-4568-BA45-D440C569A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77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497A8-E94C-C29D-FE58-DD1F8F1A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20D74B-DD30-2DB3-A74B-9F024062B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015A68-C5C8-BA86-15FC-2F907AA9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A332-E399-455E-BF0C-E07E42E1944C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BA1E38-8C72-787C-2F30-A14623A4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86EDAB-FA10-12E7-6759-0BD7BBC6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A175-0C94-4568-BA45-D440C569A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4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FDB5C0A-83DD-4C13-DD92-9C55C9C31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EF7083-3CAC-54B9-A95F-FED4899DC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9D9C21-A188-A5FC-89FA-B28629F2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A332-E399-455E-BF0C-E07E42E1944C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DF3294-C9C6-2FAF-4A03-A15C04FF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C4DDAC-BBA6-186F-7A93-793A52CB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A175-0C94-4568-BA45-D440C569A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14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FC5B7-4868-FAFA-C72E-386B2293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6E9375-8E6D-69F8-E6C1-1B468A1F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3B40D0-C400-60F2-827E-4AD9F165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A332-E399-455E-BF0C-E07E42E1944C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EB5669-2EF3-E74F-ACC3-EBCAFE68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DD0469-CF27-30FE-F710-53DEC46C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A175-0C94-4568-BA45-D440C569A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17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38C26-A9A6-A285-44C3-623548E2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2AF49D-40EE-EF04-D39B-57609C52D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1541DF-8708-939D-EF62-CFABE147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A332-E399-455E-BF0C-E07E42E1944C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5C0118-C81D-D45D-E4F3-AE4D6A8F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D05C19-66F9-51B1-0DA2-0F2363C7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A175-0C94-4568-BA45-D440C569A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63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BFDA1-8254-6A1F-5BA6-C31B19F5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800D0E-F554-8827-3760-6BA1338FF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4C0B72-03DB-AA49-C74C-422A1A64C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7FFC89-A804-F41F-50C1-DE61F574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A332-E399-455E-BF0C-E07E42E1944C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693417-569C-29E6-3C48-77062D39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829033-C1CF-30F2-6087-8CF5AA2E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A175-0C94-4568-BA45-D440C569A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07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1CA12-24F8-894E-C72D-10852AB7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EFF675-96E6-6E18-134C-3D36AA038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849E57-A471-9FA0-B454-A38C9458B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0DBFC7-964A-A558-AA0C-E5DE82AA1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E24A386-59CB-4A06-FD04-69290653B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40723D4-CE1E-F2A0-E444-AC501C25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A332-E399-455E-BF0C-E07E42E1944C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FD19D62-564E-9C3A-FC92-75262DE6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38E7A7-0CA1-7247-F796-02273C1C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A175-0C94-4568-BA45-D440C569A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54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71347-00D6-1720-78FD-A9510DB9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916A1CE-BA6F-F29E-20D4-AF6A569B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A332-E399-455E-BF0C-E07E42E1944C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92699F-F847-C137-411A-0C10EFEF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F230DCF-94C0-8036-6BAD-30C5BB52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A175-0C94-4568-BA45-D440C569A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25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578C764-C0C3-2C5E-1E5C-403ED2DA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A332-E399-455E-BF0C-E07E42E1944C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A4ADC2-F312-BFB1-D868-E4C803B4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7274C7-3E02-C84F-23E1-D7890236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A175-0C94-4568-BA45-D440C569A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63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B8651-DD1D-3921-59AA-304F1D48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822983-8479-1D3D-8259-05BA6253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638CC4-B152-52B3-A896-5739D00EB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5B53E7-AA15-7A6D-5452-063C6508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A332-E399-455E-BF0C-E07E42E1944C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DA37E4-129E-6D14-5815-4699452D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F39080-16B1-9160-43BA-2882CD30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A175-0C94-4568-BA45-D440C569A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18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C43F3-D4A7-1BD8-24FF-5F240510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152109-BB4D-F4B7-3A1E-35FADBD35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9E29A5-5B41-02F9-1A2B-C7C5FE6C9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C7E5E2-2759-121A-FF1E-763E35E1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A332-E399-455E-BF0C-E07E42E1944C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1176DC-2EC4-5A4D-479D-E66D50D9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D5583B-D5B3-4739-E5EA-E71C0F5D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A175-0C94-4568-BA45-D440C569A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95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FF2135-F933-A208-B586-0ECC3216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FEAF91-0F90-A13E-997B-39545863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4DCCA1-F28C-8CBD-5C45-925541D11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FCA332-E399-455E-BF0C-E07E42E1944C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309DB0-1490-26B3-34F8-EB68C8060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D66F7C-6174-36F2-E1BA-7BEC532DC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3BA175-0C94-4568-BA45-D440C569A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23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52926-0CB2-B3A6-926F-E26E242D5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359"/>
            <a:ext cx="9144000" cy="1117745"/>
          </a:xfrm>
        </p:spPr>
        <p:txBody>
          <a:bodyPr/>
          <a:lstStyle/>
          <a:p>
            <a:r>
              <a:rPr lang="zh-TW" altLang="en-US" dirty="0"/>
              <a:t>飛行模擬器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D9C3D8-B903-163A-332E-0EC118DDA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05768"/>
            <a:ext cx="9144000" cy="648855"/>
          </a:xfrm>
        </p:spPr>
        <p:txBody>
          <a:bodyPr/>
          <a:lstStyle/>
          <a:p>
            <a:r>
              <a:rPr lang="zh-TW" altLang="en-US" dirty="0"/>
              <a:t>第四組</a:t>
            </a:r>
          </a:p>
        </p:txBody>
      </p:sp>
      <p:pic>
        <p:nvPicPr>
          <p:cNvPr id="5" name="圖片 4" descr="一張含有 飛機, 空軍, 航空, 軍用航空器 的圖片&#10;&#10;自動產生的描述">
            <a:extLst>
              <a:ext uri="{FF2B5EF4-FFF2-40B4-BE49-F238E27FC236}">
                <a16:creationId xmlns:a16="http://schemas.microsoft.com/office/drawing/2014/main" id="{43B5FF09-3540-BF4C-C187-A5B4A12AC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27" y="1644067"/>
            <a:ext cx="8571345" cy="42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0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D1339-8B0D-5090-0766-4B2A0BD9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/>
              <a:t>我們的設計理念</a:t>
            </a:r>
            <a:r>
              <a:rPr lang="en-US" altLang="zh-TW" sz="3600" b="1" dirty="0"/>
              <a:t>: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6073EB-10DC-1562-5FF4-9353E4412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我們想利用感測器做出能簡單操作的飛行遊戲，讓人能體驗到只要有一隻手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 就能開戰機的感覺</a:t>
            </a:r>
            <a:endParaRPr lang="en-US" altLang="zh-TW" sz="2400" dirty="0"/>
          </a:p>
          <a:p>
            <a:r>
              <a:rPr lang="zh-TW" altLang="en-US" sz="2400" dirty="0"/>
              <a:t>希望能藉此研究加速度感測器及搖杆感測器能運用的地方，以及熟悉其運作方式</a:t>
            </a:r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454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D940D-A06B-9DAC-B890-EB65543A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/>
              <a:t>所使用感測器</a:t>
            </a:r>
            <a:r>
              <a:rPr lang="en-US" altLang="zh-TW" sz="3600" b="1" dirty="0"/>
              <a:t>: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9FB6A-A48E-F817-82BA-7616BDAB1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745" y="1825625"/>
            <a:ext cx="4574309" cy="4351338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ADXL345</a:t>
            </a:r>
            <a:r>
              <a:rPr lang="zh-TW" altLang="en-US" sz="2400" b="1" dirty="0"/>
              <a:t>加速度感測器</a:t>
            </a:r>
            <a:r>
              <a:rPr lang="en-US" altLang="zh-TW" sz="2400" b="1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/>
              <a:t>    </a:t>
            </a:r>
            <a:r>
              <a:rPr lang="zh-TW" altLang="en-US" sz="2000" dirty="0"/>
              <a:t>主要用來測量手在移動時的加速度，再將其轉化為飛機多方位旋轉及翻轉的方向及角度，以此來實現用手控制遊戲畫面中的飛機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0794C4-5203-612E-989F-9D730CE1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74" y="1917048"/>
            <a:ext cx="3356636" cy="366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8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01F7D3-8DA9-2056-29EC-1E23A6F03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960" y="1816389"/>
            <a:ext cx="4629727" cy="4351338"/>
          </a:xfrm>
        </p:spPr>
        <p:txBody>
          <a:bodyPr>
            <a:normAutofit/>
          </a:bodyPr>
          <a:lstStyle/>
          <a:p>
            <a:r>
              <a:rPr lang="zh-TW" altLang="en-US" sz="2400" b="1" dirty="0"/>
              <a:t>搖杆模組感測器</a:t>
            </a:r>
            <a:endParaRPr lang="en-US" altLang="zh-TW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    主要負責透過接收手指對於搖桿的動作，將其轉化為指令來實現飛機的移動及水平旋轉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</a:t>
            </a:r>
          </a:p>
          <a:p>
            <a:pPr marL="0" indent="0">
              <a:buNone/>
            </a:pPr>
            <a:endParaRPr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6D75A9-C35E-BB3F-B7E9-4DDEEE3B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86" y="2064611"/>
            <a:ext cx="4332856" cy="272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7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7C3E5-E812-FA24-F742-86FDEBC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/>
              <a:t>所使用程式碼</a:t>
            </a:r>
            <a:r>
              <a:rPr lang="en-US" altLang="zh-TW" sz="3600" b="1" dirty="0"/>
              <a:t>:</a:t>
            </a:r>
            <a:endParaRPr lang="zh-TW" altLang="en-US" sz="36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944A50-241A-94A1-138D-DA8DA8D2F894}"/>
              </a:ext>
            </a:extLst>
          </p:cNvPr>
          <p:cNvSpPr txBox="1"/>
          <p:nvPr/>
        </p:nvSpPr>
        <p:spPr>
          <a:xfrm>
            <a:off x="4258813" y="6123573"/>
            <a:ext cx="367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</a:t>
            </a:r>
            <a:r>
              <a:rPr lang="zh-TW" altLang="en-US" sz="2400" dirty="0"/>
              <a:t>控制感測器接收的程式碼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9E5C485-B054-6284-C845-14060919B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649" y="1125257"/>
            <a:ext cx="4054698" cy="49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6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5D1AC11D-032E-9641-52E4-9D87DF46712B}"/>
              </a:ext>
            </a:extLst>
          </p:cNvPr>
          <p:cNvSpPr txBox="1"/>
          <p:nvPr/>
        </p:nvSpPr>
        <p:spPr>
          <a:xfrm>
            <a:off x="4849090" y="5828145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飛機本體的程式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629E8C-370A-F9E1-DF73-B3873A843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993" y="1253331"/>
            <a:ext cx="81420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9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D145E96-8428-4164-F2C9-5B7D7A744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638" y="874281"/>
            <a:ext cx="5570724" cy="49723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4DE6945-23AF-B9F3-84AC-319B82B0B735}"/>
              </a:ext>
            </a:extLst>
          </p:cNvPr>
          <p:cNvSpPr txBox="1"/>
          <p:nvPr/>
        </p:nvSpPr>
        <p:spPr>
          <a:xfrm>
            <a:off x="4798291" y="5983719"/>
            <a:ext cx="25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攝影機的程式碼</a:t>
            </a:r>
          </a:p>
        </p:txBody>
      </p:sp>
    </p:spTree>
    <p:extLst>
      <p:ext uri="{BB962C8B-B14F-4D97-AF65-F5344CB8AC3E}">
        <p14:creationId xmlns:p14="http://schemas.microsoft.com/office/powerpoint/2010/main" val="286694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DAD64-5955-F9FC-14D1-57C12105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/>
              <a:t>實機畫面</a:t>
            </a:r>
            <a:r>
              <a:rPr lang="en-US" altLang="zh-TW" sz="3600" b="1" dirty="0"/>
              <a:t>:</a:t>
            </a:r>
            <a:endParaRPr lang="zh-TW" altLang="en-US" sz="3600" b="1" dirty="0"/>
          </a:p>
        </p:txBody>
      </p:sp>
      <p:pic>
        <p:nvPicPr>
          <p:cNvPr id="7" name="內容版面配置區 6" descr="一張含有 運輸, 天空, 飛機, 空中旅行 的圖片&#10;&#10;自動產生的描述">
            <a:extLst>
              <a:ext uri="{FF2B5EF4-FFF2-40B4-BE49-F238E27FC236}">
                <a16:creationId xmlns:a16="http://schemas.microsoft.com/office/drawing/2014/main" id="{850EE569-D08E-2831-7CF7-9DF6DE06E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24" y="1825625"/>
            <a:ext cx="9479152" cy="4351338"/>
          </a:xfrm>
        </p:spPr>
      </p:pic>
    </p:spTree>
    <p:extLst>
      <p:ext uri="{BB962C8B-B14F-4D97-AF65-F5344CB8AC3E}">
        <p14:creationId xmlns:p14="http://schemas.microsoft.com/office/powerpoint/2010/main" val="272056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A89FB-D134-4EF3-1A51-39613E0C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/>
              <a:t>小組成員</a:t>
            </a:r>
            <a:r>
              <a:rPr lang="en-US" altLang="zh-TW" sz="3600" b="1" dirty="0"/>
              <a:t>: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0B6414-E2CB-F396-8728-57ADF4832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B182071</a:t>
            </a:r>
            <a:r>
              <a:rPr lang="zh-TW" altLang="en-US" dirty="0"/>
              <a:t>廖弘棣</a:t>
            </a:r>
            <a:endParaRPr lang="en-US" altLang="zh-TW" dirty="0"/>
          </a:p>
          <a:p>
            <a:r>
              <a:rPr lang="en-US" altLang="zh-TW" dirty="0"/>
              <a:t>B182073</a:t>
            </a:r>
            <a:r>
              <a:rPr lang="zh-TW" altLang="en-US" dirty="0"/>
              <a:t>林家宏</a:t>
            </a:r>
            <a:endParaRPr lang="en-US" altLang="zh-TW" dirty="0"/>
          </a:p>
          <a:p>
            <a:r>
              <a:rPr lang="en-US" altLang="zh-TW" dirty="0"/>
              <a:t>B182095</a:t>
            </a:r>
            <a:r>
              <a:rPr lang="zh-TW" altLang="en-US" dirty="0"/>
              <a:t>林泳宏</a:t>
            </a:r>
            <a:endParaRPr lang="en-US" altLang="zh-TW" dirty="0"/>
          </a:p>
          <a:p>
            <a:r>
              <a:rPr lang="en-US" altLang="zh-TW" dirty="0"/>
              <a:t>B182083</a:t>
            </a:r>
            <a:r>
              <a:rPr lang="zh-TW" altLang="en-US" dirty="0"/>
              <a:t>林苙蓁</a:t>
            </a:r>
          </a:p>
        </p:txBody>
      </p:sp>
    </p:spTree>
    <p:extLst>
      <p:ext uri="{BB962C8B-B14F-4D97-AF65-F5344CB8AC3E}">
        <p14:creationId xmlns:p14="http://schemas.microsoft.com/office/powerpoint/2010/main" val="189403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184</Words>
  <Application>Microsoft Office PowerPoint</Application>
  <PresentationFormat>寬螢幕</PresentationFormat>
  <Paragraphs>22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佈景主題</vt:lpstr>
      <vt:lpstr>飛行模擬器</vt:lpstr>
      <vt:lpstr>我們的設計理念:</vt:lpstr>
      <vt:lpstr>所使用感測器:</vt:lpstr>
      <vt:lpstr>PowerPoint 簡報</vt:lpstr>
      <vt:lpstr>所使用程式碼:</vt:lpstr>
      <vt:lpstr>PowerPoint 簡報</vt:lpstr>
      <vt:lpstr>PowerPoint 簡報</vt:lpstr>
      <vt:lpstr>實機畫面:</vt:lpstr>
      <vt:lpstr>小組成員: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弘棣 廖</dc:creator>
  <cp:lastModifiedBy>弘棣 廖</cp:lastModifiedBy>
  <cp:revision>8</cp:revision>
  <dcterms:created xsi:type="dcterms:W3CDTF">2024-06-12T14:33:24Z</dcterms:created>
  <dcterms:modified xsi:type="dcterms:W3CDTF">2024-06-13T17:18:15Z</dcterms:modified>
</cp:coreProperties>
</file>