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1AAD8-3DE1-63CF-8158-0ECFCFC6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F31BA8-F96A-F07E-6406-DE3DAE3D2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69601-6AF4-4D35-5FF7-B2D218D9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A3FE4-9A52-D170-E0C8-5BC6B505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52AE9-7815-E325-257B-152B7A08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3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3772B-A9EF-6E35-2515-F24B035F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E7912-1E32-38E8-1F5D-93A8186D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A1126-65E9-C126-74C7-7B245F86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8BA01-7FB6-3B8F-99A8-852549DC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44C8A-CA13-477C-D618-1AD0DD40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86A188-DDA9-2A24-78A8-F889A0445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94177-7E7D-669B-D394-A1D1B890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D25E0-CDF7-DB01-0B0F-7C5B603F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C3D46-F62C-1507-3373-C49C2116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EFB1C-B3D8-CA04-97FC-B36904D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AFED7-0A01-6778-1112-8DDD2175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9E375-1367-7249-6677-E8BE3E71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3B9D0-213E-12AB-EB2B-2F850CFA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8B863-5093-2D9C-63C6-C4B53A53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452AF-6AF8-5737-AEC0-4A059F8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6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8651-BD8E-1291-196B-BAA62B92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1EB9C-D71A-A465-1886-61E89056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8F731-589B-1E4E-D14C-B17DFCB9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7D54-7ED6-DCCD-243C-0851E50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35416-1B86-59F3-8048-C10BC7C1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6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5E72-4BF1-ED12-35E7-458972D9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B1F3C-29FD-139A-1AD6-9A2A1C76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342DE-8A81-7E2C-67FE-D838391C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4F11A-E497-63CC-43CE-427988AE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3B261-EC8C-6821-A512-7AC9D502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DAA67-8E12-F9DB-2294-77ADC2BB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DE3C9-3A8C-D0CB-9FB5-D749A59A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D24E1-1607-ED03-2769-5460EDC0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7FB85-B02D-1A5F-68D8-32121EEA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1C60D-C041-1CF0-FDC5-FAB39F72D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BA236-EAFF-D9D4-08DE-9D16DD7EA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D2DA7A-B3C3-36E6-DD57-6E4B7E7C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198BA-CE86-70BE-7DBC-3048D6A0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4F439-C4A4-BC8E-B0D6-E306576C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95B9C-EF3E-CDFE-3DA1-87EC4659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06CB3-82BE-11E1-03E7-373087CF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B9A3B-E0FC-364E-3FDF-73D6547C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23CB73-84F2-26BF-24A6-94D39E0C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01E86-E1D7-2B6C-0691-EF627858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E3D9C7-F0F8-5CD6-E65B-7A408B1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EC813-9CDF-92C5-48D5-5EC67553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7DBE-BE1C-3AA9-FFF9-55BF84C2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857E-0417-F193-10E2-7A423D15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F9668-7942-3CE4-1696-78623C14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6B050-2706-A243-3DC0-662A491B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F0F37-DF45-F304-822C-14D259A9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E2F3A-552C-5738-ACB5-ABDB141E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3D6-BEC7-F88D-9BF8-D63F7BB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22A6A-3847-A33E-AA69-2DDA78D2C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A1C27-5A8A-2C56-519B-14028C2A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BFCC5-C20E-7677-4562-5395C6E6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5309D-7ACE-7F55-94C6-601C1BF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2F585-D064-42C8-2189-33293289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25A27-16F1-54B1-A264-8CFEE082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4092A-F1A4-B1EB-A825-2D3B4BDF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FABB8-4FB4-0AEC-A017-257999455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21F92-EFD3-4B7D-BADC-B4A5F5FED20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D31CF-92DB-3490-7915-A571123EB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3E16B-6BCD-3FC3-DF58-A8CE3E4B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519E5-809B-47A9-B175-D2FED957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bf.rabbit@gmail.com" TargetMode="External"/><Relationship Id="rId2" Type="http://schemas.openxmlformats.org/officeDocument/2006/relationships/hyperlink" Target="mailto:haley.semipar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ECEDB-C084-0AC7-EC97-270053169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chapter</a:t>
            </a:r>
            <a:r>
              <a:rPr lang="ko-KR" altLang="en-US" sz="4400" dirty="0"/>
              <a:t> </a:t>
            </a:r>
            <a:r>
              <a:rPr lang="en-US" altLang="ko-KR" sz="4400" dirty="0"/>
              <a:t>4.</a:t>
            </a:r>
            <a:br>
              <a:rPr lang="en-US" altLang="ko-KR" sz="4400" dirty="0"/>
            </a:br>
            <a:r>
              <a:rPr lang="ko-KR" altLang="en-US" sz="4400" dirty="0"/>
              <a:t>둘 이상의 원격 저장소로 협업하기</a:t>
            </a:r>
          </a:p>
        </p:txBody>
      </p:sp>
    </p:spTree>
    <p:extLst>
      <p:ext uri="{BB962C8B-B14F-4D97-AF65-F5344CB8AC3E}">
        <p14:creationId xmlns:p14="http://schemas.microsoft.com/office/powerpoint/2010/main" val="22686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686E1D-992B-1C99-1D40-7FCB22080050}"/>
              </a:ext>
            </a:extLst>
          </p:cNvPr>
          <p:cNvSpPr txBox="1">
            <a:spLocks/>
          </p:cNvSpPr>
          <p:nvPr/>
        </p:nvSpPr>
        <p:spPr>
          <a:xfrm>
            <a:off x="548115" y="526546"/>
            <a:ext cx="10515600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원본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iTshirt</a:t>
            </a:r>
            <a:r>
              <a:rPr lang="en-US" altLang="ko-KR" sz="2000" dirty="0"/>
              <a:t>-cat)</a:t>
            </a:r>
            <a:r>
              <a:rPr lang="ko-KR" altLang="en-US" sz="2000" dirty="0"/>
              <a:t>에 풀 </a:t>
            </a:r>
            <a:r>
              <a:rPr lang="ko-KR" altLang="en-US" sz="2000" dirty="0" err="1"/>
              <a:t>리퀘스트</a:t>
            </a:r>
            <a:r>
              <a:rPr lang="ko-KR" altLang="en-US" sz="2000" dirty="0"/>
              <a:t> 보내고 병합하기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392AF0-4B30-274D-2B26-C7862DED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7" y="1238234"/>
            <a:ext cx="7172377" cy="2190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3DF89-C18F-B605-2379-7A7030501D59}"/>
              </a:ext>
            </a:extLst>
          </p:cNvPr>
          <p:cNvSpPr txBox="1"/>
          <p:nvPr/>
        </p:nvSpPr>
        <p:spPr>
          <a:xfrm>
            <a:off x="890124" y="4361607"/>
            <a:ext cx="1020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책이랑</a:t>
            </a:r>
            <a:r>
              <a:rPr lang="ko-KR" altLang="en-US" dirty="0"/>
              <a:t> 좀 달라서 당황함</a:t>
            </a:r>
            <a:r>
              <a:rPr lang="en-US" altLang="ko-KR" dirty="0"/>
              <a:t>. 142page </a:t>
            </a:r>
            <a:r>
              <a:rPr lang="ko-KR" altLang="en-US" dirty="0"/>
              <a:t>그림 하단처럼 나오려면 </a:t>
            </a:r>
            <a:r>
              <a:rPr lang="en-US" altLang="ko-KR" dirty="0"/>
              <a:t>Files changed </a:t>
            </a:r>
            <a:r>
              <a:rPr lang="ko-KR" altLang="en-US" dirty="0"/>
              <a:t>라는 탭을 </a:t>
            </a:r>
            <a:r>
              <a:rPr lang="ko-KR" altLang="en-US" dirty="0" err="1"/>
              <a:t>눌러줘야함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누르면 </a:t>
            </a:r>
            <a:r>
              <a:rPr lang="en-US" altLang="ko-KR" dirty="0"/>
              <a:t>conversation </a:t>
            </a:r>
            <a:r>
              <a:rPr lang="ko-KR" altLang="en-US" dirty="0"/>
              <a:t>페이지부터 보이니 참고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E366E5-76C4-7102-4A62-D1D6EF5F8130}"/>
              </a:ext>
            </a:extLst>
          </p:cNvPr>
          <p:cNvSpPr/>
          <p:nvPr/>
        </p:nvSpPr>
        <p:spPr>
          <a:xfrm>
            <a:off x="5227920" y="1385798"/>
            <a:ext cx="1532586" cy="5600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7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492266-62E3-814B-D2D1-86FB31EB2385}"/>
              </a:ext>
            </a:extLst>
          </p:cNvPr>
          <p:cNvSpPr txBox="1">
            <a:spLocks/>
          </p:cNvSpPr>
          <p:nvPr/>
        </p:nvSpPr>
        <p:spPr>
          <a:xfrm>
            <a:off x="548115" y="526546"/>
            <a:ext cx="10515600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풀 </a:t>
            </a:r>
            <a:r>
              <a:rPr lang="ko-KR" altLang="en-US" sz="2000" dirty="0" err="1"/>
              <a:t>리퀘스트</a:t>
            </a:r>
            <a:r>
              <a:rPr lang="ko-KR" altLang="en-US" sz="2000" dirty="0"/>
              <a:t> 승인하고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병합하기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1FD53F-7D29-162B-D49D-03A16393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32" y="1092666"/>
            <a:ext cx="9763196" cy="5238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CD71AC-F29B-C793-B247-16B8A13AFB27}"/>
              </a:ext>
            </a:extLst>
          </p:cNvPr>
          <p:cNvSpPr/>
          <p:nvPr/>
        </p:nvSpPr>
        <p:spPr>
          <a:xfrm>
            <a:off x="7231528" y="1565835"/>
            <a:ext cx="1088835" cy="4696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AB655-3B40-5BEE-35D3-86751692AB6F}"/>
              </a:ext>
            </a:extLst>
          </p:cNvPr>
          <p:cNvSpPr/>
          <p:nvPr/>
        </p:nvSpPr>
        <p:spPr>
          <a:xfrm>
            <a:off x="1568129" y="1162423"/>
            <a:ext cx="1342412" cy="4696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F93FC5-15B7-1B6C-6BFF-E98ABB1DE69E}"/>
              </a:ext>
            </a:extLst>
          </p:cNvPr>
          <p:cNvSpPr/>
          <p:nvPr/>
        </p:nvSpPr>
        <p:spPr>
          <a:xfrm>
            <a:off x="1562152" y="5530486"/>
            <a:ext cx="1342412" cy="4696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0161A1-9D9D-7E79-08B4-5E7A8BF46AB5}"/>
              </a:ext>
            </a:extLst>
          </p:cNvPr>
          <p:cNvCxnSpPr/>
          <p:nvPr/>
        </p:nvCxnSpPr>
        <p:spPr>
          <a:xfrm>
            <a:off x="2994212" y="1397271"/>
            <a:ext cx="4237316" cy="40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F7248D-570D-84DA-CB33-028640D96E1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2233358" y="1800683"/>
            <a:ext cx="4998170" cy="3729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6AF29-D44B-6335-EF37-EE5EEBCF6723}"/>
              </a:ext>
            </a:extLst>
          </p:cNvPr>
          <p:cNvSpPr/>
          <p:nvPr/>
        </p:nvSpPr>
        <p:spPr>
          <a:xfrm>
            <a:off x="4577976" y="2426447"/>
            <a:ext cx="5542588" cy="17570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46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762B86-7860-977A-7DFE-75CCE600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93" y="1676387"/>
            <a:ext cx="8591613" cy="3505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A2BFE0-C857-C8C5-10A4-299FF866CF73}"/>
              </a:ext>
            </a:extLst>
          </p:cNvPr>
          <p:cNvSpPr txBox="1">
            <a:spLocks/>
          </p:cNvSpPr>
          <p:nvPr/>
        </p:nvSpPr>
        <p:spPr>
          <a:xfrm>
            <a:off x="548115" y="526546"/>
            <a:ext cx="10515600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풀 </a:t>
            </a:r>
            <a:r>
              <a:rPr lang="ko-KR" altLang="en-US" sz="2000" dirty="0" err="1"/>
              <a:t>리퀘스트</a:t>
            </a:r>
            <a:r>
              <a:rPr lang="ko-KR" altLang="en-US" sz="2000" dirty="0"/>
              <a:t> 승인하고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병합하기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23153-EBE2-31A4-9571-1F3135CECDD7}"/>
              </a:ext>
            </a:extLst>
          </p:cNvPr>
          <p:cNvSpPr/>
          <p:nvPr/>
        </p:nvSpPr>
        <p:spPr>
          <a:xfrm>
            <a:off x="3227292" y="1721223"/>
            <a:ext cx="1088835" cy="4696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60C760-ACF8-784B-A44B-6F6C8E2E6254}"/>
              </a:ext>
            </a:extLst>
          </p:cNvPr>
          <p:cNvSpPr/>
          <p:nvPr/>
        </p:nvSpPr>
        <p:spPr>
          <a:xfrm>
            <a:off x="2408517" y="4063999"/>
            <a:ext cx="7183718" cy="10040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3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6875D0B-4A2B-D27F-DD4F-2F8221A4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0" y="1272064"/>
            <a:ext cx="10577965" cy="4932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FDB6A3-ED8D-972B-BA45-54AC4E598142}"/>
              </a:ext>
            </a:extLst>
          </p:cNvPr>
          <p:cNvSpPr/>
          <p:nvPr/>
        </p:nvSpPr>
        <p:spPr>
          <a:xfrm>
            <a:off x="1207254" y="3442451"/>
            <a:ext cx="137460" cy="149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0DB979-43AA-4951-34E6-0F4137146744}"/>
              </a:ext>
            </a:extLst>
          </p:cNvPr>
          <p:cNvSpPr/>
          <p:nvPr/>
        </p:nvSpPr>
        <p:spPr>
          <a:xfrm>
            <a:off x="639482" y="3633697"/>
            <a:ext cx="4081936" cy="1523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49FC6-889C-CB4B-4AC1-A815CBAFBFA1}"/>
              </a:ext>
            </a:extLst>
          </p:cNvPr>
          <p:cNvSpPr/>
          <p:nvPr/>
        </p:nvSpPr>
        <p:spPr>
          <a:xfrm>
            <a:off x="10012488" y="2531225"/>
            <a:ext cx="942372" cy="265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9A1E0-99B0-1833-C62F-7022D906E96C}"/>
              </a:ext>
            </a:extLst>
          </p:cNvPr>
          <p:cNvSpPr/>
          <p:nvPr/>
        </p:nvSpPr>
        <p:spPr>
          <a:xfrm>
            <a:off x="6096000" y="3183963"/>
            <a:ext cx="3921121" cy="25893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46A1E4D-CE86-38D1-60D1-A92A694FBF8B}"/>
              </a:ext>
            </a:extLst>
          </p:cNvPr>
          <p:cNvSpPr/>
          <p:nvPr/>
        </p:nvSpPr>
        <p:spPr>
          <a:xfrm>
            <a:off x="1398502" y="3517157"/>
            <a:ext cx="309697" cy="2061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9F15D9C-CE53-B8D1-400C-236028FC6C3A}"/>
              </a:ext>
            </a:extLst>
          </p:cNvPr>
          <p:cNvSpPr/>
          <p:nvPr/>
        </p:nvSpPr>
        <p:spPr>
          <a:xfrm rot="1585868">
            <a:off x="9702791" y="2887476"/>
            <a:ext cx="309697" cy="2061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3B43600-C77D-A81E-1B7A-105F2153C740}"/>
              </a:ext>
            </a:extLst>
          </p:cNvPr>
          <p:cNvSpPr txBox="1">
            <a:spLocks/>
          </p:cNvSpPr>
          <p:nvPr/>
        </p:nvSpPr>
        <p:spPr>
          <a:xfrm>
            <a:off x="548115" y="526546"/>
            <a:ext cx="10515600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풀 </a:t>
            </a:r>
            <a:r>
              <a:rPr lang="ko-KR" altLang="en-US" sz="2000" dirty="0" err="1"/>
              <a:t>리퀘스트</a:t>
            </a:r>
            <a:r>
              <a:rPr lang="ko-KR" altLang="en-US" sz="2000" dirty="0"/>
              <a:t> 승인하고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병합하기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7783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D2DC4-3FE9-8678-EF3C-D39689AB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9" y="1013278"/>
            <a:ext cx="7218020" cy="5116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0187444-8DBF-4C71-AC2B-2E5B3FCEB6A7}"/>
              </a:ext>
            </a:extLst>
          </p:cNvPr>
          <p:cNvSpPr txBox="1">
            <a:spLocks/>
          </p:cNvSpPr>
          <p:nvPr/>
        </p:nvSpPr>
        <p:spPr>
          <a:xfrm>
            <a:off x="548115" y="526546"/>
            <a:ext cx="10515600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풀 </a:t>
            </a:r>
            <a:r>
              <a:rPr lang="ko-KR" altLang="en-US" sz="2000" dirty="0" err="1"/>
              <a:t>리퀘스트</a:t>
            </a:r>
            <a:r>
              <a:rPr lang="ko-KR" altLang="en-US" sz="2000" dirty="0"/>
              <a:t> 승인하고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병합하기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124A87-56D2-F8BA-A5EA-4399AF07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9" y="6234110"/>
            <a:ext cx="5457865" cy="485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16F1B-2494-F6FB-0310-638B4154917F}"/>
              </a:ext>
            </a:extLst>
          </p:cNvPr>
          <p:cNvSpPr txBox="1"/>
          <p:nvPr/>
        </p:nvSpPr>
        <p:spPr>
          <a:xfrm>
            <a:off x="8719755" y="3958090"/>
            <a:ext cx="289622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캡쳐가 빠졌는데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en-US" altLang="ko-KR" dirty="0" err="1"/>
              <a:t>oo</a:t>
            </a:r>
            <a:r>
              <a:rPr lang="en-US" altLang="ko-KR" dirty="0"/>
              <a:t> </a:t>
            </a:r>
            <a:r>
              <a:rPr lang="ko-KR" altLang="en-US" dirty="0"/>
              <a:t>굿</a:t>
            </a:r>
            <a:r>
              <a:rPr lang="en-US" altLang="ko-KR" dirty="0"/>
              <a:t>” </a:t>
            </a:r>
            <a:r>
              <a:rPr lang="ko-KR" altLang="en-US" dirty="0"/>
              <a:t>아래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merge pull request -&gt; confirm merge </a:t>
            </a:r>
            <a:r>
              <a:rPr lang="ko-KR" altLang="en-US" dirty="0"/>
              <a:t>수행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1661F2A-23D4-F067-C3DA-7D99E38AF150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8473079" y="3571464"/>
            <a:ext cx="1694790" cy="3866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45DFC20-062C-3C10-93A9-D2156EBD1B83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7781107" y="4090237"/>
            <a:ext cx="1318581" cy="34549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71BDD4-C077-494E-5721-91D44C62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79" y="1176321"/>
            <a:ext cx="9020241" cy="45053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33E868-D285-8376-EA35-1D9AC4B750AA}"/>
              </a:ext>
            </a:extLst>
          </p:cNvPr>
          <p:cNvSpPr/>
          <p:nvPr/>
        </p:nvSpPr>
        <p:spPr>
          <a:xfrm>
            <a:off x="1852705" y="4888753"/>
            <a:ext cx="8450729" cy="2808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165BE94-8B0D-A639-CFFB-F6EA7495198F}"/>
              </a:ext>
            </a:extLst>
          </p:cNvPr>
          <p:cNvSpPr txBox="1">
            <a:spLocks/>
          </p:cNvSpPr>
          <p:nvPr/>
        </p:nvSpPr>
        <p:spPr>
          <a:xfrm>
            <a:off x="548115" y="526546"/>
            <a:ext cx="10515600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풀 </a:t>
            </a:r>
            <a:r>
              <a:rPr lang="ko-KR" altLang="en-US" sz="2000" dirty="0" err="1"/>
              <a:t>리퀘스트</a:t>
            </a:r>
            <a:r>
              <a:rPr lang="ko-KR" altLang="en-US" sz="2000" dirty="0"/>
              <a:t> 승인하고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병합하기 </a:t>
            </a:r>
            <a:r>
              <a:rPr lang="en-US" altLang="ko-KR" sz="2000" dirty="0"/>
              <a:t>:: </a:t>
            </a:r>
            <a:r>
              <a:rPr lang="ko-KR" altLang="en-US" sz="2000" dirty="0"/>
              <a:t>완료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291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634E-CD12-C72C-3A03-81DC28E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15" y="52654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원본의 </a:t>
            </a:r>
            <a:r>
              <a:rPr lang="ko-KR" altLang="en-US" sz="2000" dirty="0" err="1"/>
              <a:t>레파지토리에</a:t>
            </a:r>
            <a:r>
              <a:rPr lang="ko-KR" altLang="en-US" sz="2000" dirty="0"/>
              <a:t> 협력자를 넣어준다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3FD0F9-8A30-8B39-BD3A-C6CB5A02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29" y="1100034"/>
            <a:ext cx="9140093" cy="46579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07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C6A9-16FB-EC0E-1890-195F7960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541"/>
            <a:ext cx="10515600" cy="5806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브랜치와</a:t>
            </a:r>
            <a:r>
              <a:rPr lang="ko-KR" altLang="en-US" sz="2000" dirty="0"/>
              <a:t> 포크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브랜치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원본 저장소에서 분기를 나누고 원본에 합친다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포크 </a:t>
            </a:r>
            <a:r>
              <a:rPr lang="en-US" altLang="ko-KR" sz="2000" dirty="0"/>
              <a:t>: </a:t>
            </a:r>
            <a:r>
              <a:rPr lang="ko-KR" altLang="en-US" sz="2000" dirty="0"/>
              <a:t>원본 저장소를 복사해 원격으로 만들고 각개별로 논다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? </a:t>
            </a:r>
            <a:r>
              <a:rPr lang="ko-KR" altLang="en-US" sz="2000" dirty="0"/>
              <a:t>근데 결국엔 하나의 원본으로 합쳐지는 건 아닌지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포크는 </a:t>
            </a:r>
            <a:r>
              <a:rPr lang="en-US" altLang="ko-KR" sz="2000" dirty="0"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sym typeface="Wingdings" panose="05000000000000000000" pitchFamily="2" charset="2"/>
              </a:rPr>
              <a:t>원본 저장소의 관리자가 </a:t>
            </a:r>
            <a:r>
              <a:rPr lang="ko-KR" altLang="en-US" sz="2000" b="1" dirty="0">
                <a:sym typeface="Wingdings" panose="05000000000000000000" pitchFamily="2" charset="2"/>
              </a:rPr>
              <a:t>변경 사항을 검토하고 병합</a:t>
            </a:r>
            <a:r>
              <a:rPr lang="en-US" altLang="ko-KR" sz="2000" dirty="0">
                <a:sym typeface="Wingdings" panose="05000000000000000000" pitchFamily="2" charset="2"/>
              </a:rPr>
              <a:t>”</a:t>
            </a:r>
            <a:r>
              <a:rPr lang="ko-KR" altLang="en-US" sz="2000" dirty="0">
                <a:sym typeface="Wingdings" panose="05000000000000000000" pitchFamily="2" charset="2"/>
              </a:rPr>
              <a:t> 하는 것이다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     </a:t>
            </a:r>
            <a:r>
              <a:rPr lang="ko-KR" altLang="en-US" sz="2000" dirty="0">
                <a:sym typeface="Wingdings" panose="05000000000000000000" pitchFamily="2" charset="2"/>
              </a:rPr>
              <a:t>즉</a:t>
            </a:r>
            <a:r>
              <a:rPr lang="en-US" altLang="ko-KR" sz="2000" dirty="0">
                <a:sym typeface="Wingdings" panose="05000000000000000000" pitchFamily="2" charset="2"/>
              </a:rPr>
              <a:t>, merge</a:t>
            </a:r>
            <a:r>
              <a:rPr lang="ko-KR" altLang="en-US" sz="2000" dirty="0">
                <a:sym typeface="Wingdings" panose="05000000000000000000" pitchFamily="2" charset="2"/>
              </a:rPr>
              <a:t>의 개념이 자동 </a:t>
            </a:r>
            <a:r>
              <a:rPr lang="en-US" altLang="ko-KR" sz="2000" dirty="0">
                <a:sym typeface="Wingdings" panose="05000000000000000000" pitchFamily="2" charset="2"/>
              </a:rPr>
              <a:t>merge</a:t>
            </a:r>
            <a:r>
              <a:rPr lang="ko-KR" altLang="en-US" sz="2000" dirty="0">
                <a:sym typeface="Wingdings" panose="05000000000000000000" pitchFamily="2" charset="2"/>
              </a:rPr>
              <a:t>가 아닌 </a:t>
            </a:r>
            <a:r>
              <a:rPr lang="ko-KR" altLang="en-US" sz="2000" b="1" dirty="0">
                <a:sym typeface="Wingdings" panose="05000000000000000000" pitchFamily="2" charset="2"/>
              </a:rPr>
              <a:t>수동 </a:t>
            </a:r>
            <a:r>
              <a:rPr lang="en-US" altLang="ko-KR" sz="2000" b="1" dirty="0">
                <a:sym typeface="Wingdings" panose="05000000000000000000" pitchFamily="2" charset="2"/>
              </a:rPr>
              <a:t>merge </a:t>
            </a:r>
            <a:r>
              <a:rPr lang="ko-KR" altLang="en-US" sz="2000" dirty="0">
                <a:sym typeface="Wingdings" panose="05000000000000000000" pitchFamily="2" charset="2"/>
              </a:rPr>
              <a:t>로 이해 하면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될 것 같다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** fork </a:t>
            </a:r>
            <a:r>
              <a:rPr lang="ko-KR" altLang="en-US" sz="2000" dirty="0">
                <a:sym typeface="Wingdings" panose="05000000000000000000" pitchFamily="2" charset="2"/>
              </a:rPr>
              <a:t>테스트를 하기 위해 계정을 새로 생성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본 계정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000" dirty="0">
                <a:sym typeface="Wingdings" panose="05000000000000000000" pitchFamily="2" charset="2"/>
                <a:hlinkClick r:id="rId2"/>
              </a:rPr>
              <a:t>haley.semipark@gmail.com</a:t>
            </a:r>
            <a:r>
              <a:rPr lang="en-US" altLang="ko-KR" sz="2000" dirty="0">
                <a:sym typeface="Wingdings" panose="05000000000000000000" pitchFamily="2" charset="2"/>
              </a:rPr>
              <a:t>  :: </a:t>
            </a:r>
            <a:r>
              <a:rPr lang="en-US" altLang="ko-KR" sz="2000" dirty="0" err="1">
                <a:sym typeface="Wingdings" panose="05000000000000000000" pitchFamily="2" charset="2"/>
              </a:rPr>
              <a:t>noti-abbf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신규 계정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000" dirty="0">
                <a:sym typeface="Wingdings" panose="05000000000000000000" pitchFamily="2" charset="2"/>
                <a:hlinkClick r:id="rId3"/>
              </a:rPr>
              <a:t>abbf.rabbit@gmail.com</a:t>
            </a:r>
            <a:r>
              <a:rPr lang="en-US" altLang="ko-KR" sz="2000" dirty="0">
                <a:sym typeface="Wingdings" panose="05000000000000000000" pitchFamily="2" charset="2"/>
              </a:rPr>
              <a:t> :: </a:t>
            </a:r>
            <a:r>
              <a:rPr lang="en-US" altLang="ko-KR" sz="2000" dirty="0" err="1">
                <a:sym typeface="Wingdings" panose="05000000000000000000" pitchFamily="2" charset="2"/>
              </a:rPr>
              <a:t>abbf</a:t>
            </a:r>
            <a:r>
              <a:rPr lang="en-US" altLang="ko-KR" sz="2000" dirty="0">
                <a:sym typeface="Wingdings" panose="05000000000000000000" pitchFamily="2" charset="2"/>
              </a:rPr>
              <a:t>-rabbit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825BA2-00B8-2562-5D2B-F88F5E334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946" y="4568479"/>
            <a:ext cx="381003" cy="371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351D76-0022-7C1B-EB66-8E5839445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56" y="3837745"/>
            <a:ext cx="428628" cy="3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5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634E-CD12-C72C-3A03-81DC28E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15" y="52654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abbf</a:t>
            </a:r>
            <a:r>
              <a:rPr lang="en-US" altLang="ko-KR" sz="2000" dirty="0"/>
              <a:t>-rabbit 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noti-abbf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레파지토리를</a:t>
            </a:r>
            <a:r>
              <a:rPr lang="ko-KR" altLang="en-US" sz="2000" dirty="0"/>
              <a:t> </a:t>
            </a:r>
            <a:r>
              <a:rPr lang="en-US" altLang="ko-KR" sz="2000" dirty="0"/>
              <a:t>fork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782090-6550-CF46-FFCB-03494F9C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5" y="892555"/>
            <a:ext cx="9213964" cy="582958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387239-DFE3-4109-CD6B-4E0F5D20223F}"/>
              </a:ext>
            </a:extLst>
          </p:cNvPr>
          <p:cNvSpPr/>
          <p:nvPr/>
        </p:nvSpPr>
        <p:spPr>
          <a:xfrm>
            <a:off x="1223404" y="5108028"/>
            <a:ext cx="3834174" cy="5171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99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634E-CD12-C72C-3A03-81DC28E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15" y="52654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abbf</a:t>
            </a:r>
            <a:r>
              <a:rPr lang="en-US" altLang="ko-KR" sz="2000" dirty="0"/>
              <a:t>-rabbit 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noti-abbf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레파지토리를</a:t>
            </a:r>
            <a:r>
              <a:rPr lang="ko-KR" altLang="en-US" sz="2000" dirty="0"/>
              <a:t> </a:t>
            </a:r>
            <a:r>
              <a:rPr lang="en-US" altLang="ko-KR" sz="2000" dirty="0"/>
              <a:t>fork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0CC5D-660D-395E-B6F8-0E447539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4" y="1031958"/>
            <a:ext cx="7755058" cy="563852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F96E86-BFBF-98E8-A24F-720D3268FC17}"/>
              </a:ext>
            </a:extLst>
          </p:cNvPr>
          <p:cNvSpPr/>
          <p:nvPr/>
        </p:nvSpPr>
        <p:spPr>
          <a:xfrm>
            <a:off x="2213479" y="1031958"/>
            <a:ext cx="3834174" cy="3364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ED4C4-54CA-652D-06C5-EE757C7818BF}"/>
              </a:ext>
            </a:extLst>
          </p:cNvPr>
          <p:cNvSpPr/>
          <p:nvPr/>
        </p:nvSpPr>
        <p:spPr>
          <a:xfrm>
            <a:off x="2082100" y="2366777"/>
            <a:ext cx="3834174" cy="5088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634E-CD12-C72C-3A03-81DC28E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15" y="52654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source tree</a:t>
            </a:r>
            <a:r>
              <a:rPr lang="ko-KR" altLang="en-US" sz="2000" dirty="0"/>
              <a:t>에 추가해준다</a:t>
            </a:r>
            <a:r>
              <a:rPr lang="en-US" altLang="ko-KR" sz="2000" dirty="0"/>
              <a:t>. </a:t>
            </a:r>
            <a:r>
              <a:rPr lang="ko-KR" altLang="en-US" sz="2000" dirty="0"/>
              <a:t>나는 </a:t>
            </a:r>
            <a:r>
              <a:rPr lang="en-US" altLang="ko-KR" sz="2000" dirty="0"/>
              <a:t>rabbit</a:t>
            </a:r>
            <a:r>
              <a:rPr lang="ko-KR" altLang="en-US" sz="2000" dirty="0"/>
              <a:t>으로 했다</a:t>
            </a:r>
            <a:r>
              <a:rPr lang="en-US" altLang="ko-KR" sz="2000" dirty="0"/>
              <a:t>. </a:t>
            </a:r>
            <a:r>
              <a:rPr lang="ko-KR" altLang="en-US" sz="2000" dirty="0"/>
              <a:t>헷갈려 죽을지도 모른다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4171A0-BF9C-A654-F92D-0E647509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96" y="1449596"/>
            <a:ext cx="7581955" cy="43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3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634E-CD12-C72C-3A03-81DC28E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15" y="52654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왜인지</a:t>
            </a:r>
            <a:r>
              <a:rPr lang="ko-KR" altLang="en-US" sz="2000" dirty="0"/>
              <a:t> 모르겠는데 책처럼 </a:t>
            </a:r>
            <a:r>
              <a:rPr lang="ko-KR" altLang="en-US" sz="2000" dirty="0" err="1"/>
              <a:t>인증쪽에</a:t>
            </a:r>
            <a:r>
              <a:rPr lang="ko-KR" altLang="en-US" sz="2000" dirty="0"/>
              <a:t> </a:t>
            </a:r>
            <a:r>
              <a:rPr lang="en-US" altLang="ko-KR" sz="2000" dirty="0"/>
              <a:t>basic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안나옴</a:t>
            </a:r>
            <a:r>
              <a:rPr lang="en-US" altLang="ko-KR" sz="2000" dirty="0"/>
              <a:t>…..</a:t>
            </a:r>
            <a:r>
              <a:rPr lang="ko-KR" altLang="en-US" sz="2000" dirty="0" err="1"/>
              <a:t>ㅋㅋㅋㅋㅋ</a:t>
            </a:r>
            <a:br>
              <a:rPr lang="en-US" altLang="ko-KR" sz="2000" dirty="0"/>
            </a:br>
            <a:r>
              <a:rPr lang="ko-KR" altLang="en-US" sz="2000" dirty="0"/>
              <a:t>일단 그냥 진행함</a:t>
            </a:r>
            <a:r>
              <a:rPr lang="en-US" altLang="ko-KR" sz="20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EDC0B-3FA7-213B-DF55-00EEA455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0" y="1507259"/>
            <a:ext cx="6477047" cy="22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634E-CD12-C72C-3A03-81DC28E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15" y="52654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좋아요 기능 추가 </a:t>
            </a:r>
            <a:r>
              <a:rPr lang="en-US" altLang="ko-KR" sz="2000" dirty="0"/>
              <a:t>commit &amp; push.</a:t>
            </a:r>
            <a:br>
              <a:rPr lang="en-US" altLang="ko-KR" sz="2000" dirty="0"/>
            </a:br>
            <a:r>
              <a:rPr lang="ko-KR" altLang="en-US" sz="2000" dirty="0"/>
              <a:t>잘 </a:t>
            </a:r>
            <a:r>
              <a:rPr lang="ko-KR" altLang="en-US" sz="2000" dirty="0" err="1"/>
              <a:t>안따라가져서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번 </a:t>
            </a:r>
            <a:r>
              <a:rPr lang="ko-KR" altLang="en-US" sz="2000" dirty="0" err="1"/>
              <a:t>츄라이</a:t>
            </a:r>
            <a:r>
              <a:rPr lang="en-US" altLang="ko-KR" sz="2000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95D40-F44D-AC6F-C078-E9E013EF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9" y="1387789"/>
            <a:ext cx="11059258" cy="38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634E-CD12-C72C-3A03-81DC28E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15" y="526546"/>
            <a:ext cx="10515600" cy="48673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iTshirt</a:t>
            </a:r>
            <a:r>
              <a:rPr lang="en-US" altLang="ko-KR" sz="2000" dirty="0"/>
              <a:t>-cat)</a:t>
            </a:r>
            <a:r>
              <a:rPr lang="ko-KR" altLang="en-US" sz="2000" dirty="0"/>
              <a:t>에 풀 </a:t>
            </a:r>
            <a:r>
              <a:rPr lang="ko-KR" altLang="en-US" sz="2000" err="1"/>
              <a:t>리퀘스트</a:t>
            </a:r>
            <a:r>
              <a:rPr lang="ko-KR" altLang="en-US" sz="2000"/>
              <a:t> 보내고 병합하기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DE74DA-6149-9CC9-23A4-B12A60E0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" y="1132253"/>
            <a:ext cx="8820214" cy="3962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35836C-63E2-E296-5741-571FAC8F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3" y="5213657"/>
            <a:ext cx="11334833" cy="1504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BC4120-46E3-24CC-61F6-CA34CC19C37A}"/>
              </a:ext>
            </a:extLst>
          </p:cNvPr>
          <p:cNvSpPr/>
          <p:nvPr/>
        </p:nvSpPr>
        <p:spPr>
          <a:xfrm>
            <a:off x="5692462" y="4436772"/>
            <a:ext cx="2215166" cy="5600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40D01-F910-543F-9D64-B6D113379A70}"/>
              </a:ext>
            </a:extLst>
          </p:cNvPr>
          <p:cNvSpPr/>
          <p:nvPr/>
        </p:nvSpPr>
        <p:spPr>
          <a:xfrm>
            <a:off x="6490952" y="2530699"/>
            <a:ext cx="1532586" cy="5600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22A6CE-E15B-8A69-E2B1-96B6BB326DBC}"/>
              </a:ext>
            </a:extLst>
          </p:cNvPr>
          <p:cNvSpPr/>
          <p:nvPr/>
        </p:nvSpPr>
        <p:spPr>
          <a:xfrm>
            <a:off x="4097628" y="5966137"/>
            <a:ext cx="2283854" cy="5600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53A4CA-DDE8-4730-8780-A752E0E3B5F8}"/>
              </a:ext>
            </a:extLst>
          </p:cNvPr>
          <p:cNvSpPr/>
          <p:nvPr/>
        </p:nvSpPr>
        <p:spPr>
          <a:xfrm>
            <a:off x="7409645" y="5943826"/>
            <a:ext cx="1532586" cy="5600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C328218-120D-4D3D-0696-008C1DF8FCCA}"/>
              </a:ext>
            </a:extLst>
          </p:cNvPr>
          <p:cNvSpPr/>
          <p:nvPr/>
        </p:nvSpPr>
        <p:spPr>
          <a:xfrm>
            <a:off x="6313867" y="5037577"/>
            <a:ext cx="624626" cy="4867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8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BAE046-75D6-9219-6FBF-05DD2905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94" y="916687"/>
            <a:ext cx="9920115" cy="58422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52F3FC1-A787-E1AB-B978-9579B6351C6A}"/>
              </a:ext>
            </a:extLst>
          </p:cNvPr>
          <p:cNvSpPr txBox="1">
            <a:spLocks/>
          </p:cNvSpPr>
          <p:nvPr/>
        </p:nvSpPr>
        <p:spPr>
          <a:xfrm>
            <a:off x="548115" y="526546"/>
            <a:ext cx="10515600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원본</a:t>
            </a:r>
            <a:r>
              <a:rPr lang="en-US" altLang="ko-KR" sz="2000"/>
              <a:t>(iTshirt-cat)</a:t>
            </a:r>
            <a:r>
              <a:rPr lang="ko-KR" altLang="en-US" sz="2000"/>
              <a:t>에 풀 리퀘스트 보내고 병합하기</a:t>
            </a:r>
            <a:endParaRPr lang="en-US" altLang="ko-KR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60A1B6-1CD3-2EBB-589E-5443E7D66BA1}"/>
              </a:ext>
            </a:extLst>
          </p:cNvPr>
          <p:cNvSpPr/>
          <p:nvPr/>
        </p:nvSpPr>
        <p:spPr>
          <a:xfrm>
            <a:off x="7154214" y="5711781"/>
            <a:ext cx="1532586" cy="5600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9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267</Words>
  <Application>Microsoft Office PowerPoint</Application>
  <PresentationFormat>와이드스크린</PresentationFormat>
  <Paragraphs>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chapter 4. 둘 이상의 원격 저장소로 협업하기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세미 박</dc:creator>
  <cp:lastModifiedBy>세미 박</cp:lastModifiedBy>
  <cp:revision>27</cp:revision>
  <dcterms:created xsi:type="dcterms:W3CDTF">2024-09-09T11:40:09Z</dcterms:created>
  <dcterms:modified xsi:type="dcterms:W3CDTF">2024-09-11T12:20:36Z</dcterms:modified>
</cp:coreProperties>
</file>