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67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69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85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7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14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9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8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2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07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18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2B64E6-8518-4F6D-B816-56060CF91CEB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7CB6AD-0BCA-4003-AEF5-6BC580AC1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3DCC6-E212-417B-A7B7-326C7FC7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571" y="2843504"/>
            <a:ext cx="6204857" cy="117099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ПО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5035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41" y="0"/>
            <a:ext cx="12218126" cy="837127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715" y="1351508"/>
            <a:ext cx="11355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ПО – это стадии, которые проходит программный продукт от появления идеи до ее реализации в коде, имплементации в бизнес и последующей поддержки. Модели жизненного цикла во многом предопределяют и методологии разработки ПО.</a:t>
            </a:r>
          </a:p>
        </p:txBody>
      </p:sp>
    </p:spTree>
    <p:extLst>
      <p:ext uri="{BB962C8B-B14F-4D97-AF65-F5344CB8AC3E}">
        <p14:creationId xmlns:p14="http://schemas.microsoft.com/office/powerpoint/2010/main" val="3240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218126" cy="1468192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Жизненный цикл и этапы разработки программного обеспечения</a:t>
            </a:r>
            <a:endParaRPr lang="ru-RU" sz="4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868" y="1657201"/>
            <a:ext cx="113559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постановка задачи (стадия «Техническое задание»);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анализ требований и разработка спецификаций (стадия «Эскизный проект»);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проектирование (стадия «Технический проект»);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реализация (стадия «Рабочий проект»)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сопровождение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8CCF49-653E-4E7A-8409-E869130D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22" y="3803033"/>
            <a:ext cx="3152604" cy="31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0AB80-AA0D-4018-8D2E-6A82E5CE4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095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390C5-10D9-4D52-80E4-DBF39E29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9" y="1084190"/>
            <a:ext cx="10384972" cy="3459817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точная формулировка условий задачи с описанием входной и выходной информации.</a:t>
            </a:r>
          </a:p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Входная информация по задаче — данные, поступающие на вход задачи и используемые для её решения.</a:t>
            </a:r>
          </a:p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Выходная информация может быть представлена в виде документов, кадров на экране монитора, информации в базе данных, выходного сигнала устройству управления.</a:t>
            </a:r>
          </a:p>
          <a:p>
            <a:pPr algn="l"/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2DFFFD-82D4-41B2-B167-9B34DA11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636" y="4639257"/>
            <a:ext cx="2697358" cy="22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0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0AB80-AA0D-4018-8D2E-6A82E5CE4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095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и спецификации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390C5-10D9-4D52-80E4-DBF39E29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9" y="1084190"/>
            <a:ext cx="10384972" cy="3459817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часть процесса разработки программного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включающая в себя сбор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к программному обеспечению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(ПО), их систематизацию, выявление взаимосвязей, а также документирование.</a:t>
            </a:r>
          </a:p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требований программного обеспечения (англ.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SRS) —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структурированный набор требований/запросов (функциональность, производительность, конструктивные ограничения и атрибуты) к программному обеспечению и его внешним интерфейсам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163CC9-6199-449C-AFC6-FDDE00135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4"/>
          <a:stretch/>
        </p:blipFill>
        <p:spPr>
          <a:xfrm>
            <a:off x="10515601" y="4865842"/>
            <a:ext cx="1276739" cy="19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1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0AB80-AA0D-4018-8D2E-6A82E5CE4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095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390C5-10D9-4D52-80E4-DBF39E29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9" y="1084190"/>
            <a:ext cx="10384972" cy="3459817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обеспечения - это разработка, дизайн, текущее обслуживание и документация программного обеспечения, где применяются различные технологии из таких сфер, как информатика, проектирование, предметная область, управление проектом, управление цифровым содержанием и дизайн интерфейса. 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8DB499-FF13-4D3F-AFBB-9A82711B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50906"/>
            <a:ext cx="4131815" cy="27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0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0AB80-AA0D-4018-8D2E-6A82E5CE4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10095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390C5-10D9-4D52-80E4-DBF39E292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29" y="1084190"/>
            <a:ext cx="10384972" cy="3459817"/>
          </a:xfrm>
        </p:spPr>
        <p:txBody>
          <a:bodyPr>
            <a:noAutofit/>
          </a:bodyPr>
          <a:lstStyle/>
          <a:p>
            <a:pPr algn="l"/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Сопровожде́ние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(поддержка) программного обеспечения — 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улучшения, оптимизации и устранения дефектов программного обеспечения (ПО) после передачи в эксплуатацию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Сопровождение ПО — это одна из фаз жизненного цикла программного обеспечения, следующая за фазой передачи ПО в эксплуатацию.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FFF9D7-E419-47CE-BCF5-536A42F33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1419" y="3657599"/>
            <a:ext cx="2306958" cy="29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5897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20</TotalTime>
  <Words>152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Gill Sans MT</vt:lpstr>
      <vt:lpstr>Times New Roman</vt:lpstr>
      <vt:lpstr>Посылка</vt:lpstr>
      <vt:lpstr>Жизненный цикл ПО</vt:lpstr>
      <vt:lpstr>Определение </vt:lpstr>
      <vt:lpstr> Жизненный цикл и этапы разработки программного обеспечения</vt:lpstr>
      <vt:lpstr>Постановка задачи</vt:lpstr>
      <vt:lpstr>Анализ требований и спецификации</vt:lpstr>
      <vt:lpstr>Проектирование</vt:lpstr>
      <vt:lpstr>Сопровождение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ПО</dc:title>
  <dc:creator>Dima</dc:creator>
  <cp:lastModifiedBy>Dima</cp:lastModifiedBy>
  <cp:revision>10</cp:revision>
  <dcterms:created xsi:type="dcterms:W3CDTF">2023-01-19T10:42:43Z</dcterms:created>
  <dcterms:modified xsi:type="dcterms:W3CDTF">2023-01-19T11:02:50Z</dcterms:modified>
</cp:coreProperties>
</file>