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72" r:id="rId2"/>
    <p:sldId id="259" r:id="rId3"/>
    <p:sldId id="260" r:id="rId4"/>
    <p:sldId id="261" r:id="rId5"/>
    <p:sldId id="269" r:id="rId6"/>
    <p:sldId id="262" r:id="rId7"/>
    <p:sldId id="263" r:id="rId8"/>
    <p:sldId id="264" r:id="rId9"/>
    <p:sldId id="270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5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639E-CC8A-41CE-9A2A-AC1AF1AF482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30F9-604C-4498-B634-1AA23778F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44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5CD083-2417-48A6-BF44-88669D29E0A8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20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FF0520-BA3D-4CA4-923E-5C7489D3C472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869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A91087-4E8F-419C-926B-9030BF0719A8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06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2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77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4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59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569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542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3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0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0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24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5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6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88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8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DFB11D-1A4C-42FB-8614-DE66E750A9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D7B5B3-1EEC-40C5-9A1D-49DC5C7A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27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C33F1-649C-40EA-851B-68A79E1F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  <a:effectLst/>
              </a:rPr>
              <a:t>Современная Методология Разработка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16997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794" y="1"/>
            <a:ext cx="12218126" cy="704792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 модель (</a:t>
            </a:r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model)</a:t>
            </a:r>
            <a:endParaRPr lang="ru-RU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Спиральная модел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5"/>
          <a:stretch/>
        </p:blipFill>
        <p:spPr bwMode="auto">
          <a:xfrm>
            <a:off x="2518803" y="704793"/>
            <a:ext cx="6983357" cy="460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433" y="5288340"/>
            <a:ext cx="11470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 Наискорейшей выпуск программного продукта на рынок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 Изначально неизвестна структура и состав программы, что приводит к не оптимальности программ, множественным рефакторингам.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 для больших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34234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74613"/>
            <a:ext cx="9072563" cy="665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«спираль»</a:t>
            </a:r>
          </a:p>
        </p:txBody>
      </p:sp>
      <p:sp>
        <p:nvSpPr>
          <p:cNvPr id="50179" name="AutoShape 4" descr="http://ap-economics.narod.ru/library/NLP/PICT2.jpg"/>
          <p:cNvSpPr>
            <a:spLocks noChangeAspect="1" noChangeArrowheads="1"/>
          </p:cNvSpPr>
          <p:nvPr/>
        </p:nvSpPr>
        <p:spPr bwMode="auto">
          <a:xfrm>
            <a:off x="60626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0180" name="AutoShape 2" descr="http://wiki.mvtom.ru/images/b/b5/Nn_fig2_1.gif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Прямоугольник 1"/>
          <p:cNvSpPr/>
          <p:nvPr/>
        </p:nvSpPr>
        <p:spPr>
          <a:xfrm>
            <a:off x="172403" y="682629"/>
            <a:ext cx="11780520" cy="646330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проекта не небольшие части.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Гибкое проектирование.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проекта на части.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пользователем.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результатов, пригодных для повторного использования.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Постепенное уточнение требований к ИС во время ее создания.</a:t>
            </a:r>
          </a:p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объем внутренней документации.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стоимость проекта из-за затрат на планирование.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документация из-за большого количества этапов работ.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Сложной выделения критериев, определяющих длительность работ.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мощных инструментальных средств.</a:t>
            </a:r>
          </a:p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лучше применять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 и сложные проекты.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необходимо тестирование базовых концепций.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со слишком сложными требованиями.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серии систем.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Продукты с ожиданием изменений и дополнений.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Долгосрочный проект.</a:t>
            </a:r>
          </a:p>
          <a:p>
            <a:pPr>
              <a:buFontTx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демонстрации версий ИС.</a:t>
            </a:r>
          </a:p>
          <a:p>
            <a:pPr>
              <a:buFontTx/>
              <a:buAutoNum type="arabicPeriod"/>
            </a:pPr>
            <a:endParaRPr lang="ru-RU" altLang="ru-RU" dirty="0"/>
          </a:p>
          <a:p>
            <a:pPr>
              <a:buFontTx/>
              <a:buAutoNum type="arabicPeriod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096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064" y="701040"/>
            <a:ext cx="12218126" cy="809897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разработки программного обеспечения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011" y="1510937"/>
            <a:ext cx="11355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«водопад»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Каскадно-возвратный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Каскадно-итерационный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 с перекрывающимися видами работ (англ.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 подход с подвидами работ (англ.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subprocesses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 модель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spiral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096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794" y="0"/>
            <a:ext cx="12218126" cy="809897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 / «водопад»</a:t>
            </a:r>
          </a:p>
        </p:txBody>
      </p:sp>
      <p:pic>
        <p:nvPicPr>
          <p:cNvPr id="1026" name="Picture 2" descr="Классический каскадный подход к проектированию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960"/>
          <a:stretch/>
        </p:blipFill>
        <p:spPr bwMode="auto">
          <a:xfrm>
            <a:off x="1361526" y="865769"/>
            <a:ext cx="9468947" cy="41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245" y="5087155"/>
            <a:ext cx="9499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полная документация, простота</a:t>
            </a: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невозможность вернуться на предыдущий этап</a:t>
            </a: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для разработки небольших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27575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218126" cy="809897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Каскадно-возвратный</a:t>
            </a:r>
          </a:p>
        </p:txBody>
      </p:sp>
      <p:pic>
        <p:nvPicPr>
          <p:cNvPr id="2050" name="Picture 2" descr="Каскадно-возвратный техно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68"/>
          <a:stretch/>
        </p:blipFill>
        <p:spPr bwMode="auto">
          <a:xfrm>
            <a:off x="1033078" y="809897"/>
            <a:ext cx="9371457" cy="4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181" y="5149188"/>
            <a:ext cx="12019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  Возможность вернуться на любой уровень для  внесения изменений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 «Отличное – враг хорошего»; затягивание процесса  разработки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 для программа среднего размера</a:t>
            </a:r>
          </a:p>
        </p:txBody>
      </p:sp>
    </p:spTree>
    <p:extLst>
      <p:ext uri="{BB962C8B-B14F-4D97-AF65-F5344CB8AC3E}">
        <p14:creationId xmlns:p14="http://schemas.microsoft.com/office/powerpoint/2010/main" val="28152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4" descr="http://ap-economics.narod.ru/library/NLP/PICT2.jpg"/>
          <p:cNvSpPr>
            <a:spLocks noChangeAspect="1" noChangeArrowheads="1"/>
          </p:cNvSpPr>
          <p:nvPr/>
        </p:nvSpPr>
        <p:spPr bwMode="auto">
          <a:xfrm>
            <a:off x="60626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9939" name="AutoShape 2" descr="http://wiki.mvtom.ru/images/b/b5/Nn_fig2_1.gif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39940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791" y="832087"/>
            <a:ext cx="7541741" cy="324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1"/>
            <a:ext cx="10515600" cy="759854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altLang="ru-RU" sz="4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Итеративная (эволюционная) модель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13" y="4148990"/>
            <a:ext cx="11470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 Возможность «отката» при обнаружении ошибки;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 </a:t>
            </a:r>
          </a:p>
          <a:p>
            <a:pPr>
              <a:buFontTx/>
              <a:buAutoNum type="arabicPeriod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в течение долгого времени понимания целостного проекта.</a:t>
            </a:r>
          </a:p>
          <a:p>
            <a:pPr>
              <a:buFontTx/>
              <a:buAutoNum type="arabicPeriod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итерациях приходится отбрасывать часть сделанной ранее работы;</a:t>
            </a:r>
          </a:p>
          <a:p>
            <a:pPr>
              <a:buFontTx/>
              <a:buAutoNum type="arabicPeriod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«Халтура», т.к. у разработчики знают, что огрехи можно исправить позже.</a:t>
            </a:r>
          </a:p>
          <a:p>
            <a:pPr>
              <a:buFontTx/>
              <a:buAutoNum type="arabicPeriod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Затруднено долгосрочное планирование.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 для больших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382144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скадно-итерационный техно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4"/>
          <a:stretch/>
        </p:blipFill>
        <p:spPr bwMode="auto">
          <a:xfrm>
            <a:off x="2918460" y="1153516"/>
            <a:ext cx="6355080" cy="412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218126" cy="809897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Каскадно-итерационный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747" y="5280338"/>
            <a:ext cx="11211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  Возможность вернуться на предыдущий уровень для  внесения изменений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 «Отличное – враг хорошего»; затягивание процесса  разработки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 для программа среднего размера</a:t>
            </a:r>
          </a:p>
        </p:txBody>
      </p:sp>
    </p:spTree>
    <p:extLst>
      <p:ext uri="{BB962C8B-B14F-4D97-AF65-F5344CB8AC3E}">
        <p14:creationId xmlns:p14="http://schemas.microsoft.com/office/powerpoint/2010/main" val="358680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аскадный подход с перекрывающимися видами работ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2"/>
          <a:stretch/>
        </p:blipFill>
        <p:spPr bwMode="auto">
          <a:xfrm>
            <a:off x="2494601" y="966677"/>
            <a:ext cx="7202797" cy="37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507592"/>
            <a:ext cx="12218126" cy="1443789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 с перекрывающимися видами работ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550" y="5198825"/>
            <a:ext cx="10061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  Ускорение разработки за счет распараллеливания работ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 Усложнение процесса синхронизации работ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 для программа среднего размера</a:t>
            </a:r>
          </a:p>
        </p:txBody>
      </p:sp>
    </p:spTree>
    <p:extLst>
      <p:ext uri="{BB962C8B-B14F-4D97-AF65-F5344CB8AC3E}">
        <p14:creationId xmlns:p14="http://schemas.microsoft.com/office/powerpoint/2010/main" val="357708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скадный подход с подвидами работ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6397"/>
          <a:stretch/>
        </p:blipFill>
        <p:spPr bwMode="auto">
          <a:xfrm>
            <a:off x="3032761" y="927428"/>
            <a:ext cx="5860814" cy="430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342" y="-518383"/>
            <a:ext cx="11907316" cy="132828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 подход с подвидами работ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73" y="5228344"/>
            <a:ext cx="11276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  Ускорение разработки за счет распараллеливания работ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 Сложный процесс интеграции различных модулей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 для программа среднего размера</a:t>
            </a:r>
          </a:p>
        </p:txBody>
      </p:sp>
    </p:spTree>
    <p:extLst>
      <p:ext uri="{BB962C8B-B14F-4D97-AF65-F5344CB8AC3E}">
        <p14:creationId xmlns:p14="http://schemas.microsoft.com/office/powerpoint/2010/main" val="421675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4699" y="74613"/>
            <a:ext cx="11719774" cy="665162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altLang="ru-RU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«Водоворот»</a:t>
            </a:r>
          </a:p>
        </p:txBody>
      </p:sp>
      <p:sp>
        <p:nvSpPr>
          <p:cNvPr id="44035" name="AutoShape 4" descr="http://ap-economics.narod.ru/library/NLP/PICT2.jpg"/>
          <p:cNvSpPr>
            <a:spLocks noChangeAspect="1" noChangeArrowheads="1"/>
          </p:cNvSpPr>
          <p:nvPr/>
        </p:nvSpPr>
        <p:spPr bwMode="auto">
          <a:xfrm>
            <a:off x="60626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36" name="AutoShape 2" descr="http://wiki.mvtom.ru/images/b/b5/Nn_fig2_1.gif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4037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4" y="1090613"/>
            <a:ext cx="8397875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324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3106</TotalTime>
  <Words>401</Words>
  <Application>Microsoft Office PowerPoint</Application>
  <PresentationFormat>Широкоэкранный</PresentationFormat>
  <Paragraphs>66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Times New Roman</vt:lpstr>
      <vt:lpstr>Trebuchet MS</vt:lpstr>
      <vt:lpstr>Wingdings 2</vt:lpstr>
      <vt:lpstr>Сланец</vt:lpstr>
      <vt:lpstr>Современная Методология Разработка программного обеспечения</vt:lpstr>
      <vt:lpstr>Методы разработки программного обеспечения</vt:lpstr>
      <vt:lpstr>Каскадный / «водопад»</vt:lpstr>
      <vt:lpstr>Каскадно-возвратный</vt:lpstr>
      <vt:lpstr>Итеративная (эволюционная) модель</vt:lpstr>
      <vt:lpstr>Каскадно-итерационный</vt:lpstr>
      <vt:lpstr>Каскадный с перекрывающимися видами работ</vt:lpstr>
      <vt:lpstr>Каскадный подход с подвидами работ</vt:lpstr>
      <vt:lpstr>Модель «Водоворот»</vt:lpstr>
      <vt:lpstr>Спиральная модель (spiral model)</vt:lpstr>
      <vt:lpstr>Модель «спираль»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Инструментальные средства и технологии программирования (лекция 2) (модели жизненного цикла ПО)</dc:title>
  <dc:creator>Dima</dc:creator>
  <cp:lastModifiedBy>Dima</cp:lastModifiedBy>
  <cp:revision>24</cp:revision>
  <dcterms:created xsi:type="dcterms:W3CDTF">2017-12-20T10:52:08Z</dcterms:created>
  <dcterms:modified xsi:type="dcterms:W3CDTF">2023-01-19T10:43:44Z</dcterms:modified>
</cp:coreProperties>
</file>