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77" r:id="rId3"/>
    <p:sldId id="261" r:id="rId4"/>
    <p:sldId id="260" r:id="rId5"/>
    <p:sldId id="262" r:id="rId6"/>
    <p:sldId id="275" r:id="rId7"/>
    <p:sldId id="263" r:id="rId8"/>
    <p:sldId id="274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04" autoAdjust="0"/>
    <p:restoredTop sz="94660"/>
  </p:normalViewPr>
  <p:slideViewPr>
    <p:cSldViewPr>
      <p:cViewPr varScale="1">
        <p:scale>
          <a:sx n="74" d="100"/>
          <a:sy n="74" d="100"/>
        </p:scale>
        <p:origin x="3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D30C-EE0C-44B4-8F3D-D4FD492E2A89}" type="datetimeFigureOut">
              <a:rPr lang="zh-CN" altLang="en-US" smtClean="0"/>
              <a:t>2013/3/28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D1DD6-95CD-445D-8B5A-C53FE886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ltGray">
          <a:xfrm>
            <a:off x="611188" y="2708275"/>
            <a:ext cx="7921625" cy="4178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3333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50" name="Picture 78" descr="c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11188" y="0"/>
            <a:ext cx="7921625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1" name="Rectangle 79"/>
          <p:cNvSpPr>
            <a:spLocks noChangeArrowheads="1"/>
          </p:cNvSpPr>
          <p:nvPr userDrawn="1"/>
        </p:nvSpPr>
        <p:spPr bwMode="ltGray">
          <a:xfrm>
            <a:off x="0" y="2105025"/>
            <a:ext cx="9144000" cy="7477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2" name="Oval 80"/>
          <p:cNvSpPr>
            <a:spLocks noChangeArrowheads="1"/>
          </p:cNvSpPr>
          <p:nvPr userDrawn="1"/>
        </p:nvSpPr>
        <p:spPr bwMode="ltGray">
          <a:xfrm>
            <a:off x="207963" y="2363788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3" name="Oval 81"/>
          <p:cNvSpPr>
            <a:spLocks noChangeArrowheads="1"/>
          </p:cNvSpPr>
          <p:nvPr userDrawn="1"/>
        </p:nvSpPr>
        <p:spPr bwMode="ltGray">
          <a:xfrm>
            <a:off x="8704263" y="2378075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00200" y="3886200"/>
            <a:ext cx="62484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136" name="Text Box 64"/>
          <p:cNvSpPr txBox="1">
            <a:spLocks noChangeArrowheads="1"/>
          </p:cNvSpPr>
          <p:nvPr/>
        </p:nvSpPr>
        <p:spPr bwMode="auto">
          <a:xfrm>
            <a:off x="3275856" y="5500688"/>
            <a:ext cx="40324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0" dirty="0" smtClean="0">
                <a:solidFill>
                  <a:schemeClr val="tx1"/>
                </a:solidFill>
                <a:latin typeface="汉仪菱心体简" pitchFamily="49" charset="-122"/>
                <a:ea typeface="汉仪菱心体简" pitchFamily="49" charset="-122"/>
              </a:rPr>
              <a:t>青岛紫光海澜网络技术有限公司</a:t>
            </a:r>
            <a:endParaRPr lang="en-US" altLang="zh-CN" sz="2400" b="1" dirty="0">
              <a:solidFill>
                <a:schemeClr val="tx2"/>
              </a:solidFill>
              <a:latin typeface="汉仪菱心体简" pitchFamily="49" charset="-122"/>
              <a:ea typeface="汉仪菱心体简" pitchFamily="49" charset="-122"/>
            </a:endParaRPr>
          </a:p>
        </p:txBody>
      </p:sp>
      <p:sp>
        <p:nvSpPr>
          <p:cNvPr id="3154" name="AutoShape 82"/>
          <p:cNvSpPr>
            <a:spLocks noChangeArrowheads="1"/>
          </p:cNvSpPr>
          <p:nvPr userDrawn="1"/>
        </p:nvSpPr>
        <p:spPr bwMode="ltGray">
          <a:xfrm>
            <a:off x="611188" y="2219325"/>
            <a:ext cx="7921625" cy="4905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921625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E69C87-6CE4-4B75-842F-7CA9A40CE6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5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141288"/>
            <a:ext cx="1981200" cy="6183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1288"/>
            <a:ext cx="5791200" cy="6183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B9D961-97AE-4023-9C48-D6A4ED99A9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20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67E25C-7AC5-4CA0-82FB-A8CF3F3EA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74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783467-E54F-4B3D-8774-DEAFAF74FD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49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C0DF7B-E9C0-4453-BBBC-2D5130CC20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95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5D8DE2-C25E-4A19-86CF-BA6E180201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4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2F1F4A-D4A4-460B-BCAC-8EF6C6798E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7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5519C5-590F-4A5B-B2CA-77016BD21F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81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77E482-2A2D-4B09-8867-77C7F08029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61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C4F768-7179-4737-925F-9D655C8FC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2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Rectangle 79"/>
          <p:cNvSpPr>
            <a:spLocks noChangeArrowheads="1"/>
          </p:cNvSpPr>
          <p:nvPr/>
        </p:nvSpPr>
        <p:spPr bwMode="ltGray">
          <a:xfrm>
            <a:off x="0" y="0"/>
            <a:ext cx="9144000" cy="7477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" name="AutoShape 82"/>
          <p:cNvSpPr>
            <a:spLocks noChangeArrowheads="1"/>
          </p:cNvSpPr>
          <p:nvPr/>
        </p:nvSpPr>
        <p:spPr bwMode="ltGray">
          <a:xfrm>
            <a:off x="611188" y="114300"/>
            <a:ext cx="7921625" cy="4905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ltGray">
          <a:xfrm>
            <a:off x="611188" y="6567488"/>
            <a:ext cx="7921625" cy="304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white">
          <a:xfrm>
            <a:off x="611188" y="752475"/>
            <a:ext cx="7921625" cy="58245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000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4" name="Oval 80"/>
          <p:cNvSpPr>
            <a:spLocks noChangeArrowheads="1"/>
          </p:cNvSpPr>
          <p:nvPr/>
        </p:nvSpPr>
        <p:spPr bwMode="ltGray">
          <a:xfrm>
            <a:off x="207963" y="258763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" name="Oval 81"/>
          <p:cNvSpPr>
            <a:spLocks noChangeArrowheads="1"/>
          </p:cNvSpPr>
          <p:nvPr/>
        </p:nvSpPr>
        <p:spPr bwMode="ltGray">
          <a:xfrm>
            <a:off x="8704263" y="273050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477000" y="6586538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75425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charset="-122"/>
              </a:defRPr>
            </a:lvl1pPr>
          </a:lstStyle>
          <a:p>
            <a:fld id="{4D658AE3-C3C0-4656-845E-18022ABA4D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14128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133600"/>
            <a:ext cx="6762750" cy="685800"/>
          </a:xfrm>
        </p:spPr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校企英才数据库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项目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交付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沟通暨功能演示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1016" y="5847928"/>
            <a:ext cx="3897288" cy="533400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www.hilandsoft.com</a:t>
            </a:r>
            <a:endParaRPr lang="en-US" altLang="zh-CN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www.hilandsoft.com</a:t>
            </a:r>
            <a:endParaRPr lang="en-US" altLang="zh-CN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Contents</a:t>
            </a:r>
          </a:p>
        </p:txBody>
      </p:sp>
      <p:grpSp>
        <p:nvGrpSpPr>
          <p:cNvPr id="99359" name="Group 31"/>
          <p:cNvGrpSpPr>
            <a:grpSpLocks/>
          </p:cNvGrpSpPr>
          <p:nvPr/>
        </p:nvGrpSpPr>
        <p:grpSpPr bwMode="auto">
          <a:xfrm>
            <a:off x="1676400" y="2065462"/>
            <a:ext cx="5410200" cy="665162"/>
            <a:chOff x="1056" y="1227"/>
            <a:chExt cx="3408" cy="419"/>
          </a:xfrm>
        </p:grpSpPr>
        <p:grpSp>
          <p:nvGrpSpPr>
            <p:cNvPr id="99331" name="Group 3"/>
            <p:cNvGrpSpPr>
              <a:grpSpLocks/>
            </p:cNvGrpSpPr>
            <p:nvPr/>
          </p:nvGrpSpPr>
          <p:grpSpPr bwMode="auto">
            <a:xfrm>
              <a:off x="1056" y="1227"/>
              <a:ext cx="480" cy="419"/>
              <a:chOff x="1110" y="2656"/>
              <a:chExt cx="1549" cy="1351"/>
            </a:xfrm>
          </p:grpSpPr>
          <p:sp>
            <p:nvSpPr>
              <p:cNvPr id="99332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3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4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>
              <a:off x="1440" y="161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1920" y="124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项目总体说明</a:t>
              </a:r>
              <a:endParaRPr lang="en-US" altLang="zh-CN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gray">
            <a:xfrm>
              <a:off x="1180" y="128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1</a:t>
              </a:r>
            </a:p>
          </p:txBody>
        </p:sp>
      </p:grpSp>
      <p:grpSp>
        <p:nvGrpSpPr>
          <p:cNvPr id="99360" name="Group 32"/>
          <p:cNvGrpSpPr>
            <a:grpSpLocks/>
          </p:cNvGrpSpPr>
          <p:nvPr/>
        </p:nvGrpSpPr>
        <p:grpSpPr bwMode="auto">
          <a:xfrm>
            <a:off x="1676400" y="2979862"/>
            <a:ext cx="5410200" cy="665162"/>
            <a:chOff x="1056" y="1803"/>
            <a:chExt cx="3408" cy="419"/>
          </a:xfrm>
        </p:grpSpPr>
        <p:grpSp>
          <p:nvGrpSpPr>
            <p:cNvPr id="99335" name="Group 7"/>
            <p:cNvGrpSpPr>
              <a:grpSpLocks/>
            </p:cNvGrpSpPr>
            <p:nvPr/>
          </p:nvGrpSpPr>
          <p:grpSpPr bwMode="auto">
            <a:xfrm>
              <a:off x="1056" y="1803"/>
              <a:ext cx="480" cy="419"/>
              <a:chOff x="3174" y="2656"/>
              <a:chExt cx="1549" cy="1351"/>
            </a:xfrm>
          </p:grpSpPr>
          <p:sp>
            <p:nvSpPr>
              <p:cNvPr id="9933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8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1440" y="2187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1920" y="1817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项目使用演示</a:t>
              </a:r>
              <a:endParaRPr lang="en-US" altLang="zh-CN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1180" y="186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项目交付模式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319089" y="1447800"/>
            <a:ext cx="8215314" cy="4648200"/>
            <a:chOff x="201" y="912"/>
            <a:chExt cx="5175" cy="2928"/>
          </a:xfrm>
        </p:grpSpPr>
        <p:sp>
          <p:nvSpPr>
            <p:cNvPr id="82946" name="Freeform 2"/>
            <p:cNvSpPr>
              <a:spLocks noEditPoints="1"/>
            </p:cNvSpPr>
            <p:nvPr/>
          </p:nvSpPr>
          <p:spPr bwMode="gray">
            <a:xfrm rot="-1358056">
              <a:off x="779" y="1551"/>
              <a:ext cx="4317" cy="1766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9412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47" name="Oval 3"/>
            <p:cNvSpPr>
              <a:spLocks noChangeArrowheads="1"/>
            </p:cNvSpPr>
            <p:nvPr/>
          </p:nvSpPr>
          <p:spPr bwMode="ltGray">
            <a:xfrm rot="-1543677">
              <a:off x="2880" y="1536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8" name="Oval 4"/>
            <p:cNvSpPr>
              <a:spLocks noChangeArrowheads="1"/>
            </p:cNvSpPr>
            <p:nvPr/>
          </p:nvSpPr>
          <p:spPr bwMode="ltGray">
            <a:xfrm rot="-1543677">
              <a:off x="4704" y="1680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9" name="Oval 5"/>
            <p:cNvSpPr>
              <a:spLocks noChangeArrowheads="1"/>
            </p:cNvSpPr>
            <p:nvPr/>
          </p:nvSpPr>
          <p:spPr bwMode="ltGray">
            <a:xfrm rot="-1543677">
              <a:off x="1872" y="3552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0" name="Oval 6"/>
            <p:cNvSpPr>
              <a:spLocks noChangeArrowheads="1"/>
            </p:cNvSpPr>
            <p:nvPr/>
          </p:nvSpPr>
          <p:spPr bwMode="ltGray">
            <a:xfrm rot="-1543677">
              <a:off x="3600" y="3168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ltGray">
            <a:xfrm rot="-1543677">
              <a:off x="1296" y="2496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gray">
            <a:xfrm>
              <a:off x="2500" y="1008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gray">
            <a:xfrm>
              <a:off x="916" y="1968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5" name="Oval 11"/>
            <p:cNvSpPr>
              <a:spLocks noChangeArrowheads="1"/>
            </p:cNvSpPr>
            <p:nvPr/>
          </p:nvSpPr>
          <p:spPr bwMode="gray">
            <a:xfrm>
              <a:off x="1472" y="3037"/>
              <a:ext cx="808" cy="80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6" name="Oval 12"/>
            <p:cNvSpPr>
              <a:spLocks noChangeArrowheads="1"/>
            </p:cNvSpPr>
            <p:nvPr/>
          </p:nvSpPr>
          <p:spPr bwMode="gray">
            <a:xfrm>
              <a:off x="3220" y="2640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235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7" name="Oval 13"/>
            <p:cNvSpPr>
              <a:spLocks noChangeArrowheads="1"/>
            </p:cNvSpPr>
            <p:nvPr/>
          </p:nvSpPr>
          <p:spPr bwMode="gray">
            <a:xfrm>
              <a:off x="4372" y="1152"/>
              <a:ext cx="764" cy="80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8" name="Text Box 14"/>
            <p:cNvSpPr txBox="1">
              <a:spLocks noChangeArrowheads="1"/>
            </p:cNvSpPr>
            <p:nvPr/>
          </p:nvSpPr>
          <p:spPr bwMode="white">
            <a:xfrm>
              <a:off x="1103" y="2256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Verdana" pitchFamily="34" charset="0"/>
                  <a:ea typeface="宋体" charset="-122"/>
                </a:rPr>
                <a:t>需求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white">
            <a:xfrm>
              <a:off x="2692" y="1296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设计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0" name="Text Box 16"/>
            <p:cNvSpPr txBox="1">
              <a:spLocks noChangeArrowheads="1"/>
            </p:cNvSpPr>
            <p:nvPr/>
          </p:nvSpPr>
          <p:spPr bwMode="white">
            <a:xfrm>
              <a:off x="4540" y="1471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开发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white">
            <a:xfrm>
              <a:off x="3412" y="2928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宋体" charset="-122"/>
                </a:rPr>
                <a:t>交付</a:t>
              </a:r>
              <a:endParaRPr lang="en-US" altLang="zh-CN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2" name="Text Box 18"/>
            <p:cNvSpPr txBox="1">
              <a:spLocks noChangeArrowheads="1"/>
            </p:cNvSpPr>
            <p:nvPr/>
          </p:nvSpPr>
          <p:spPr bwMode="white">
            <a:xfrm>
              <a:off x="1635" y="3321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反馈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3" name="Text Box 19"/>
            <p:cNvSpPr txBox="1">
              <a:spLocks noChangeArrowheads="1"/>
            </p:cNvSpPr>
            <p:nvPr/>
          </p:nvSpPr>
          <p:spPr bwMode="auto">
            <a:xfrm>
              <a:off x="2058" y="2269"/>
              <a:ext cx="2280" cy="33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ea typeface="宋体" charset="-122"/>
                </a:rPr>
                <a:t>校企英才数据库项目</a:t>
              </a:r>
              <a:endParaRPr lang="en-US" altLang="zh-CN" sz="2800" b="1" dirty="0">
                <a:ea typeface="宋体" charset="-122"/>
              </a:endParaRPr>
            </a:p>
          </p:txBody>
        </p:sp>
        <p:sp>
          <p:nvSpPr>
            <p:cNvPr id="82964" name="Line 20"/>
            <p:cNvSpPr>
              <a:spLocks noChangeShapeType="1"/>
            </p:cNvSpPr>
            <p:nvPr/>
          </p:nvSpPr>
          <p:spPr bwMode="black">
            <a:xfrm>
              <a:off x="1658" y="1189"/>
              <a:ext cx="1130" cy="1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965" name="AutoShape 21"/>
            <p:cNvCxnSpPr>
              <a:cxnSpLocks noChangeShapeType="1"/>
            </p:cNvCxnSpPr>
            <p:nvPr/>
          </p:nvCxnSpPr>
          <p:spPr bwMode="black">
            <a:xfrm flipH="1">
              <a:off x="388" y="1189"/>
              <a:ext cx="1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201" y="912"/>
              <a:ext cx="25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通过多次迭代，提高</a:t>
              </a:r>
              <a:r>
                <a:rPr lang="zh-CN" altLang="en-US" dirty="0">
                  <a:latin typeface="Verdana" pitchFamily="34" charset="0"/>
                  <a:ea typeface="宋体" charset="-122"/>
                </a:rPr>
                <a:t>软件的“可用性”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Verdana" pitchFamily="34" charset="0"/>
                <a:ea typeface="宋体" charset="-122"/>
                <a:cs typeface="Verdana" pitchFamily="34" charset="0"/>
              </a:rPr>
              <a:t>系统设计的目标</a:t>
            </a:r>
            <a:endParaRPr lang="en-US" altLang="zh-CN" sz="2000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1940" name="Group 20"/>
          <p:cNvGrpSpPr>
            <a:grpSpLocks/>
          </p:cNvGrpSpPr>
          <p:nvPr/>
        </p:nvGrpSpPr>
        <p:grpSpPr bwMode="auto">
          <a:xfrm>
            <a:off x="1143000" y="3095625"/>
            <a:ext cx="2286000" cy="2667000"/>
            <a:chOff x="720" y="1950"/>
            <a:chExt cx="1440" cy="1680"/>
          </a:xfrm>
        </p:grpSpPr>
        <p:sp>
          <p:nvSpPr>
            <p:cNvPr id="81924" name="AutoShape 4"/>
            <p:cNvSpPr>
              <a:spLocks noChangeArrowheads="1"/>
            </p:cNvSpPr>
            <p:nvPr/>
          </p:nvSpPr>
          <p:spPr bwMode="grayWhite">
            <a:xfrm>
              <a:off x="720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780" y="2076"/>
              <a:ext cx="1284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 smtClean="0">
                  <a:solidFill>
                    <a:srgbClr val="000000"/>
                  </a:solidFill>
                  <a:ea typeface="宋体" charset="-122"/>
                </a:rPr>
                <a:t>高性能</a:t>
              </a:r>
              <a:endParaRPr lang="en-US" altLang="zh-CN" sz="2000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程序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呈现最优化</a:t>
              </a:r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，响应时间短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(</a:t>
              </a:r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即浏览网站速度快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)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，提升终端用户的使用体验。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81926" name="AutoShape 6"/>
          <p:cNvSpPr>
            <a:spLocks noChangeAspect="1" noChangeArrowheads="1" noTextEdit="1"/>
          </p:cNvSpPr>
          <p:nvPr/>
        </p:nvSpPr>
        <p:spPr bwMode="gray">
          <a:xfrm>
            <a:off x="3222625" y="299561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Freeform 7"/>
          <p:cNvSpPr>
            <a:spLocks/>
          </p:cNvSpPr>
          <p:nvPr/>
        </p:nvSpPr>
        <p:spPr bwMode="gray">
          <a:xfrm>
            <a:off x="3222625" y="29987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42" name="Group 22"/>
          <p:cNvGrpSpPr>
            <a:grpSpLocks/>
          </p:cNvGrpSpPr>
          <p:nvPr/>
        </p:nvGrpSpPr>
        <p:grpSpPr bwMode="auto">
          <a:xfrm>
            <a:off x="3048000" y="1371600"/>
            <a:ext cx="2998788" cy="1601788"/>
            <a:chOff x="1920" y="864"/>
            <a:chExt cx="1889" cy="1009"/>
          </a:xfrm>
        </p:grpSpPr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>
              <a:off x="1920" y="864"/>
              <a:ext cx="1889" cy="1009"/>
              <a:chOff x="1997" y="1314"/>
              <a:chExt cx="1889" cy="1009"/>
            </a:xfrm>
          </p:grpSpPr>
          <p:grpSp>
            <p:nvGrpSpPr>
              <p:cNvPr id="81931" name="Group 11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81932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3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34" name="Oval 14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5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6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8" name="Text Box 18"/>
            <p:cNvSpPr txBox="1">
              <a:spLocks noChangeArrowheads="1"/>
            </p:cNvSpPr>
            <p:nvPr/>
          </p:nvSpPr>
          <p:spPr bwMode="auto">
            <a:xfrm>
              <a:off x="1972" y="990"/>
              <a:ext cx="1731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校企英才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  <a:p>
              <a:pPr algn="ctr" eaLnBrk="0" hangingPunct="0"/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信息化基础设施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/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数据库</a:t>
              </a:r>
              <a:r>
                <a:rPr lang="zh-CN" altLang="en-US" sz="1400" dirty="0">
                  <a:solidFill>
                    <a:srgbClr val="000000"/>
                  </a:solidFill>
                  <a:ea typeface="宋体" charset="-122"/>
                </a:rPr>
                <a:t>管理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项目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81941" name="Group 21"/>
          <p:cNvGrpSpPr>
            <a:grpSpLocks/>
          </p:cNvGrpSpPr>
          <p:nvPr/>
        </p:nvGrpSpPr>
        <p:grpSpPr bwMode="auto">
          <a:xfrm>
            <a:off x="5562600" y="3095625"/>
            <a:ext cx="2286000" cy="2667000"/>
            <a:chOff x="3504" y="1950"/>
            <a:chExt cx="1440" cy="1680"/>
          </a:xfrm>
        </p:grpSpPr>
        <p:sp>
          <p:nvSpPr>
            <p:cNvPr id="81923" name="AutoShape 3"/>
            <p:cNvSpPr>
              <a:spLocks noChangeArrowheads="1"/>
            </p:cNvSpPr>
            <p:nvPr/>
          </p:nvSpPr>
          <p:spPr bwMode="grayWhite">
            <a:xfrm>
              <a:off x="3504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81939" name="Text Box 19"/>
            <p:cNvSpPr txBox="1">
              <a:spLocks noChangeArrowheads="1"/>
            </p:cNvSpPr>
            <p:nvPr/>
          </p:nvSpPr>
          <p:spPr bwMode="auto">
            <a:xfrm>
              <a:off x="3600" y="2064"/>
              <a:ext cx="1284" cy="1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 smtClean="0">
                  <a:solidFill>
                    <a:srgbClr val="000000"/>
                  </a:solidFill>
                  <a:ea typeface="宋体" charset="-122"/>
                </a:rPr>
                <a:t>高度灵活性（高可配置性）</a:t>
              </a:r>
              <a:endParaRPr lang="en-US" altLang="zh-CN" sz="2000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底层实现考虑了目前甚至未来一段时间内需求的变更，采用最灵活的组配方式协同工作。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81929" name="Freeform 9"/>
          <p:cNvSpPr>
            <a:spLocks/>
          </p:cNvSpPr>
          <p:nvPr/>
        </p:nvSpPr>
        <p:spPr bwMode="gray">
          <a:xfrm flipH="1">
            <a:off x="4875213" y="29987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项目架构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533400" y="1447800"/>
            <a:ext cx="7543800" cy="4405313"/>
            <a:chOff x="336" y="912"/>
            <a:chExt cx="4752" cy="2775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546" y="1353"/>
              <a:ext cx="2289" cy="233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27451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2107" y="1936"/>
              <a:ext cx="1167" cy="1257"/>
              <a:chOff x="2016" y="1920"/>
              <a:chExt cx="1680" cy="1680"/>
            </a:xfrm>
          </p:grpSpPr>
          <p:sp>
            <p:nvSpPr>
              <p:cNvPr id="69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Text Box 8"/>
            <p:cNvSpPr txBox="1">
              <a:spLocks noChangeArrowheads="1"/>
            </p:cNvSpPr>
            <p:nvPr/>
          </p:nvSpPr>
          <p:spPr bwMode="gray">
            <a:xfrm>
              <a:off x="1996" y="2269"/>
              <a:ext cx="14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校企英才</a:t>
              </a:r>
              <a:endPara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  <a:p>
              <a:pPr algn="ctr" eaLnBrk="0" hangingPunct="0"/>
              <a:r>
                <a:rPr lang="zh-CN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信息化基础设施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grpSp>
          <p:nvGrpSpPr>
            <p:cNvPr id="26" name="Group 9"/>
            <p:cNvGrpSpPr>
              <a:grpSpLocks/>
            </p:cNvGrpSpPr>
            <p:nvPr/>
          </p:nvGrpSpPr>
          <p:grpSpPr bwMode="auto">
            <a:xfrm>
              <a:off x="2453" y="1128"/>
              <a:ext cx="389" cy="388"/>
              <a:chOff x="2640" y="1088"/>
              <a:chExt cx="432" cy="415"/>
            </a:xfrm>
          </p:grpSpPr>
          <p:grpSp>
            <p:nvGrpSpPr>
              <p:cNvPr id="65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67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" name="Text Box 13"/>
              <p:cNvSpPr txBox="1">
                <a:spLocks noChangeArrowheads="1"/>
              </p:cNvSpPr>
              <p:nvPr/>
            </p:nvSpPr>
            <p:spPr bwMode="gray">
              <a:xfrm>
                <a:off x="2720" y="1152"/>
                <a:ext cx="291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B</a:t>
                </a: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2089" y="3080"/>
              <a:ext cx="181" cy="165"/>
              <a:chOff x="2236" y="3191"/>
              <a:chExt cx="201" cy="176"/>
            </a:xfrm>
          </p:grpSpPr>
          <p:sp>
            <p:nvSpPr>
              <p:cNvPr id="63" name="Oval 15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17"/>
            <p:cNvGrpSpPr>
              <a:grpSpLocks/>
            </p:cNvGrpSpPr>
            <p:nvPr/>
          </p:nvGrpSpPr>
          <p:grpSpPr bwMode="auto">
            <a:xfrm>
              <a:off x="1718" y="3235"/>
              <a:ext cx="389" cy="405"/>
              <a:chOff x="1824" y="3357"/>
              <a:chExt cx="432" cy="432"/>
            </a:xfrm>
          </p:grpSpPr>
          <p:grpSp>
            <p:nvGrpSpPr>
              <p:cNvPr id="59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61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gray">
              <a:xfrm>
                <a:off x="1897" y="3438"/>
                <a:ext cx="275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E</a:t>
                </a:r>
              </a:p>
            </p:txBody>
          </p:sp>
        </p:grpSp>
        <p:grpSp>
          <p:nvGrpSpPr>
            <p:cNvPr id="29" name="Group 22"/>
            <p:cNvGrpSpPr>
              <a:grpSpLocks/>
            </p:cNvGrpSpPr>
            <p:nvPr/>
          </p:nvGrpSpPr>
          <p:grpSpPr bwMode="auto">
            <a:xfrm>
              <a:off x="3621" y="1936"/>
              <a:ext cx="387" cy="409"/>
              <a:chOff x="3938" y="1968"/>
              <a:chExt cx="430" cy="437"/>
            </a:xfrm>
          </p:grpSpPr>
          <p:grpSp>
            <p:nvGrpSpPr>
              <p:cNvPr id="55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57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Text Box 26"/>
              <p:cNvSpPr txBox="1">
                <a:spLocks noChangeArrowheads="1"/>
              </p:cNvSpPr>
              <p:nvPr/>
            </p:nvSpPr>
            <p:spPr bwMode="gray">
              <a:xfrm>
                <a:off x="4006" y="2028"/>
                <a:ext cx="283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C</a:t>
                </a:r>
              </a:p>
            </p:txBody>
          </p:sp>
        </p:grpSp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3274" y="3238"/>
              <a:ext cx="370" cy="367"/>
              <a:chOff x="3552" y="3339"/>
              <a:chExt cx="412" cy="392"/>
            </a:xfrm>
          </p:grpSpPr>
          <p:grpSp>
            <p:nvGrpSpPr>
              <p:cNvPr id="51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53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" name="Text Box 31"/>
              <p:cNvSpPr txBox="1">
                <a:spLocks noChangeArrowheads="1"/>
              </p:cNvSpPr>
              <p:nvPr/>
            </p:nvSpPr>
            <p:spPr bwMode="gray">
              <a:xfrm>
                <a:off x="3625" y="3360"/>
                <a:ext cx="307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D</a:t>
                </a:r>
              </a:p>
            </p:txBody>
          </p:sp>
        </p:grpSp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16" y="1936"/>
              <a:ext cx="389" cy="404"/>
              <a:chOff x="1488" y="1968"/>
              <a:chExt cx="432" cy="432"/>
            </a:xfrm>
          </p:grpSpPr>
          <p:grpSp>
            <p:nvGrpSpPr>
              <p:cNvPr id="47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49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Text Box 36"/>
              <p:cNvSpPr txBox="1">
                <a:spLocks noChangeArrowheads="1"/>
              </p:cNvSpPr>
              <p:nvPr/>
            </p:nvSpPr>
            <p:spPr bwMode="gray">
              <a:xfrm>
                <a:off x="1566" y="2016"/>
                <a:ext cx="294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A</a:t>
                </a:r>
              </a:p>
            </p:txBody>
          </p:sp>
        </p:grpSp>
        <p:sp>
          <p:nvSpPr>
            <p:cNvPr id="32" name="Oval 37"/>
            <p:cNvSpPr>
              <a:spLocks noChangeArrowheads="1"/>
            </p:cNvSpPr>
            <p:nvPr/>
          </p:nvSpPr>
          <p:spPr bwMode="gray">
            <a:xfrm rot="18227093">
              <a:off x="3231" y="3147"/>
              <a:ext cx="77" cy="7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gray">
            <a:xfrm rot="18227093">
              <a:off x="3145" y="3058"/>
              <a:ext cx="76" cy="7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" name="Group 39"/>
            <p:cNvGrpSpPr>
              <a:grpSpLocks/>
            </p:cNvGrpSpPr>
            <p:nvPr/>
          </p:nvGrpSpPr>
          <p:grpSpPr bwMode="auto">
            <a:xfrm>
              <a:off x="1848" y="2206"/>
              <a:ext cx="208" cy="121"/>
              <a:chOff x="2016" y="2304"/>
              <a:chExt cx="231" cy="130"/>
            </a:xfrm>
          </p:grpSpPr>
          <p:sp>
            <p:nvSpPr>
              <p:cNvPr id="45" name="Oval 40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2626" y="1603"/>
              <a:ext cx="78" cy="243"/>
              <a:chOff x="2832" y="1612"/>
              <a:chExt cx="87" cy="260"/>
            </a:xfrm>
          </p:grpSpPr>
          <p:sp>
            <p:nvSpPr>
              <p:cNvPr id="43" name="Oval 43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44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45"/>
            <p:cNvSpPr>
              <a:spLocks noChangeArrowheads="1"/>
            </p:cNvSpPr>
            <p:nvPr/>
          </p:nvSpPr>
          <p:spPr bwMode="gray">
            <a:xfrm rot="18227093">
              <a:off x="3458" y="2221"/>
              <a:ext cx="77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46"/>
            <p:cNvSpPr>
              <a:spLocks noChangeArrowheads="1"/>
            </p:cNvSpPr>
            <p:nvPr/>
          </p:nvSpPr>
          <p:spPr bwMode="gray">
            <a:xfrm rot="18227093">
              <a:off x="3317" y="2295"/>
              <a:ext cx="77" cy="7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336" y="2026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 smtClean="0">
                  <a:solidFill>
                    <a:srgbClr val="FF0000"/>
                  </a:solidFill>
                  <a:ea typeface="宋体" charset="-122"/>
                </a:rPr>
                <a:t>数据库管理系统</a:t>
              </a:r>
              <a:endParaRPr lang="en-US" altLang="zh-CN" sz="1600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2107" y="912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 smtClean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网站展示系统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4008" y="2034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移动终端系统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552" y="3373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其他接驳系统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3662" y="3373"/>
              <a:ext cx="12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400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电话支持系统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项目规模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graphicFrame>
        <p:nvGraphicFramePr>
          <p:cNvPr id="24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810276"/>
              </p:ext>
            </p:extLst>
          </p:nvPr>
        </p:nvGraphicFramePr>
        <p:xfrm>
          <a:off x="899592" y="1412776"/>
          <a:ext cx="7344817" cy="1358901"/>
        </p:xfrm>
        <a:graphic>
          <a:graphicData uri="http://schemas.openxmlformats.org/drawingml/2006/table">
            <a:tbl>
              <a:tblPr/>
              <a:tblGrid>
                <a:gridCol w="1837196"/>
                <a:gridCol w="1331156"/>
                <a:gridCol w="1224136"/>
                <a:gridCol w="1224136"/>
                <a:gridCol w="172819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总代码行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注释行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注释率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备注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信息化基础设施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62458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18535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29.69%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超过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15-20%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数据库管理系统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21172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6073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28.68%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超过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15-20%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1451807" y="4904666"/>
            <a:ext cx="5562600" cy="1306513"/>
            <a:chOff x="1104" y="1200"/>
            <a:chExt cx="3504" cy="823"/>
          </a:xfrm>
        </p:grpSpPr>
        <p:sp>
          <p:nvSpPr>
            <p:cNvPr id="26" name="AutoShape 4"/>
            <p:cNvSpPr>
              <a:spLocks noChangeArrowheads="1"/>
            </p:cNvSpPr>
            <p:nvPr/>
          </p:nvSpPr>
          <p:spPr bwMode="gray">
            <a:xfrm>
              <a:off x="1104" y="1200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gray">
            <a:xfrm>
              <a:off x="1181" y="1276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gray">
            <a:xfrm>
              <a:off x="1223" y="1319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CC">
                    <a:gamma/>
                    <a:tint val="54510"/>
                    <a:invGamma/>
                  </a:srgbClr>
                </a:gs>
                <a:gs pos="50000">
                  <a:srgbClr val="0066CC">
                    <a:alpha val="0"/>
                  </a:srgbClr>
                </a:gs>
                <a:gs pos="100000">
                  <a:srgbClr val="0066CC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gray">
            <a:xfrm>
              <a:off x="1113" y="1460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实际值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gray">
            <a:xfrm>
              <a:off x="1948" y="1327"/>
              <a:ext cx="2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 dirty="0" smtClean="0">
                  <a:solidFill>
                    <a:srgbClr val="000000"/>
                  </a:solidFill>
                  <a:ea typeface="宋体" charset="-122"/>
                </a:rPr>
                <a:t>实际投入</a:t>
              </a:r>
              <a:r>
                <a:rPr lang="en-US" altLang="zh-CN" sz="1600" dirty="0" smtClean="0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zh-CN" altLang="en-US" sz="1600" dirty="0" smtClean="0">
                  <a:solidFill>
                    <a:srgbClr val="000000"/>
                  </a:solidFill>
                  <a:ea typeface="宋体" charset="-122"/>
                </a:rPr>
                <a:t>个人，</a:t>
              </a:r>
              <a:r>
                <a:rPr lang="zh-CN" altLang="en-US" sz="1600" dirty="0" smtClean="0">
                  <a:solidFill>
                    <a:srgbClr val="000000"/>
                  </a:solidFill>
                  <a:ea typeface="宋体" charset="-122"/>
                </a:rPr>
                <a:t>共计</a:t>
              </a:r>
              <a:r>
                <a:rPr lang="en-US" altLang="zh-CN" sz="1600" dirty="0" smtClean="0">
                  <a:solidFill>
                    <a:srgbClr val="000000"/>
                  </a:solidFill>
                  <a:ea typeface="宋体" charset="-122"/>
                </a:rPr>
                <a:t>12+</a:t>
              </a:r>
              <a:r>
                <a:rPr lang="zh-CN" altLang="en-US" sz="1600" dirty="0" smtClean="0">
                  <a:solidFill>
                    <a:srgbClr val="000000"/>
                  </a:solidFill>
                  <a:ea typeface="宋体" charset="-122"/>
                </a:rPr>
                <a:t>个人月</a:t>
              </a:r>
              <a:endParaRPr lang="en-US" altLang="zh-CN" sz="16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1463508" y="3429000"/>
            <a:ext cx="5562600" cy="1306512"/>
            <a:chOff x="1104" y="3029"/>
            <a:chExt cx="3504" cy="823"/>
          </a:xfrm>
        </p:grpSpPr>
        <p:sp>
          <p:nvSpPr>
            <p:cNvPr id="38" name="AutoShape 16"/>
            <p:cNvSpPr>
              <a:spLocks noChangeArrowheads="1"/>
            </p:cNvSpPr>
            <p:nvPr/>
          </p:nvSpPr>
          <p:spPr bwMode="gray">
            <a:xfrm>
              <a:off x="1104" y="3029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17"/>
            <p:cNvSpPr>
              <a:spLocks noChangeArrowheads="1"/>
            </p:cNvSpPr>
            <p:nvPr/>
          </p:nvSpPr>
          <p:spPr bwMode="gray">
            <a:xfrm>
              <a:off x="1181" y="3105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EC941E"/>
                </a:gs>
                <a:gs pos="100000">
                  <a:srgbClr val="EC941E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gray">
            <a:xfrm>
              <a:off x="1223" y="3148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EC941E">
                    <a:gamma/>
                    <a:tint val="48627"/>
                    <a:invGamma/>
                  </a:srgbClr>
                </a:gs>
                <a:gs pos="100000">
                  <a:srgbClr val="EC941E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gray">
            <a:xfrm>
              <a:off x="1113" y="3289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计算值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gray">
            <a:xfrm>
              <a:off x="1948" y="3141"/>
              <a:ext cx="257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总有效代码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行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83630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行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，以业界平均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150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行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/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人天估算，工作量为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26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人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月</a:t>
              </a: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目标用户类型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838200" y="1447800"/>
            <a:ext cx="6753226" cy="4419600"/>
            <a:chOff x="528" y="1200"/>
            <a:chExt cx="4254" cy="2784"/>
          </a:xfrm>
        </p:grpSpPr>
        <p:grpSp>
          <p:nvGrpSpPr>
            <p:cNvPr id="84996" name="Group 4"/>
            <p:cNvGrpSpPr>
              <a:grpSpLocks/>
            </p:cNvGrpSpPr>
            <p:nvPr/>
          </p:nvGrpSpPr>
          <p:grpSpPr bwMode="auto">
            <a:xfrm>
              <a:off x="1488" y="1200"/>
              <a:ext cx="2784" cy="2757"/>
              <a:chOff x="1824" y="633"/>
              <a:chExt cx="2834" cy="2849"/>
            </a:xfrm>
          </p:grpSpPr>
          <p:sp>
            <p:nvSpPr>
              <p:cNvPr id="84997" name="Puzzle3"/>
              <p:cNvSpPr>
                <a:spLocks noEditPoints="1" noChangeArrowheads="1"/>
              </p:cNvSpPr>
              <p:nvPr/>
            </p:nvSpPr>
            <p:spPr bwMode="gray">
              <a:xfrm>
                <a:off x="3204" y="633"/>
                <a:ext cx="1114" cy="1514"/>
              </a:xfrm>
              <a:custGeom>
                <a:avLst/>
                <a:gdLst>
                  <a:gd name="T0" fmla="*/ 10391 w 21600"/>
                  <a:gd name="T1" fmla="*/ 15806 h 21600"/>
                  <a:gd name="T2" fmla="*/ 20551 w 21600"/>
                  <a:gd name="T3" fmla="*/ 21088 h 21600"/>
                  <a:gd name="T4" fmla="*/ 13180 w 21600"/>
                  <a:gd name="T5" fmla="*/ 13801 h 21600"/>
                  <a:gd name="T6" fmla="*/ 20551 w 21600"/>
                  <a:gd name="T7" fmla="*/ 7025 h 21600"/>
                  <a:gd name="T8" fmla="*/ 10500 w 21600"/>
                  <a:gd name="T9" fmla="*/ 52 h 21600"/>
                  <a:gd name="T10" fmla="*/ 692 w 21600"/>
                  <a:gd name="T11" fmla="*/ 6802 h 21600"/>
                  <a:gd name="T12" fmla="*/ 8064 w 21600"/>
                  <a:gd name="T13" fmla="*/ 13526 h 21600"/>
                  <a:gd name="T14" fmla="*/ 692 w 21600"/>
                  <a:gd name="T15" fmla="*/ 21088 h 21600"/>
                  <a:gd name="T16" fmla="*/ 2273 w 21600"/>
                  <a:gd name="T17" fmla="*/ 7719 h 21600"/>
                  <a:gd name="T18" fmla="*/ 19149 w 21600"/>
                  <a:gd name="T19" fmla="*/ 202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6625" y="20892"/>
                    </a:moveTo>
                    <a:lnTo>
                      <a:pt x="7105" y="21023"/>
                    </a:lnTo>
                    <a:lnTo>
                      <a:pt x="7513" y="21088"/>
                    </a:lnTo>
                    <a:lnTo>
                      <a:pt x="7922" y="21115"/>
                    </a:lnTo>
                    <a:lnTo>
                      <a:pt x="8242" y="21115"/>
                    </a:lnTo>
                    <a:lnTo>
                      <a:pt x="8544" y="21062"/>
                    </a:lnTo>
                    <a:lnTo>
                      <a:pt x="8810" y="20997"/>
                    </a:lnTo>
                    <a:lnTo>
                      <a:pt x="9023" y="20892"/>
                    </a:lnTo>
                    <a:lnTo>
                      <a:pt x="9148" y="20761"/>
                    </a:lnTo>
                    <a:lnTo>
                      <a:pt x="9290" y="20616"/>
                    </a:lnTo>
                    <a:lnTo>
                      <a:pt x="9361" y="20459"/>
                    </a:lnTo>
                    <a:lnTo>
                      <a:pt x="9396" y="20289"/>
                    </a:lnTo>
                    <a:lnTo>
                      <a:pt x="9396" y="20092"/>
                    </a:lnTo>
                    <a:lnTo>
                      <a:pt x="9325" y="19909"/>
                    </a:lnTo>
                    <a:lnTo>
                      <a:pt x="9219" y="19738"/>
                    </a:lnTo>
                    <a:lnTo>
                      <a:pt x="9094" y="19555"/>
                    </a:lnTo>
                    <a:lnTo>
                      <a:pt x="8917" y="19384"/>
                    </a:lnTo>
                    <a:lnTo>
                      <a:pt x="8650" y="19162"/>
                    </a:lnTo>
                    <a:lnTo>
                      <a:pt x="8437" y="18900"/>
                    </a:lnTo>
                    <a:lnTo>
                      <a:pt x="8277" y="18624"/>
                    </a:lnTo>
                    <a:lnTo>
                      <a:pt x="8135" y="18349"/>
                    </a:lnTo>
                    <a:lnTo>
                      <a:pt x="8028" y="18048"/>
                    </a:lnTo>
                    <a:lnTo>
                      <a:pt x="7993" y="17746"/>
                    </a:lnTo>
                    <a:lnTo>
                      <a:pt x="7993" y="17471"/>
                    </a:lnTo>
                    <a:lnTo>
                      <a:pt x="8028" y="17169"/>
                    </a:lnTo>
                    <a:lnTo>
                      <a:pt x="8135" y="16920"/>
                    </a:lnTo>
                    <a:lnTo>
                      <a:pt x="8277" y="16671"/>
                    </a:lnTo>
                    <a:lnTo>
                      <a:pt x="8366" y="16540"/>
                    </a:lnTo>
                    <a:lnTo>
                      <a:pt x="8473" y="16409"/>
                    </a:lnTo>
                    <a:lnTo>
                      <a:pt x="8615" y="16317"/>
                    </a:lnTo>
                    <a:lnTo>
                      <a:pt x="8739" y="16213"/>
                    </a:lnTo>
                    <a:lnTo>
                      <a:pt x="8881" y="16134"/>
                    </a:lnTo>
                    <a:lnTo>
                      <a:pt x="9059" y="16055"/>
                    </a:lnTo>
                    <a:lnTo>
                      <a:pt x="9254" y="15990"/>
                    </a:lnTo>
                    <a:lnTo>
                      <a:pt x="9432" y="15911"/>
                    </a:lnTo>
                    <a:lnTo>
                      <a:pt x="9663" y="15885"/>
                    </a:lnTo>
                    <a:lnTo>
                      <a:pt x="9876" y="15833"/>
                    </a:lnTo>
                    <a:lnTo>
                      <a:pt x="10142" y="15806"/>
                    </a:lnTo>
                    <a:lnTo>
                      <a:pt x="10391" y="15806"/>
                    </a:lnTo>
                    <a:lnTo>
                      <a:pt x="10728" y="15806"/>
                    </a:lnTo>
                    <a:lnTo>
                      <a:pt x="10995" y="15806"/>
                    </a:lnTo>
                    <a:lnTo>
                      <a:pt x="11279" y="15833"/>
                    </a:lnTo>
                    <a:lnTo>
                      <a:pt x="11546" y="15885"/>
                    </a:lnTo>
                    <a:lnTo>
                      <a:pt x="11776" y="15937"/>
                    </a:lnTo>
                    <a:lnTo>
                      <a:pt x="12025" y="15990"/>
                    </a:lnTo>
                    <a:lnTo>
                      <a:pt x="12221" y="16055"/>
                    </a:lnTo>
                    <a:lnTo>
                      <a:pt x="12434" y="16134"/>
                    </a:lnTo>
                    <a:lnTo>
                      <a:pt x="12611" y="16213"/>
                    </a:lnTo>
                    <a:lnTo>
                      <a:pt x="12771" y="16317"/>
                    </a:lnTo>
                    <a:lnTo>
                      <a:pt x="12913" y="16409"/>
                    </a:lnTo>
                    <a:lnTo>
                      <a:pt x="13038" y="16514"/>
                    </a:lnTo>
                    <a:lnTo>
                      <a:pt x="13251" y="16737"/>
                    </a:lnTo>
                    <a:lnTo>
                      <a:pt x="13428" y="16986"/>
                    </a:lnTo>
                    <a:lnTo>
                      <a:pt x="13517" y="17248"/>
                    </a:lnTo>
                    <a:lnTo>
                      <a:pt x="13588" y="17523"/>
                    </a:lnTo>
                    <a:lnTo>
                      <a:pt x="13588" y="17799"/>
                    </a:lnTo>
                    <a:lnTo>
                      <a:pt x="13517" y="18074"/>
                    </a:lnTo>
                    <a:lnTo>
                      <a:pt x="13428" y="18323"/>
                    </a:lnTo>
                    <a:lnTo>
                      <a:pt x="13286" y="18572"/>
                    </a:lnTo>
                    <a:lnTo>
                      <a:pt x="13109" y="18808"/>
                    </a:lnTo>
                    <a:lnTo>
                      <a:pt x="12878" y="19031"/>
                    </a:lnTo>
                    <a:lnTo>
                      <a:pt x="12434" y="19411"/>
                    </a:lnTo>
                    <a:lnTo>
                      <a:pt x="12132" y="19738"/>
                    </a:lnTo>
                    <a:lnTo>
                      <a:pt x="12025" y="19856"/>
                    </a:lnTo>
                    <a:lnTo>
                      <a:pt x="11919" y="20014"/>
                    </a:lnTo>
                    <a:lnTo>
                      <a:pt x="11883" y="20132"/>
                    </a:lnTo>
                    <a:lnTo>
                      <a:pt x="11883" y="20263"/>
                    </a:lnTo>
                    <a:lnTo>
                      <a:pt x="11883" y="20394"/>
                    </a:lnTo>
                    <a:lnTo>
                      <a:pt x="11954" y="20485"/>
                    </a:lnTo>
                    <a:lnTo>
                      <a:pt x="12061" y="20590"/>
                    </a:lnTo>
                    <a:lnTo>
                      <a:pt x="12185" y="20695"/>
                    </a:lnTo>
                    <a:lnTo>
                      <a:pt x="12327" y="20787"/>
                    </a:lnTo>
                    <a:lnTo>
                      <a:pt x="12540" y="20892"/>
                    </a:lnTo>
                    <a:lnTo>
                      <a:pt x="12771" y="20997"/>
                    </a:lnTo>
                    <a:lnTo>
                      <a:pt x="13073" y="21088"/>
                    </a:lnTo>
                    <a:lnTo>
                      <a:pt x="13428" y="21193"/>
                    </a:lnTo>
                    <a:lnTo>
                      <a:pt x="13873" y="21298"/>
                    </a:lnTo>
                    <a:lnTo>
                      <a:pt x="14317" y="21390"/>
                    </a:lnTo>
                    <a:lnTo>
                      <a:pt x="14778" y="21468"/>
                    </a:lnTo>
                    <a:lnTo>
                      <a:pt x="15294" y="21547"/>
                    </a:lnTo>
                    <a:lnTo>
                      <a:pt x="15809" y="21600"/>
                    </a:lnTo>
                    <a:lnTo>
                      <a:pt x="16359" y="21652"/>
                    </a:lnTo>
                    <a:lnTo>
                      <a:pt x="16875" y="21678"/>
                    </a:lnTo>
                    <a:lnTo>
                      <a:pt x="17407" y="21678"/>
                    </a:lnTo>
                    <a:lnTo>
                      <a:pt x="17958" y="21678"/>
                    </a:lnTo>
                    <a:lnTo>
                      <a:pt x="18473" y="21652"/>
                    </a:lnTo>
                    <a:lnTo>
                      <a:pt x="18953" y="21573"/>
                    </a:lnTo>
                    <a:lnTo>
                      <a:pt x="19397" y="21495"/>
                    </a:lnTo>
                    <a:lnTo>
                      <a:pt x="19841" y="21390"/>
                    </a:lnTo>
                    <a:lnTo>
                      <a:pt x="20214" y="21272"/>
                    </a:lnTo>
                    <a:lnTo>
                      <a:pt x="20551" y="21088"/>
                    </a:lnTo>
                    <a:lnTo>
                      <a:pt x="20480" y="20787"/>
                    </a:lnTo>
                    <a:lnTo>
                      <a:pt x="20409" y="20485"/>
                    </a:lnTo>
                    <a:lnTo>
                      <a:pt x="20356" y="20158"/>
                    </a:lnTo>
                    <a:lnTo>
                      <a:pt x="20356" y="19804"/>
                    </a:lnTo>
                    <a:lnTo>
                      <a:pt x="20321" y="19083"/>
                    </a:lnTo>
                    <a:lnTo>
                      <a:pt x="20356" y="18349"/>
                    </a:lnTo>
                    <a:lnTo>
                      <a:pt x="20409" y="17641"/>
                    </a:lnTo>
                    <a:lnTo>
                      <a:pt x="20480" y="17012"/>
                    </a:lnTo>
                    <a:lnTo>
                      <a:pt x="20551" y="16488"/>
                    </a:lnTo>
                    <a:lnTo>
                      <a:pt x="20551" y="16055"/>
                    </a:lnTo>
                    <a:lnTo>
                      <a:pt x="20551" y="15911"/>
                    </a:lnTo>
                    <a:lnTo>
                      <a:pt x="20445" y="15754"/>
                    </a:lnTo>
                    <a:lnTo>
                      <a:pt x="20356" y="15610"/>
                    </a:lnTo>
                    <a:lnTo>
                      <a:pt x="20178" y="15452"/>
                    </a:lnTo>
                    <a:lnTo>
                      <a:pt x="20001" y="15334"/>
                    </a:lnTo>
                    <a:lnTo>
                      <a:pt x="19770" y="15230"/>
                    </a:lnTo>
                    <a:lnTo>
                      <a:pt x="19521" y="15125"/>
                    </a:lnTo>
                    <a:lnTo>
                      <a:pt x="19290" y="15059"/>
                    </a:lnTo>
                    <a:lnTo>
                      <a:pt x="19024" y="15007"/>
                    </a:lnTo>
                    <a:lnTo>
                      <a:pt x="18740" y="14954"/>
                    </a:lnTo>
                    <a:lnTo>
                      <a:pt x="18509" y="14954"/>
                    </a:lnTo>
                    <a:lnTo>
                      <a:pt x="18225" y="14954"/>
                    </a:lnTo>
                    <a:lnTo>
                      <a:pt x="17994" y="15007"/>
                    </a:lnTo>
                    <a:lnTo>
                      <a:pt x="17763" y="15085"/>
                    </a:lnTo>
                    <a:lnTo>
                      <a:pt x="17550" y="15177"/>
                    </a:lnTo>
                    <a:lnTo>
                      <a:pt x="17372" y="15308"/>
                    </a:lnTo>
                    <a:lnTo>
                      <a:pt x="17176" y="15426"/>
                    </a:lnTo>
                    <a:lnTo>
                      <a:pt x="16928" y="15557"/>
                    </a:lnTo>
                    <a:lnTo>
                      <a:pt x="16661" y="15636"/>
                    </a:lnTo>
                    <a:lnTo>
                      <a:pt x="16359" y="15688"/>
                    </a:lnTo>
                    <a:lnTo>
                      <a:pt x="16022" y="15715"/>
                    </a:lnTo>
                    <a:lnTo>
                      <a:pt x="15667" y="15688"/>
                    </a:lnTo>
                    <a:lnTo>
                      <a:pt x="15294" y="15662"/>
                    </a:lnTo>
                    <a:lnTo>
                      <a:pt x="14956" y="15583"/>
                    </a:lnTo>
                    <a:lnTo>
                      <a:pt x="14619" y="15479"/>
                    </a:lnTo>
                    <a:lnTo>
                      <a:pt x="14281" y="15334"/>
                    </a:lnTo>
                    <a:lnTo>
                      <a:pt x="13961" y="15177"/>
                    </a:lnTo>
                    <a:lnTo>
                      <a:pt x="13695" y="14981"/>
                    </a:lnTo>
                    <a:lnTo>
                      <a:pt x="13588" y="14850"/>
                    </a:lnTo>
                    <a:lnTo>
                      <a:pt x="13482" y="14732"/>
                    </a:lnTo>
                    <a:lnTo>
                      <a:pt x="13393" y="14600"/>
                    </a:lnTo>
                    <a:lnTo>
                      <a:pt x="13322" y="14456"/>
                    </a:lnTo>
                    <a:lnTo>
                      <a:pt x="13251" y="14299"/>
                    </a:lnTo>
                    <a:lnTo>
                      <a:pt x="13215" y="14155"/>
                    </a:lnTo>
                    <a:lnTo>
                      <a:pt x="13180" y="13971"/>
                    </a:lnTo>
                    <a:lnTo>
                      <a:pt x="13180" y="13801"/>
                    </a:lnTo>
                    <a:lnTo>
                      <a:pt x="13180" y="13591"/>
                    </a:lnTo>
                    <a:lnTo>
                      <a:pt x="13215" y="13395"/>
                    </a:lnTo>
                    <a:lnTo>
                      <a:pt x="13251" y="13198"/>
                    </a:lnTo>
                    <a:lnTo>
                      <a:pt x="13322" y="13015"/>
                    </a:lnTo>
                    <a:lnTo>
                      <a:pt x="13393" y="12870"/>
                    </a:lnTo>
                    <a:lnTo>
                      <a:pt x="13482" y="12713"/>
                    </a:lnTo>
                    <a:lnTo>
                      <a:pt x="13588" y="12569"/>
                    </a:lnTo>
                    <a:lnTo>
                      <a:pt x="13730" y="12438"/>
                    </a:lnTo>
                    <a:lnTo>
                      <a:pt x="13997" y="12215"/>
                    </a:lnTo>
                    <a:lnTo>
                      <a:pt x="14334" y="12005"/>
                    </a:lnTo>
                    <a:lnTo>
                      <a:pt x="14690" y="11861"/>
                    </a:lnTo>
                    <a:lnTo>
                      <a:pt x="15063" y="11756"/>
                    </a:lnTo>
                    <a:lnTo>
                      <a:pt x="15436" y="11678"/>
                    </a:lnTo>
                    <a:lnTo>
                      <a:pt x="15809" y="11638"/>
                    </a:lnTo>
                    <a:lnTo>
                      <a:pt x="16182" y="11638"/>
                    </a:lnTo>
                    <a:lnTo>
                      <a:pt x="16555" y="11678"/>
                    </a:lnTo>
                    <a:lnTo>
                      <a:pt x="16910" y="11730"/>
                    </a:lnTo>
                    <a:lnTo>
                      <a:pt x="17248" y="11835"/>
                    </a:lnTo>
                    <a:lnTo>
                      <a:pt x="17514" y="11966"/>
                    </a:lnTo>
                    <a:lnTo>
                      <a:pt x="17763" y="12110"/>
                    </a:lnTo>
                    <a:lnTo>
                      <a:pt x="17887" y="12215"/>
                    </a:lnTo>
                    <a:lnTo>
                      <a:pt x="18065" y="12307"/>
                    </a:lnTo>
                    <a:lnTo>
                      <a:pt x="18260" y="12412"/>
                    </a:lnTo>
                    <a:lnTo>
                      <a:pt x="18438" y="12464"/>
                    </a:lnTo>
                    <a:lnTo>
                      <a:pt x="18669" y="12543"/>
                    </a:lnTo>
                    <a:lnTo>
                      <a:pt x="18882" y="12569"/>
                    </a:lnTo>
                    <a:lnTo>
                      <a:pt x="19113" y="12595"/>
                    </a:lnTo>
                    <a:lnTo>
                      <a:pt x="19361" y="12608"/>
                    </a:lnTo>
                    <a:lnTo>
                      <a:pt x="19592" y="12608"/>
                    </a:lnTo>
                    <a:lnTo>
                      <a:pt x="19841" y="12595"/>
                    </a:lnTo>
                    <a:lnTo>
                      <a:pt x="20072" y="12543"/>
                    </a:lnTo>
                    <a:lnTo>
                      <a:pt x="20321" y="12490"/>
                    </a:lnTo>
                    <a:lnTo>
                      <a:pt x="20551" y="12438"/>
                    </a:lnTo>
                    <a:lnTo>
                      <a:pt x="20800" y="12333"/>
                    </a:lnTo>
                    <a:lnTo>
                      <a:pt x="20996" y="12241"/>
                    </a:lnTo>
                    <a:lnTo>
                      <a:pt x="21244" y="12110"/>
                    </a:lnTo>
                    <a:lnTo>
                      <a:pt x="21298" y="12032"/>
                    </a:lnTo>
                    <a:lnTo>
                      <a:pt x="21404" y="11966"/>
                    </a:lnTo>
                    <a:lnTo>
                      <a:pt x="21475" y="11861"/>
                    </a:lnTo>
                    <a:lnTo>
                      <a:pt x="21511" y="11730"/>
                    </a:lnTo>
                    <a:lnTo>
                      <a:pt x="21617" y="11481"/>
                    </a:lnTo>
                    <a:lnTo>
                      <a:pt x="21653" y="11180"/>
                    </a:lnTo>
                    <a:lnTo>
                      <a:pt x="21653" y="10826"/>
                    </a:lnTo>
                    <a:lnTo>
                      <a:pt x="21653" y="10472"/>
                    </a:lnTo>
                    <a:lnTo>
                      <a:pt x="21582" y="10092"/>
                    </a:lnTo>
                    <a:lnTo>
                      <a:pt x="21511" y="9725"/>
                    </a:lnTo>
                    <a:lnTo>
                      <a:pt x="21298" y="8912"/>
                    </a:lnTo>
                    <a:lnTo>
                      <a:pt x="21067" y="8191"/>
                    </a:lnTo>
                    <a:lnTo>
                      <a:pt x="20800" y="7536"/>
                    </a:lnTo>
                    <a:lnTo>
                      <a:pt x="20551" y="7025"/>
                    </a:lnTo>
                    <a:lnTo>
                      <a:pt x="20001" y="7103"/>
                    </a:lnTo>
                    <a:lnTo>
                      <a:pt x="19432" y="7156"/>
                    </a:lnTo>
                    <a:lnTo>
                      <a:pt x="18846" y="7208"/>
                    </a:lnTo>
                    <a:lnTo>
                      <a:pt x="18225" y="7208"/>
                    </a:lnTo>
                    <a:lnTo>
                      <a:pt x="17656" y="7208"/>
                    </a:lnTo>
                    <a:lnTo>
                      <a:pt x="17070" y="7182"/>
                    </a:lnTo>
                    <a:lnTo>
                      <a:pt x="16484" y="7156"/>
                    </a:lnTo>
                    <a:lnTo>
                      <a:pt x="15986" y="7103"/>
                    </a:lnTo>
                    <a:lnTo>
                      <a:pt x="14992" y="6999"/>
                    </a:lnTo>
                    <a:lnTo>
                      <a:pt x="14210" y="6907"/>
                    </a:lnTo>
                    <a:lnTo>
                      <a:pt x="13695" y="6828"/>
                    </a:lnTo>
                    <a:lnTo>
                      <a:pt x="13517" y="6802"/>
                    </a:lnTo>
                    <a:lnTo>
                      <a:pt x="13073" y="6645"/>
                    </a:lnTo>
                    <a:lnTo>
                      <a:pt x="12700" y="6474"/>
                    </a:lnTo>
                    <a:lnTo>
                      <a:pt x="12363" y="6304"/>
                    </a:lnTo>
                    <a:lnTo>
                      <a:pt x="12132" y="6094"/>
                    </a:lnTo>
                    <a:lnTo>
                      <a:pt x="11919" y="5871"/>
                    </a:lnTo>
                    <a:lnTo>
                      <a:pt x="11776" y="5649"/>
                    </a:lnTo>
                    <a:lnTo>
                      <a:pt x="11688" y="5413"/>
                    </a:lnTo>
                    <a:lnTo>
                      <a:pt x="11617" y="5190"/>
                    </a:lnTo>
                    <a:lnTo>
                      <a:pt x="11617" y="4941"/>
                    </a:lnTo>
                    <a:lnTo>
                      <a:pt x="11652" y="4718"/>
                    </a:lnTo>
                    <a:lnTo>
                      <a:pt x="11723" y="4482"/>
                    </a:lnTo>
                    <a:lnTo>
                      <a:pt x="11812" y="4285"/>
                    </a:lnTo>
                    <a:lnTo>
                      <a:pt x="11919" y="4089"/>
                    </a:lnTo>
                    <a:lnTo>
                      <a:pt x="12096" y="3905"/>
                    </a:lnTo>
                    <a:lnTo>
                      <a:pt x="12292" y="3735"/>
                    </a:lnTo>
                    <a:lnTo>
                      <a:pt x="12505" y="3604"/>
                    </a:lnTo>
                    <a:lnTo>
                      <a:pt x="12700" y="3460"/>
                    </a:lnTo>
                    <a:lnTo>
                      <a:pt x="12878" y="3250"/>
                    </a:lnTo>
                    <a:lnTo>
                      <a:pt x="13038" y="3027"/>
                    </a:lnTo>
                    <a:lnTo>
                      <a:pt x="13180" y="2752"/>
                    </a:lnTo>
                    <a:lnTo>
                      <a:pt x="13286" y="2477"/>
                    </a:lnTo>
                    <a:lnTo>
                      <a:pt x="13322" y="2175"/>
                    </a:lnTo>
                    <a:lnTo>
                      <a:pt x="13357" y="1874"/>
                    </a:lnTo>
                    <a:lnTo>
                      <a:pt x="13286" y="1572"/>
                    </a:lnTo>
                    <a:lnTo>
                      <a:pt x="13180" y="1271"/>
                    </a:lnTo>
                    <a:lnTo>
                      <a:pt x="13038" y="983"/>
                    </a:lnTo>
                    <a:lnTo>
                      <a:pt x="12949" y="865"/>
                    </a:lnTo>
                    <a:lnTo>
                      <a:pt x="12807" y="733"/>
                    </a:lnTo>
                    <a:lnTo>
                      <a:pt x="12665" y="616"/>
                    </a:lnTo>
                    <a:lnTo>
                      <a:pt x="12505" y="511"/>
                    </a:lnTo>
                    <a:lnTo>
                      <a:pt x="12327" y="406"/>
                    </a:lnTo>
                    <a:lnTo>
                      <a:pt x="12132" y="314"/>
                    </a:lnTo>
                    <a:lnTo>
                      <a:pt x="11883" y="235"/>
                    </a:lnTo>
                    <a:lnTo>
                      <a:pt x="11652" y="183"/>
                    </a:lnTo>
                    <a:lnTo>
                      <a:pt x="11368" y="104"/>
                    </a:lnTo>
                    <a:lnTo>
                      <a:pt x="11101" y="78"/>
                    </a:lnTo>
                    <a:lnTo>
                      <a:pt x="10800" y="52"/>
                    </a:lnTo>
                    <a:lnTo>
                      <a:pt x="10444" y="52"/>
                    </a:lnTo>
                    <a:lnTo>
                      <a:pt x="10142" y="52"/>
                    </a:lnTo>
                    <a:lnTo>
                      <a:pt x="9840" y="78"/>
                    </a:lnTo>
                    <a:lnTo>
                      <a:pt x="9574" y="104"/>
                    </a:lnTo>
                    <a:lnTo>
                      <a:pt x="9325" y="157"/>
                    </a:lnTo>
                    <a:lnTo>
                      <a:pt x="9094" y="209"/>
                    </a:lnTo>
                    <a:lnTo>
                      <a:pt x="8846" y="262"/>
                    </a:lnTo>
                    <a:lnTo>
                      <a:pt x="8650" y="340"/>
                    </a:lnTo>
                    <a:lnTo>
                      <a:pt x="8437" y="432"/>
                    </a:lnTo>
                    <a:lnTo>
                      <a:pt x="8277" y="511"/>
                    </a:lnTo>
                    <a:lnTo>
                      <a:pt x="8100" y="616"/>
                    </a:lnTo>
                    <a:lnTo>
                      <a:pt x="7957" y="707"/>
                    </a:lnTo>
                    <a:lnTo>
                      <a:pt x="7833" y="838"/>
                    </a:lnTo>
                    <a:lnTo>
                      <a:pt x="7620" y="1061"/>
                    </a:lnTo>
                    <a:lnTo>
                      <a:pt x="7442" y="1336"/>
                    </a:lnTo>
                    <a:lnTo>
                      <a:pt x="7353" y="1599"/>
                    </a:lnTo>
                    <a:lnTo>
                      <a:pt x="7318" y="1900"/>
                    </a:lnTo>
                    <a:lnTo>
                      <a:pt x="7318" y="2175"/>
                    </a:lnTo>
                    <a:lnTo>
                      <a:pt x="7353" y="2450"/>
                    </a:lnTo>
                    <a:lnTo>
                      <a:pt x="7442" y="2726"/>
                    </a:lnTo>
                    <a:lnTo>
                      <a:pt x="7620" y="2975"/>
                    </a:lnTo>
                    <a:lnTo>
                      <a:pt x="7833" y="3198"/>
                    </a:lnTo>
                    <a:lnTo>
                      <a:pt x="8064" y="3433"/>
                    </a:lnTo>
                    <a:lnTo>
                      <a:pt x="8295" y="3630"/>
                    </a:lnTo>
                    <a:lnTo>
                      <a:pt x="8508" y="3853"/>
                    </a:lnTo>
                    <a:lnTo>
                      <a:pt x="8686" y="4089"/>
                    </a:lnTo>
                    <a:lnTo>
                      <a:pt x="8775" y="4312"/>
                    </a:lnTo>
                    <a:lnTo>
                      <a:pt x="8846" y="4561"/>
                    </a:lnTo>
                    <a:lnTo>
                      <a:pt x="8846" y="4810"/>
                    </a:lnTo>
                    <a:lnTo>
                      <a:pt x="8810" y="5059"/>
                    </a:lnTo>
                    <a:lnTo>
                      <a:pt x="8721" y="5295"/>
                    </a:lnTo>
                    <a:lnTo>
                      <a:pt x="8579" y="5544"/>
                    </a:lnTo>
                    <a:lnTo>
                      <a:pt x="8366" y="5766"/>
                    </a:lnTo>
                    <a:lnTo>
                      <a:pt x="8135" y="5976"/>
                    </a:lnTo>
                    <a:lnTo>
                      <a:pt x="7833" y="6199"/>
                    </a:lnTo>
                    <a:lnTo>
                      <a:pt x="7478" y="6369"/>
                    </a:lnTo>
                    <a:lnTo>
                      <a:pt x="7069" y="6527"/>
                    </a:lnTo>
                    <a:lnTo>
                      <a:pt x="6590" y="6671"/>
                    </a:lnTo>
                    <a:lnTo>
                      <a:pt x="6092" y="6802"/>
                    </a:lnTo>
                    <a:lnTo>
                      <a:pt x="5684" y="6802"/>
                    </a:lnTo>
                    <a:lnTo>
                      <a:pt x="5133" y="6802"/>
                    </a:lnTo>
                    <a:lnTo>
                      <a:pt x="4547" y="6802"/>
                    </a:lnTo>
                    <a:lnTo>
                      <a:pt x="3872" y="6802"/>
                    </a:lnTo>
                    <a:lnTo>
                      <a:pt x="3144" y="6802"/>
                    </a:lnTo>
                    <a:lnTo>
                      <a:pt x="2362" y="6802"/>
                    </a:lnTo>
                    <a:lnTo>
                      <a:pt x="1545" y="6802"/>
                    </a:lnTo>
                    <a:lnTo>
                      <a:pt x="692" y="6802"/>
                    </a:lnTo>
                    <a:lnTo>
                      <a:pt x="586" y="7234"/>
                    </a:lnTo>
                    <a:lnTo>
                      <a:pt x="461" y="7837"/>
                    </a:lnTo>
                    <a:lnTo>
                      <a:pt x="355" y="8493"/>
                    </a:lnTo>
                    <a:lnTo>
                      <a:pt x="248" y="9187"/>
                    </a:lnTo>
                    <a:lnTo>
                      <a:pt x="142" y="9869"/>
                    </a:lnTo>
                    <a:lnTo>
                      <a:pt x="106" y="10498"/>
                    </a:lnTo>
                    <a:lnTo>
                      <a:pt x="106" y="10983"/>
                    </a:lnTo>
                    <a:lnTo>
                      <a:pt x="106" y="11311"/>
                    </a:lnTo>
                    <a:lnTo>
                      <a:pt x="213" y="11481"/>
                    </a:lnTo>
                    <a:lnTo>
                      <a:pt x="319" y="11651"/>
                    </a:lnTo>
                    <a:lnTo>
                      <a:pt x="497" y="11783"/>
                    </a:lnTo>
                    <a:lnTo>
                      <a:pt x="692" y="11914"/>
                    </a:lnTo>
                    <a:lnTo>
                      <a:pt x="941" y="12032"/>
                    </a:lnTo>
                    <a:lnTo>
                      <a:pt x="1207" y="12110"/>
                    </a:lnTo>
                    <a:lnTo>
                      <a:pt x="1509" y="12189"/>
                    </a:lnTo>
                    <a:lnTo>
                      <a:pt x="1794" y="12241"/>
                    </a:lnTo>
                    <a:lnTo>
                      <a:pt x="2131" y="12267"/>
                    </a:lnTo>
                    <a:lnTo>
                      <a:pt x="2433" y="12281"/>
                    </a:lnTo>
                    <a:lnTo>
                      <a:pt x="2735" y="12267"/>
                    </a:lnTo>
                    <a:lnTo>
                      <a:pt x="3055" y="12241"/>
                    </a:lnTo>
                    <a:lnTo>
                      <a:pt x="3357" y="12189"/>
                    </a:lnTo>
                    <a:lnTo>
                      <a:pt x="3623" y="12084"/>
                    </a:lnTo>
                    <a:lnTo>
                      <a:pt x="3872" y="11979"/>
                    </a:lnTo>
                    <a:lnTo>
                      <a:pt x="4103" y="11861"/>
                    </a:lnTo>
                    <a:lnTo>
                      <a:pt x="4316" y="11704"/>
                    </a:lnTo>
                    <a:lnTo>
                      <a:pt x="4582" y="11612"/>
                    </a:lnTo>
                    <a:lnTo>
                      <a:pt x="4849" y="11533"/>
                    </a:lnTo>
                    <a:lnTo>
                      <a:pt x="5169" y="11507"/>
                    </a:lnTo>
                    <a:lnTo>
                      <a:pt x="5506" y="11481"/>
                    </a:lnTo>
                    <a:lnTo>
                      <a:pt x="5808" y="11507"/>
                    </a:lnTo>
                    <a:lnTo>
                      <a:pt x="6146" y="11560"/>
                    </a:lnTo>
                    <a:lnTo>
                      <a:pt x="6501" y="11651"/>
                    </a:lnTo>
                    <a:lnTo>
                      <a:pt x="6803" y="11783"/>
                    </a:lnTo>
                    <a:lnTo>
                      <a:pt x="7105" y="11940"/>
                    </a:lnTo>
                    <a:lnTo>
                      <a:pt x="7353" y="12110"/>
                    </a:lnTo>
                    <a:lnTo>
                      <a:pt x="7584" y="12333"/>
                    </a:lnTo>
                    <a:lnTo>
                      <a:pt x="7798" y="12595"/>
                    </a:lnTo>
                    <a:lnTo>
                      <a:pt x="7922" y="12870"/>
                    </a:lnTo>
                    <a:lnTo>
                      <a:pt x="8028" y="13198"/>
                    </a:lnTo>
                    <a:lnTo>
                      <a:pt x="8064" y="13526"/>
                    </a:lnTo>
                    <a:lnTo>
                      <a:pt x="8028" y="13775"/>
                    </a:lnTo>
                    <a:lnTo>
                      <a:pt x="7922" y="13998"/>
                    </a:lnTo>
                    <a:lnTo>
                      <a:pt x="7798" y="14220"/>
                    </a:lnTo>
                    <a:lnTo>
                      <a:pt x="7584" y="14404"/>
                    </a:lnTo>
                    <a:lnTo>
                      <a:pt x="7353" y="14574"/>
                    </a:lnTo>
                    <a:lnTo>
                      <a:pt x="7105" y="14732"/>
                    </a:lnTo>
                    <a:lnTo>
                      <a:pt x="6803" y="14850"/>
                    </a:lnTo>
                    <a:lnTo>
                      <a:pt x="6501" y="14954"/>
                    </a:lnTo>
                    <a:lnTo>
                      <a:pt x="6146" y="15033"/>
                    </a:lnTo>
                    <a:lnTo>
                      <a:pt x="5808" y="15085"/>
                    </a:lnTo>
                    <a:lnTo>
                      <a:pt x="5506" y="15085"/>
                    </a:lnTo>
                    <a:lnTo>
                      <a:pt x="5169" y="15059"/>
                    </a:lnTo>
                    <a:lnTo>
                      <a:pt x="4849" y="15007"/>
                    </a:lnTo>
                    <a:lnTo>
                      <a:pt x="4582" y="14902"/>
                    </a:lnTo>
                    <a:lnTo>
                      <a:pt x="4316" y="14784"/>
                    </a:lnTo>
                    <a:lnTo>
                      <a:pt x="4103" y="14600"/>
                    </a:lnTo>
                    <a:lnTo>
                      <a:pt x="3907" y="14430"/>
                    </a:lnTo>
                    <a:lnTo>
                      <a:pt x="3659" y="14299"/>
                    </a:lnTo>
                    <a:lnTo>
                      <a:pt x="3428" y="14194"/>
                    </a:lnTo>
                    <a:lnTo>
                      <a:pt x="3179" y="14129"/>
                    </a:lnTo>
                    <a:lnTo>
                      <a:pt x="2913" y="14102"/>
                    </a:lnTo>
                    <a:lnTo>
                      <a:pt x="2646" y="14102"/>
                    </a:lnTo>
                    <a:lnTo>
                      <a:pt x="2362" y="14129"/>
                    </a:lnTo>
                    <a:lnTo>
                      <a:pt x="2096" y="14168"/>
                    </a:lnTo>
                    <a:lnTo>
                      <a:pt x="1811" y="14273"/>
                    </a:lnTo>
                    <a:lnTo>
                      <a:pt x="1545" y="14378"/>
                    </a:lnTo>
                    <a:lnTo>
                      <a:pt x="1314" y="14496"/>
                    </a:lnTo>
                    <a:lnTo>
                      <a:pt x="1065" y="14653"/>
                    </a:lnTo>
                    <a:lnTo>
                      <a:pt x="870" y="14797"/>
                    </a:lnTo>
                    <a:lnTo>
                      <a:pt x="657" y="14981"/>
                    </a:lnTo>
                    <a:lnTo>
                      <a:pt x="497" y="15177"/>
                    </a:lnTo>
                    <a:lnTo>
                      <a:pt x="390" y="15413"/>
                    </a:lnTo>
                    <a:lnTo>
                      <a:pt x="284" y="15636"/>
                    </a:lnTo>
                    <a:lnTo>
                      <a:pt x="248" y="15911"/>
                    </a:lnTo>
                    <a:lnTo>
                      <a:pt x="284" y="16239"/>
                    </a:lnTo>
                    <a:lnTo>
                      <a:pt x="319" y="16566"/>
                    </a:lnTo>
                    <a:lnTo>
                      <a:pt x="497" y="17340"/>
                    </a:lnTo>
                    <a:lnTo>
                      <a:pt x="692" y="18152"/>
                    </a:lnTo>
                    <a:lnTo>
                      <a:pt x="799" y="18559"/>
                    </a:lnTo>
                    <a:lnTo>
                      <a:pt x="905" y="18978"/>
                    </a:lnTo>
                    <a:lnTo>
                      <a:pt x="959" y="19384"/>
                    </a:lnTo>
                    <a:lnTo>
                      <a:pt x="994" y="19791"/>
                    </a:lnTo>
                    <a:lnTo>
                      <a:pt x="994" y="20132"/>
                    </a:lnTo>
                    <a:lnTo>
                      <a:pt x="959" y="20485"/>
                    </a:lnTo>
                    <a:lnTo>
                      <a:pt x="941" y="20669"/>
                    </a:lnTo>
                    <a:lnTo>
                      <a:pt x="870" y="20813"/>
                    </a:lnTo>
                    <a:lnTo>
                      <a:pt x="799" y="20970"/>
                    </a:lnTo>
                    <a:lnTo>
                      <a:pt x="692" y="21088"/>
                    </a:lnTo>
                    <a:lnTo>
                      <a:pt x="1474" y="20997"/>
                    </a:lnTo>
                    <a:lnTo>
                      <a:pt x="2291" y="20866"/>
                    </a:lnTo>
                    <a:lnTo>
                      <a:pt x="3108" y="20787"/>
                    </a:lnTo>
                    <a:lnTo>
                      <a:pt x="3907" y="20721"/>
                    </a:lnTo>
                    <a:lnTo>
                      <a:pt x="4653" y="20695"/>
                    </a:lnTo>
                    <a:lnTo>
                      <a:pt x="5364" y="20695"/>
                    </a:lnTo>
                    <a:lnTo>
                      <a:pt x="5701" y="20721"/>
                    </a:lnTo>
                    <a:lnTo>
                      <a:pt x="6057" y="20761"/>
                    </a:lnTo>
                    <a:lnTo>
                      <a:pt x="6323" y="20813"/>
                    </a:lnTo>
                    <a:lnTo>
                      <a:pt x="6625" y="208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98" name="Puzzle2"/>
              <p:cNvSpPr>
                <a:spLocks noEditPoints="1" noChangeArrowheads="1"/>
              </p:cNvSpPr>
              <p:nvPr/>
            </p:nvSpPr>
            <p:spPr bwMode="gray">
              <a:xfrm>
                <a:off x="2880" y="1736"/>
                <a:ext cx="1778" cy="1379"/>
              </a:xfrm>
              <a:custGeom>
                <a:avLst/>
                <a:gdLst>
                  <a:gd name="T0" fmla="*/ 11 w 21600"/>
                  <a:gd name="T1" fmla="*/ 13386 h 21600"/>
                  <a:gd name="T2" fmla="*/ 4202 w 21600"/>
                  <a:gd name="T3" fmla="*/ 21161 h 21600"/>
                  <a:gd name="T4" fmla="*/ 10400 w 21600"/>
                  <a:gd name="T5" fmla="*/ 13909 h 21600"/>
                  <a:gd name="T6" fmla="*/ 16821 w 21600"/>
                  <a:gd name="T7" fmla="*/ 21190 h 21600"/>
                  <a:gd name="T8" fmla="*/ 21600 w 21600"/>
                  <a:gd name="T9" fmla="*/ 15083 h 21600"/>
                  <a:gd name="T10" fmla="*/ 16889 w 21600"/>
                  <a:gd name="T11" fmla="*/ 5739 h 21600"/>
                  <a:gd name="T12" fmla="*/ 10800 w 21600"/>
                  <a:gd name="T13" fmla="*/ 28 h 21600"/>
                  <a:gd name="T14" fmla="*/ 4202 w 21600"/>
                  <a:gd name="T15" fmla="*/ 5894 h 21600"/>
                  <a:gd name="T16" fmla="*/ 5388 w 21600"/>
                  <a:gd name="T17" fmla="*/ 6742 h 21600"/>
                  <a:gd name="T18" fmla="*/ 16177 w 21600"/>
                  <a:gd name="T19" fmla="*/ 2044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4247" y="12354"/>
                    </a:moveTo>
                    <a:lnTo>
                      <a:pt x="4134" y="12468"/>
                    </a:lnTo>
                    <a:lnTo>
                      <a:pt x="4010" y="12581"/>
                    </a:lnTo>
                    <a:lnTo>
                      <a:pt x="3897" y="12637"/>
                    </a:lnTo>
                    <a:lnTo>
                      <a:pt x="3773" y="12694"/>
                    </a:lnTo>
                    <a:lnTo>
                      <a:pt x="3637" y="12694"/>
                    </a:lnTo>
                    <a:lnTo>
                      <a:pt x="3524" y="12694"/>
                    </a:lnTo>
                    <a:lnTo>
                      <a:pt x="3400" y="12665"/>
                    </a:lnTo>
                    <a:lnTo>
                      <a:pt x="3287" y="12609"/>
                    </a:lnTo>
                    <a:lnTo>
                      <a:pt x="3027" y="12496"/>
                    </a:lnTo>
                    <a:lnTo>
                      <a:pt x="2790" y="12340"/>
                    </a:lnTo>
                    <a:lnTo>
                      <a:pt x="2530" y="12142"/>
                    </a:lnTo>
                    <a:lnTo>
                      <a:pt x="2293" y="11987"/>
                    </a:lnTo>
                    <a:lnTo>
                      <a:pt x="2033" y="11817"/>
                    </a:lnTo>
                    <a:lnTo>
                      <a:pt x="1773" y="11676"/>
                    </a:lnTo>
                    <a:lnTo>
                      <a:pt x="1638" y="11662"/>
                    </a:lnTo>
                    <a:lnTo>
                      <a:pt x="1513" y="11634"/>
                    </a:lnTo>
                    <a:lnTo>
                      <a:pt x="1378" y="11634"/>
                    </a:lnTo>
                    <a:lnTo>
                      <a:pt x="1253" y="11634"/>
                    </a:lnTo>
                    <a:lnTo>
                      <a:pt x="1118" y="11662"/>
                    </a:lnTo>
                    <a:lnTo>
                      <a:pt x="971" y="11732"/>
                    </a:lnTo>
                    <a:lnTo>
                      <a:pt x="835" y="11817"/>
                    </a:lnTo>
                    <a:lnTo>
                      <a:pt x="711" y="11959"/>
                    </a:lnTo>
                    <a:lnTo>
                      <a:pt x="553" y="12086"/>
                    </a:lnTo>
                    <a:lnTo>
                      <a:pt x="429" y="12284"/>
                    </a:lnTo>
                    <a:lnTo>
                      <a:pt x="271" y="12524"/>
                    </a:lnTo>
                    <a:lnTo>
                      <a:pt x="146" y="12793"/>
                    </a:lnTo>
                    <a:lnTo>
                      <a:pt x="79" y="12962"/>
                    </a:lnTo>
                    <a:lnTo>
                      <a:pt x="33" y="13146"/>
                    </a:lnTo>
                    <a:lnTo>
                      <a:pt x="11" y="13386"/>
                    </a:lnTo>
                    <a:lnTo>
                      <a:pt x="11" y="13641"/>
                    </a:lnTo>
                    <a:lnTo>
                      <a:pt x="33" y="13881"/>
                    </a:lnTo>
                    <a:lnTo>
                      <a:pt x="101" y="14150"/>
                    </a:lnTo>
                    <a:lnTo>
                      <a:pt x="192" y="14404"/>
                    </a:lnTo>
                    <a:lnTo>
                      <a:pt x="293" y="14645"/>
                    </a:lnTo>
                    <a:lnTo>
                      <a:pt x="451" y="14857"/>
                    </a:lnTo>
                    <a:lnTo>
                      <a:pt x="621" y="15054"/>
                    </a:lnTo>
                    <a:lnTo>
                      <a:pt x="734" y="15125"/>
                    </a:lnTo>
                    <a:lnTo>
                      <a:pt x="835" y="15210"/>
                    </a:lnTo>
                    <a:lnTo>
                      <a:pt x="948" y="15267"/>
                    </a:lnTo>
                    <a:lnTo>
                      <a:pt x="1084" y="15323"/>
                    </a:lnTo>
                    <a:lnTo>
                      <a:pt x="1208" y="15351"/>
                    </a:lnTo>
                    <a:lnTo>
                      <a:pt x="1355" y="15380"/>
                    </a:lnTo>
                    <a:lnTo>
                      <a:pt x="1513" y="15380"/>
                    </a:lnTo>
                    <a:lnTo>
                      <a:pt x="1683" y="15380"/>
                    </a:lnTo>
                    <a:lnTo>
                      <a:pt x="1864" y="15351"/>
                    </a:lnTo>
                    <a:lnTo>
                      <a:pt x="2033" y="15323"/>
                    </a:lnTo>
                    <a:lnTo>
                      <a:pt x="2225" y="15238"/>
                    </a:lnTo>
                    <a:lnTo>
                      <a:pt x="2428" y="15153"/>
                    </a:lnTo>
                    <a:lnTo>
                      <a:pt x="2745" y="15026"/>
                    </a:lnTo>
                    <a:lnTo>
                      <a:pt x="3005" y="14913"/>
                    </a:lnTo>
                    <a:lnTo>
                      <a:pt x="3264" y="14828"/>
                    </a:lnTo>
                    <a:lnTo>
                      <a:pt x="3513" y="14800"/>
                    </a:lnTo>
                    <a:lnTo>
                      <a:pt x="3615" y="14828"/>
                    </a:lnTo>
                    <a:lnTo>
                      <a:pt x="3728" y="14857"/>
                    </a:lnTo>
                    <a:lnTo>
                      <a:pt x="3807" y="14913"/>
                    </a:lnTo>
                    <a:lnTo>
                      <a:pt x="3920" y="14998"/>
                    </a:lnTo>
                    <a:lnTo>
                      <a:pt x="4010" y="15097"/>
                    </a:lnTo>
                    <a:lnTo>
                      <a:pt x="4089" y="15238"/>
                    </a:lnTo>
                    <a:lnTo>
                      <a:pt x="4179" y="15408"/>
                    </a:lnTo>
                    <a:lnTo>
                      <a:pt x="4247" y="15620"/>
                    </a:lnTo>
                    <a:lnTo>
                      <a:pt x="4326" y="15860"/>
                    </a:lnTo>
                    <a:lnTo>
                      <a:pt x="4394" y="16129"/>
                    </a:lnTo>
                    <a:lnTo>
                      <a:pt x="4439" y="16440"/>
                    </a:lnTo>
                    <a:lnTo>
                      <a:pt x="4507" y="16737"/>
                    </a:lnTo>
                    <a:lnTo>
                      <a:pt x="4552" y="17090"/>
                    </a:lnTo>
                    <a:lnTo>
                      <a:pt x="4575" y="17443"/>
                    </a:lnTo>
                    <a:lnTo>
                      <a:pt x="4586" y="17825"/>
                    </a:lnTo>
                    <a:lnTo>
                      <a:pt x="4586" y="18193"/>
                    </a:lnTo>
                    <a:lnTo>
                      <a:pt x="4586" y="18574"/>
                    </a:lnTo>
                    <a:lnTo>
                      <a:pt x="4586" y="18984"/>
                    </a:lnTo>
                    <a:lnTo>
                      <a:pt x="4552" y="19366"/>
                    </a:lnTo>
                    <a:lnTo>
                      <a:pt x="4507" y="19748"/>
                    </a:lnTo>
                    <a:lnTo>
                      <a:pt x="4462" y="20129"/>
                    </a:lnTo>
                    <a:lnTo>
                      <a:pt x="4371" y="20483"/>
                    </a:lnTo>
                    <a:lnTo>
                      <a:pt x="4292" y="20836"/>
                    </a:lnTo>
                    <a:lnTo>
                      <a:pt x="4202" y="21161"/>
                    </a:lnTo>
                    <a:lnTo>
                      <a:pt x="4744" y="21161"/>
                    </a:lnTo>
                    <a:lnTo>
                      <a:pt x="5264" y="21161"/>
                    </a:lnTo>
                    <a:lnTo>
                      <a:pt x="5784" y="21161"/>
                    </a:lnTo>
                    <a:lnTo>
                      <a:pt x="6235" y="21161"/>
                    </a:lnTo>
                    <a:lnTo>
                      <a:pt x="6676" y="21161"/>
                    </a:lnTo>
                    <a:lnTo>
                      <a:pt x="7060" y="21161"/>
                    </a:lnTo>
                    <a:lnTo>
                      <a:pt x="7410" y="21161"/>
                    </a:lnTo>
                    <a:lnTo>
                      <a:pt x="7670" y="21161"/>
                    </a:lnTo>
                    <a:lnTo>
                      <a:pt x="8020" y="21020"/>
                    </a:lnTo>
                    <a:lnTo>
                      <a:pt x="8303" y="20893"/>
                    </a:lnTo>
                    <a:lnTo>
                      <a:pt x="8563" y="20695"/>
                    </a:lnTo>
                    <a:lnTo>
                      <a:pt x="8800" y="20511"/>
                    </a:lnTo>
                    <a:lnTo>
                      <a:pt x="8969" y="20285"/>
                    </a:lnTo>
                    <a:lnTo>
                      <a:pt x="9150" y="20045"/>
                    </a:lnTo>
                    <a:lnTo>
                      <a:pt x="9252" y="19804"/>
                    </a:lnTo>
                    <a:lnTo>
                      <a:pt x="9342" y="19550"/>
                    </a:lnTo>
                    <a:lnTo>
                      <a:pt x="9410" y="19281"/>
                    </a:lnTo>
                    <a:lnTo>
                      <a:pt x="9433" y="19013"/>
                    </a:lnTo>
                    <a:lnTo>
                      <a:pt x="9433" y="18744"/>
                    </a:lnTo>
                    <a:lnTo>
                      <a:pt x="9387" y="18504"/>
                    </a:lnTo>
                    <a:lnTo>
                      <a:pt x="9320" y="18221"/>
                    </a:lnTo>
                    <a:lnTo>
                      <a:pt x="9207" y="17981"/>
                    </a:lnTo>
                    <a:lnTo>
                      <a:pt x="9105" y="17740"/>
                    </a:lnTo>
                    <a:lnTo>
                      <a:pt x="8924" y="17514"/>
                    </a:lnTo>
                    <a:lnTo>
                      <a:pt x="8777" y="17274"/>
                    </a:lnTo>
                    <a:lnTo>
                      <a:pt x="8642" y="17034"/>
                    </a:lnTo>
                    <a:lnTo>
                      <a:pt x="8563" y="16765"/>
                    </a:lnTo>
                    <a:lnTo>
                      <a:pt x="8472" y="16468"/>
                    </a:lnTo>
                    <a:lnTo>
                      <a:pt x="8450" y="16157"/>
                    </a:lnTo>
                    <a:lnTo>
                      <a:pt x="8450" y="15860"/>
                    </a:lnTo>
                    <a:lnTo>
                      <a:pt x="8472" y="15563"/>
                    </a:lnTo>
                    <a:lnTo>
                      <a:pt x="8540" y="15267"/>
                    </a:lnTo>
                    <a:lnTo>
                      <a:pt x="8642" y="14998"/>
                    </a:lnTo>
                    <a:lnTo>
                      <a:pt x="8777" y="14729"/>
                    </a:lnTo>
                    <a:lnTo>
                      <a:pt x="8868" y="14616"/>
                    </a:lnTo>
                    <a:lnTo>
                      <a:pt x="8969" y="14475"/>
                    </a:lnTo>
                    <a:lnTo>
                      <a:pt x="9060" y="14376"/>
                    </a:lnTo>
                    <a:lnTo>
                      <a:pt x="9184" y="14291"/>
                    </a:lnTo>
                    <a:lnTo>
                      <a:pt x="9297" y="14206"/>
                    </a:lnTo>
                    <a:lnTo>
                      <a:pt x="9433" y="14121"/>
                    </a:lnTo>
                    <a:lnTo>
                      <a:pt x="9579" y="14051"/>
                    </a:lnTo>
                    <a:lnTo>
                      <a:pt x="9726" y="13994"/>
                    </a:lnTo>
                    <a:lnTo>
                      <a:pt x="9884" y="13938"/>
                    </a:lnTo>
                    <a:lnTo>
                      <a:pt x="10054" y="13909"/>
                    </a:lnTo>
                    <a:lnTo>
                      <a:pt x="10257" y="13881"/>
                    </a:lnTo>
                    <a:lnTo>
                      <a:pt x="10449" y="13881"/>
                    </a:lnTo>
                    <a:lnTo>
                      <a:pt x="10664" y="13881"/>
                    </a:lnTo>
                    <a:lnTo>
                      <a:pt x="10856" y="13909"/>
                    </a:lnTo>
                    <a:lnTo>
                      <a:pt x="11037" y="13966"/>
                    </a:lnTo>
                    <a:lnTo>
                      <a:pt x="11206" y="14023"/>
                    </a:lnTo>
                    <a:lnTo>
                      <a:pt x="11353" y="14093"/>
                    </a:lnTo>
                    <a:lnTo>
                      <a:pt x="11511" y="14178"/>
                    </a:lnTo>
                    <a:lnTo>
                      <a:pt x="11635" y="14263"/>
                    </a:lnTo>
                    <a:lnTo>
                      <a:pt x="11748" y="14376"/>
                    </a:lnTo>
                    <a:lnTo>
                      <a:pt x="11861" y="14475"/>
                    </a:lnTo>
                    <a:lnTo>
                      <a:pt x="11941" y="14616"/>
                    </a:lnTo>
                    <a:lnTo>
                      <a:pt x="12031" y="14758"/>
                    </a:lnTo>
                    <a:lnTo>
                      <a:pt x="12099" y="14885"/>
                    </a:lnTo>
                    <a:lnTo>
                      <a:pt x="12200" y="15210"/>
                    </a:lnTo>
                    <a:lnTo>
                      <a:pt x="12268" y="15507"/>
                    </a:lnTo>
                    <a:lnTo>
                      <a:pt x="12291" y="15832"/>
                    </a:lnTo>
                    <a:lnTo>
                      <a:pt x="12291" y="16157"/>
                    </a:lnTo>
                    <a:lnTo>
                      <a:pt x="12246" y="16482"/>
                    </a:lnTo>
                    <a:lnTo>
                      <a:pt x="12178" y="16807"/>
                    </a:lnTo>
                    <a:lnTo>
                      <a:pt x="12099" y="17090"/>
                    </a:lnTo>
                    <a:lnTo>
                      <a:pt x="12008" y="17330"/>
                    </a:lnTo>
                    <a:lnTo>
                      <a:pt x="11884" y="17542"/>
                    </a:lnTo>
                    <a:lnTo>
                      <a:pt x="11748" y="17712"/>
                    </a:lnTo>
                    <a:lnTo>
                      <a:pt x="11613" y="17839"/>
                    </a:lnTo>
                    <a:lnTo>
                      <a:pt x="11489" y="18037"/>
                    </a:lnTo>
                    <a:lnTo>
                      <a:pt x="11398" y="18221"/>
                    </a:lnTo>
                    <a:lnTo>
                      <a:pt x="11319" y="18447"/>
                    </a:lnTo>
                    <a:lnTo>
                      <a:pt x="11251" y="18659"/>
                    </a:lnTo>
                    <a:lnTo>
                      <a:pt x="11206" y="18900"/>
                    </a:lnTo>
                    <a:lnTo>
                      <a:pt x="11184" y="19154"/>
                    </a:lnTo>
                    <a:lnTo>
                      <a:pt x="11184" y="19423"/>
                    </a:lnTo>
                    <a:lnTo>
                      <a:pt x="11229" y="19663"/>
                    </a:lnTo>
                    <a:lnTo>
                      <a:pt x="11297" y="19903"/>
                    </a:lnTo>
                    <a:lnTo>
                      <a:pt x="11376" y="20158"/>
                    </a:lnTo>
                    <a:lnTo>
                      <a:pt x="11511" y="20398"/>
                    </a:lnTo>
                    <a:lnTo>
                      <a:pt x="11681" y="20610"/>
                    </a:lnTo>
                    <a:lnTo>
                      <a:pt x="11884" y="20808"/>
                    </a:lnTo>
                    <a:lnTo>
                      <a:pt x="12121" y="20992"/>
                    </a:lnTo>
                    <a:lnTo>
                      <a:pt x="12404" y="21161"/>
                    </a:lnTo>
                    <a:lnTo>
                      <a:pt x="12528" y="21190"/>
                    </a:lnTo>
                    <a:lnTo>
                      <a:pt x="12856" y="21274"/>
                    </a:lnTo>
                    <a:lnTo>
                      <a:pt x="13330" y="21373"/>
                    </a:lnTo>
                    <a:lnTo>
                      <a:pt x="13963" y="21486"/>
                    </a:lnTo>
                    <a:lnTo>
                      <a:pt x="14313" y="21543"/>
                    </a:lnTo>
                    <a:lnTo>
                      <a:pt x="14652" y="21571"/>
                    </a:lnTo>
                    <a:lnTo>
                      <a:pt x="15025" y="21600"/>
                    </a:lnTo>
                    <a:lnTo>
                      <a:pt x="15409" y="21600"/>
                    </a:lnTo>
                    <a:lnTo>
                      <a:pt x="15782" y="21600"/>
                    </a:lnTo>
                    <a:lnTo>
                      <a:pt x="16177" y="21571"/>
                    </a:lnTo>
                    <a:lnTo>
                      <a:pt x="16516" y="21486"/>
                    </a:lnTo>
                    <a:lnTo>
                      <a:pt x="16889" y="21402"/>
                    </a:lnTo>
                    <a:lnTo>
                      <a:pt x="16821" y="21190"/>
                    </a:lnTo>
                    <a:lnTo>
                      <a:pt x="16776" y="20935"/>
                    </a:lnTo>
                    <a:lnTo>
                      <a:pt x="16742" y="20667"/>
                    </a:lnTo>
                    <a:lnTo>
                      <a:pt x="16719" y="20370"/>
                    </a:lnTo>
                    <a:lnTo>
                      <a:pt x="16697" y="19719"/>
                    </a:lnTo>
                    <a:lnTo>
                      <a:pt x="16697" y="19013"/>
                    </a:lnTo>
                    <a:lnTo>
                      <a:pt x="16719" y="18306"/>
                    </a:lnTo>
                    <a:lnTo>
                      <a:pt x="16753" y="17599"/>
                    </a:lnTo>
                    <a:lnTo>
                      <a:pt x="16821" y="16949"/>
                    </a:lnTo>
                    <a:lnTo>
                      <a:pt x="16889" y="16383"/>
                    </a:lnTo>
                    <a:lnTo>
                      <a:pt x="16934" y="16129"/>
                    </a:lnTo>
                    <a:lnTo>
                      <a:pt x="17002" y="15945"/>
                    </a:lnTo>
                    <a:lnTo>
                      <a:pt x="17081" y="15790"/>
                    </a:lnTo>
                    <a:lnTo>
                      <a:pt x="17194" y="15648"/>
                    </a:lnTo>
                    <a:lnTo>
                      <a:pt x="17318" y="15563"/>
                    </a:lnTo>
                    <a:lnTo>
                      <a:pt x="17453" y="15507"/>
                    </a:lnTo>
                    <a:lnTo>
                      <a:pt x="17600" y="15450"/>
                    </a:lnTo>
                    <a:lnTo>
                      <a:pt x="17758" y="15450"/>
                    </a:lnTo>
                    <a:lnTo>
                      <a:pt x="17905" y="15479"/>
                    </a:lnTo>
                    <a:lnTo>
                      <a:pt x="18064" y="15535"/>
                    </a:lnTo>
                    <a:lnTo>
                      <a:pt x="18233" y="15620"/>
                    </a:lnTo>
                    <a:lnTo>
                      <a:pt x="18380" y="15733"/>
                    </a:lnTo>
                    <a:lnTo>
                      <a:pt x="18561" y="15832"/>
                    </a:lnTo>
                    <a:lnTo>
                      <a:pt x="18707" y="15973"/>
                    </a:lnTo>
                    <a:lnTo>
                      <a:pt x="18866" y="16129"/>
                    </a:lnTo>
                    <a:lnTo>
                      <a:pt x="18990" y="16327"/>
                    </a:lnTo>
                    <a:lnTo>
                      <a:pt x="19125" y="16482"/>
                    </a:lnTo>
                    <a:lnTo>
                      <a:pt x="19295" y="16624"/>
                    </a:lnTo>
                    <a:lnTo>
                      <a:pt x="19464" y="16737"/>
                    </a:lnTo>
                    <a:lnTo>
                      <a:pt x="19668" y="16807"/>
                    </a:lnTo>
                    <a:lnTo>
                      <a:pt x="19860" y="16836"/>
                    </a:lnTo>
                    <a:lnTo>
                      <a:pt x="20052" y="16864"/>
                    </a:lnTo>
                    <a:lnTo>
                      <a:pt x="20266" y="16836"/>
                    </a:lnTo>
                    <a:lnTo>
                      <a:pt x="20470" y="16793"/>
                    </a:lnTo>
                    <a:lnTo>
                      <a:pt x="20662" y="16708"/>
                    </a:lnTo>
                    <a:lnTo>
                      <a:pt x="20854" y="16567"/>
                    </a:lnTo>
                    <a:lnTo>
                      <a:pt x="21035" y="16412"/>
                    </a:lnTo>
                    <a:lnTo>
                      <a:pt x="21182" y="16214"/>
                    </a:lnTo>
                    <a:lnTo>
                      <a:pt x="21340" y="16002"/>
                    </a:lnTo>
                    <a:lnTo>
                      <a:pt x="21441" y="15733"/>
                    </a:lnTo>
                    <a:lnTo>
                      <a:pt x="21532" y="15436"/>
                    </a:lnTo>
                    <a:lnTo>
                      <a:pt x="21600" y="15083"/>
                    </a:lnTo>
                    <a:lnTo>
                      <a:pt x="21600" y="14885"/>
                    </a:lnTo>
                    <a:lnTo>
                      <a:pt x="21600" y="14729"/>
                    </a:lnTo>
                    <a:lnTo>
                      <a:pt x="21600" y="14531"/>
                    </a:lnTo>
                    <a:lnTo>
                      <a:pt x="21577" y="14376"/>
                    </a:lnTo>
                    <a:lnTo>
                      <a:pt x="21532" y="14206"/>
                    </a:lnTo>
                    <a:lnTo>
                      <a:pt x="21487" y="14051"/>
                    </a:lnTo>
                    <a:lnTo>
                      <a:pt x="21419" y="13909"/>
                    </a:lnTo>
                    <a:lnTo>
                      <a:pt x="21351" y="13768"/>
                    </a:lnTo>
                    <a:lnTo>
                      <a:pt x="21204" y="13500"/>
                    </a:lnTo>
                    <a:lnTo>
                      <a:pt x="21035" y="13287"/>
                    </a:lnTo>
                    <a:lnTo>
                      <a:pt x="20809" y="13090"/>
                    </a:lnTo>
                    <a:lnTo>
                      <a:pt x="20594" y="12962"/>
                    </a:lnTo>
                    <a:lnTo>
                      <a:pt x="20357" y="12821"/>
                    </a:lnTo>
                    <a:lnTo>
                      <a:pt x="20120" y="12764"/>
                    </a:lnTo>
                    <a:lnTo>
                      <a:pt x="19882" y="12708"/>
                    </a:lnTo>
                    <a:lnTo>
                      <a:pt x="19645" y="12736"/>
                    </a:lnTo>
                    <a:lnTo>
                      <a:pt x="19430" y="12793"/>
                    </a:lnTo>
                    <a:lnTo>
                      <a:pt x="19227" y="12906"/>
                    </a:lnTo>
                    <a:lnTo>
                      <a:pt x="19148" y="12962"/>
                    </a:lnTo>
                    <a:lnTo>
                      <a:pt x="19058" y="13047"/>
                    </a:lnTo>
                    <a:lnTo>
                      <a:pt x="18990" y="13146"/>
                    </a:lnTo>
                    <a:lnTo>
                      <a:pt x="18911" y="13259"/>
                    </a:lnTo>
                    <a:lnTo>
                      <a:pt x="18775" y="13471"/>
                    </a:lnTo>
                    <a:lnTo>
                      <a:pt x="18628" y="13641"/>
                    </a:lnTo>
                    <a:lnTo>
                      <a:pt x="18470" y="13740"/>
                    </a:lnTo>
                    <a:lnTo>
                      <a:pt x="18301" y="13825"/>
                    </a:lnTo>
                    <a:lnTo>
                      <a:pt x="18143" y="13853"/>
                    </a:lnTo>
                    <a:lnTo>
                      <a:pt x="17973" y="13881"/>
                    </a:lnTo>
                    <a:lnTo>
                      <a:pt x="17804" y="13853"/>
                    </a:lnTo>
                    <a:lnTo>
                      <a:pt x="17646" y="13796"/>
                    </a:lnTo>
                    <a:lnTo>
                      <a:pt x="17499" y="13726"/>
                    </a:lnTo>
                    <a:lnTo>
                      <a:pt x="17341" y="13641"/>
                    </a:lnTo>
                    <a:lnTo>
                      <a:pt x="17216" y="13528"/>
                    </a:lnTo>
                    <a:lnTo>
                      <a:pt x="17103" y="13386"/>
                    </a:lnTo>
                    <a:lnTo>
                      <a:pt x="17024" y="13259"/>
                    </a:lnTo>
                    <a:lnTo>
                      <a:pt x="16934" y="13118"/>
                    </a:lnTo>
                    <a:lnTo>
                      <a:pt x="16889" y="12991"/>
                    </a:lnTo>
                    <a:lnTo>
                      <a:pt x="16889" y="12849"/>
                    </a:lnTo>
                    <a:lnTo>
                      <a:pt x="16889" y="12383"/>
                    </a:lnTo>
                    <a:lnTo>
                      <a:pt x="16889" y="11662"/>
                    </a:lnTo>
                    <a:lnTo>
                      <a:pt x="16889" y="10701"/>
                    </a:lnTo>
                    <a:lnTo>
                      <a:pt x="16889" y="9640"/>
                    </a:lnTo>
                    <a:lnTo>
                      <a:pt x="16889" y="8566"/>
                    </a:lnTo>
                    <a:lnTo>
                      <a:pt x="16889" y="7478"/>
                    </a:lnTo>
                    <a:lnTo>
                      <a:pt x="16889" y="6502"/>
                    </a:lnTo>
                    <a:lnTo>
                      <a:pt x="16889" y="5739"/>
                    </a:lnTo>
                    <a:lnTo>
                      <a:pt x="16674" y="5894"/>
                    </a:lnTo>
                    <a:lnTo>
                      <a:pt x="16414" y="6036"/>
                    </a:lnTo>
                    <a:lnTo>
                      <a:pt x="16154" y="6177"/>
                    </a:lnTo>
                    <a:lnTo>
                      <a:pt x="15849" y="6248"/>
                    </a:lnTo>
                    <a:lnTo>
                      <a:pt x="15544" y="6304"/>
                    </a:lnTo>
                    <a:lnTo>
                      <a:pt x="15217" y="6332"/>
                    </a:lnTo>
                    <a:lnTo>
                      <a:pt x="14866" y="6361"/>
                    </a:lnTo>
                    <a:lnTo>
                      <a:pt x="14550" y="6361"/>
                    </a:lnTo>
                    <a:lnTo>
                      <a:pt x="14200" y="6332"/>
                    </a:lnTo>
                    <a:lnTo>
                      <a:pt x="13850" y="6276"/>
                    </a:lnTo>
                    <a:lnTo>
                      <a:pt x="13522" y="6219"/>
                    </a:lnTo>
                    <a:lnTo>
                      <a:pt x="13206" y="6149"/>
                    </a:lnTo>
                    <a:lnTo>
                      <a:pt x="12901" y="6064"/>
                    </a:lnTo>
                    <a:lnTo>
                      <a:pt x="12618" y="5951"/>
                    </a:lnTo>
                    <a:lnTo>
                      <a:pt x="12358" y="5838"/>
                    </a:lnTo>
                    <a:lnTo>
                      <a:pt x="12121" y="5739"/>
                    </a:lnTo>
                    <a:lnTo>
                      <a:pt x="11941" y="5626"/>
                    </a:lnTo>
                    <a:lnTo>
                      <a:pt x="11794" y="5513"/>
                    </a:lnTo>
                    <a:lnTo>
                      <a:pt x="11658" y="5414"/>
                    </a:lnTo>
                    <a:lnTo>
                      <a:pt x="11556" y="5301"/>
                    </a:lnTo>
                    <a:lnTo>
                      <a:pt x="11466" y="5187"/>
                    </a:lnTo>
                    <a:lnTo>
                      <a:pt x="11398" y="5089"/>
                    </a:lnTo>
                    <a:lnTo>
                      <a:pt x="11376" y="4947"/>
                    </a:lnTo>
                    <a:lnTo>
                      <a:pt x="11353" y="4834"/>
                    </a:lnTo>
                    <a:lnTo>
                      <a:pt x="11353" y="4707"/>
                    </a:lnTo>
                    <a:lnTo>
                      <a:pt x="11376" y="4565"/>
                    </a:lnTo>
                    <a:lnTo>
                      <a:pt x="11443" y="4410"/>
                    </a:lnTo>
                    <a:lnTo>
                      <a:pt x="11511" y="4240"/>
                    </a:lnTo>
                    <a:lnTo>
                      <a:pt x="11703" y="3887"/>
                    </a:lnTo>
                    <a:lnTo>
                      <a:pt x="11986" y="3505"/>
                    </a:lnTo>
                    <a:lnTo>
                      <a:pt x="12144" y="3265"/>
                    </a:lnTo>
                    <a:lnTo>
                      <a:pt x="12246" y="3025"/>
                    </a:lnTo>
                    <a:lnTo>
                      <a:pt x="12336" y="2756"/>
                    </a:lnTo>
                    <a:lnTo>
                      <a:pt x="12404" y="2445"/>
                    </a:lnTo>
                    <a:lnTo>
                      <a:pt x="12438" y="2176"/>
                    </a:lnTo>
                    <a:lnTo>
                      <a:pt x="12438" y="1880"/>
                    </a:lnTo>
                    <a:lnTo>
                      <a:pt x="12404" y="1583"/>
                    </a:lnTo>
                    <a:lnTo>
                      <a:pt x="12336" y="1314"/>
                    </a:lnTo>
                    <a:lnTo>
                      <a:pt x="12246" y="1046"/>
                    </a:lnTo>
                    <a:lnTo>
                      <a:pt x="12099" y="791"/>
                    </a:lnTo>
                    <a:lnTo>
                      <a:pt x="12008" y="692"/>
                    </a:lnTo>
                    <a:lnTo>
                      <a:pt x="11918" y="579"/>
                    </a:lnTo>
                    <a:lnTo>
                      <a:pt x="11816" y="466"/>
                    </a:lnTo>
                    <a:lnTo>
                      <a:pt x="11703" y="381"/>
                    </a:lnTo>
                    <a:lnTo>
                      <a:pt x="11579" y="310"/>
                    </a:lnTo>
                    <a:lnTo>
                      <a:pt x="11443" y="226"/>
                    </a:lnTo>
                    <a:lnTo>
                      <a:pt x="11297" y="169"/>
                    </a:lnTo>
                    <a:lnTo>
                      <a:pt x="11138" y="113"/>
                    </a:lnTo>
                    <a:lnTo>
                      <a:pt x="10969" y="56"/>
                    </a:lnTo>
                    <a:lnTo>
                      <a:pt x="10800" y="28"/>
                    </a:lnTo>
                    <a:lnTo>
                      <a:pt x="10619" y="28"/>
                    </a:lnTo>
                    <a:lnTo>
                      <a:pt x="10404" y="28"/>
                    </a:lnTo>
                    <a:lnTo>
                      <a:pt x="10257" y="28"/>
                    </a:lnTo>
                    <a:lnTo>
                      <a:pt x="10076" y="56"/>
                    </a:lnTo>
                    <a:lnTo>
                      <a:pt x="9952" y="84"/>
                    </a:lnTo>
                    <a:lnTo>
                      <a:pt x="9794" y="141"/>
                    </a:lnTo>
                    <a:lnTo>
                      <a:pt x="9692" y="226"/>
                    </a:lnTo>
                    <a:lnTo>
                      <a:pt x="9557" y="282"/>
                    </a:lnTo>
                    <a:lnTo>
                      <a:pt x="9455" y="381"/>
                    </a:lnTo>
                    <a:lnTo>
                      <a:pt x="9365" y="466"/>
                    </a:lnTo>
                    <a:lnTo>
                      <a:pt x="9274" y="579"/>
                    </a:lnTo>
                    <a:lnTo>
                      <a:pt x="9184" y="692"/>
                    </a:lnTo>
                    <a:lnTo>
                      <a:pt x="9128" y="791"/>
                    </a:lnTo>
                    <a:lnTo>
                      <a:pt x="9060" y="932"/>
                    </a:lnTo>
                    <a:lnTo>
                      <a:pt x="8969" y="1201"/>
                    </a:lnTo>
                    <a:lnTo>
                      <a:pt x="8913" y="1498"/>
                    </a:lnTo>
                    <a:lnTo>
                      <a:pt x="8890" y="1795"/>
                    </a:lnTo>
                    <a:lnTo>
                      <a:pt x="8890" y="2120"/>
                    </a:lnTo>
                    <a:lnTo>
                      <a:pt x="8913" y="2445"/>
                    </a:lnTo>
                    <a:lnTo>
                      <a:pt x="8969" y="2756"/>
                    </a:lnTo>
                    <a:lnTo>
                      <a:pt x="9060" y="3081"/>
                    </a:lnTo>
                    <a:lnTo>
                      <a:pt x="9173" y="3378"/>
                    </a:lnTo>
                    <a:lnTo>
                      <a:pt x="9297" y="3647"/>
                    </a:lnTo>
                    <a:lnTo>
                      <a:pt x="9466" y="3887"/>
                    </a:lnTo>
                    <a:lnTo>
                      <a:pt x="9579" y="4085"/>
                    </a:lnTo>
                    <a:lnTo>
                      <a:pt x="9670" y="4269"/>
                    </a:lnTo>
                    <a:lnTo>
                      <a:pt x="9726" y="4467"/>
                    </a:lnTo>
                    <a:lnTo>
                      <a:pt x="9771" y="4650"/>
                    </a:lnTo>
                    <a:lnTo>
                      <a:pt x="9771" y="4834"/>
                    </a:lnTo>
                    <a:lnTo>
                      <a:pt x="9749" y="5032"/>
                    </a:lnTo>
                    <a:lnTo>
                      <a:pt x="9715" y="5216"/>
                    </a:lnTo>
                    <a:lnTo>
                      <a:pt x="9625" y="5385"/>
                    </a:lnTo>
                    <a:lnTo>
                      <a:pt x="9534" y="5513"/>
                    </a:lnTo>
                    <a:lnTo>
                      <a:pt x="9410" y="5626"/>
                    </a:lnTo>
                    <a:lnTo>
                      <a:pt x="9229" y="5710"/>
                    </a:lnTo>
                    <a:lnTo>
                      <a:pt x="9060" y="5767"/>
                    </a:lnTo>
                    <a:lnTo>
                      <a:pt x="8845" y="5767"/>
                    </a:lnTo>
                    <a:lnTo>
                      <a:pt x="8585" y="5739"/>
                    </a:lnTo>
                    <a:lnTo>
                      <a:pt x="8325" y="5654"/>
                    </a:lnTo>
                    <a:lnTo>
                      <a:pt x="8020" y="5513"/>
                    </a:lnTo>
                    <a:lnTo>
                      <a:pt x="7840" y="5442"/>
                    </a:lnTo>
                    <a:lnTo>
                      <a:pt x="7648" y="5385"/>
                    </a:lnTo>
                    <a:lnTo>
                      <a:pt x="7433" y="5329"/>
                    </a:lnTo>
                    <a:lnTo>
                      <a:pt x="7241" y="5301"/>
                    </a:lnTo>
                    <a:lnTo>
                      <a:pt x="6755" y="5301"/>
                    </a:lnTo>
                    <a:lnTo>
                      <a:pt x="6281" y="5329"/>
                    </a:lnTo>
                    <a:lnTo>
                      <a:pt x="5784" y="5385"/>
                    </a:lnTo>
                    <a:lnTo>
                      <a:pt x="5264" y="5498"/>
                    </a:lnTo>
                    <a:lnTo>
                      <a:pt x="4744" y="5597"/>
                    </a:lnTo>
                    <a:lnTo>
                      <a:pt x="4247" y="5739"/>
                    </a:lnTo>
                    <a:lnTo>
                      <a:pt x="4202" y="5894"/>
                    </a:lnTo>
                    <a:lnTo>
                      <a:pt x="4202" y="6191"/>
                    </a:lnTo>
                    <a:lnTo>
                      <a:pt x="4202" y="6545"/>
                    </a:lnTo>
                    <a:lnTo>
                      <a:pt x="4225" y="6954"/>
                    </a:lnTo>
                    <a:lnTo>
                      <a:pt x="4315" y="7930"/>
                    </a:lnTo>
                    <a:lnTo>
                      <a:pt x="4394" y="9018"/>
                    </a:lnTo>
                    <a:lnTo>
                      <a:pt x="4439" y="9570"/>
                    </a:lnTo>
                    <a:lnTo>
                      <a:pt x="4462" y="10107"/>
                    </a:lnTo>
                    <a:lnTo>
                      <a:pt x="4484" y="10630"/>
                    </a:lnTo>
                    <a:lnTo>
                      <a:pt x="4507" y="11082"/>
                    </a:lnTo>
                    <a:lnTo>
                      <a:pt x="4484" y="11520"/>
                    </a:lnTo>
                    <a:lnTo>
                      <a:pt x="4439" y="11874"/>
                    </a:lnTo>
                    <a:lnTo>
                      <a:pt x="4394" y="12029"/>
                    </a:lnTo>
                    <a:lnTo>
                      <a:pt x="4349" y="12171"/>
                    </a:lnTo>
                    <a:lnTo>
                      <a:pt x="4315" y="12284"/>
                    </a:lnTo>
                    <a:lnTo>
                      <a:pt x="4247" y="123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4549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99" name="Puzzle4"/>
              <p:cNvSpPr>
                <a:spLocks noEditPoints="1" noChangeArrowheads="1"/>
              </p:cNvSpPr>
              <p:nvPr/>
            </p:nvSpPr>
            <p:spPr bwMode="gray">
              <a:xfrm>
                <a:off x="2192" y="1719"/>
                <a:ext cx="1072" cy="1763"/>
              </a:xfrm>
              <a:custGeom>
                <a:avLst/>
                <a:gdLst>
                  <a:gd name="T0" fmla="*/ 8307 w 21600"/>
                  <a:gd name="T1" fmla="*/ 11593 h 21600"/>
                  <a:gd name="T2" fmla="*/ 453 w 21600"/>
                  <a:gd name="T3" fmla="*/ 16938 h 21600"/>
                  <a:gd name="T4" fmla="*/ 11500 w 21600"/>
                  <a:gd name="T5" fmla="*/ 21600 h 21600"/>
                  <a:gd name="T6" fmla="*/ 20920 w 21600"/>
                  <a:gd name="T7" fmla="*/ 16751 h 21600"/>
                  <a:gd name="T8" fmla="*/ 13972 w 21600"/>
                  <a:gd name="T9" fmla="*/ 10888 h 21600"/>
                  <a:gd name="T10" fmla="*/ 21033 w 21600"/>
                  <a:gd name="T11" fmla="*/ 4716 h 21600"/>
                  <a:gd name="T12" fmla="*/ 11102 w 21600"/>
                  <a:gd name="T13" fmla="*/ 11 h 21600"/>
                  <a:gd name="T14" fmla="*/ 453 w 21600"/>
                  <a:gd name="T15" fmla="*/ 4716 h 21600"/>
                  <a:gd name="T16" fmla="*/ 2076 w 21600"/>
                  <a:gd name="T17" fmla="*/ 5664 h 21600"/>
                  <a:gd name="T18" fmla="*/ 20203 w 21600"/>
                  <a:gd name="T19" fmla="*/ 1598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3813" y="10590"/>
                    </a:moveTo>
                    <a:lnTo>
                      <a:pt x="3927" y="10513"/>
                    </a:lnTo>
                    <a:lnTo>
                      <a:pt x="4078" y="10425"/>
                    </a:lnTo>
                    <a:lnTo>
                      <a:pt x="4210" y="10359"/>
                    </a:lnTo>
                    <a:lnTo>
                      <a:pt x="4361" y="10315"/>
                    </a:lnTo>
                    <a:lnTo>
                      <a:pt x="4682" y="10237"/>
                    </a:lnTo>
                    <a:lnTo>
                      <a:pt x="5041" y="10193"/>
                    </a:lnTo>
                    <a:lnTo>
                      <a:pt x="5456" y="10171"/>
                    </a:lnTo>
                    <a:lnTo>
                      <a:pt x="5853" y="10193"/>
                    </a:lnTo>
                    <a:lnTo>
                      <a:pt x="6249" y="10260"/>
                    </a:lnTo>
                    <a:lnTo>
                      <a:pt x="6646" y="10337"/>
                    </a:lnTo>
                    <a:lnTo>
                      <a:pt x="7004" y="10469"/>
                    </a:lnTo>
                    <a:lnTo>
                      <a:pt x="7363" y="10612"/>
                    </a:lnTo>
                    <a:lnTo>
                      <a:pt x="7665" y="10788"/>
                    </a:lnTo>
                    <a:lnTo>
                      <a:pt x="7911" y="10998"/>
                    </a:lnTo>
                    <a:lnTo>
                      <a:pt x="8024" y="11097"/>
                    </a:lnTo>
                    <a:lnTo>
                      <a:pt x="8137" y="11207"/>
                    </a:lnTo>
                    <a:lnTo>
                      <a:pt x="8194" y="11340"/>
                    </a:lnTo>
                    <a:lnTo>
                      <a:pt x="8269" y="11461"/>
                    </a:lnTo>
                    <a:lnTo>
                      <a:pt x="8307" y="11593"/>
                    </a:lnTo>
                    <a:lnTo>
                      <a:pt x="8307" y="11714"/>
                    </a:lnTo>
                    <a:lnTo>
                      <a:pt x="8307" y="11868"/>
                    </a:lnTo>
                    <a:lnTo>
                      <a:pt x="8307" y="12012"/>
                    </a:lnTo>
                    <a:lnTo>
                      <a:pt x="8194" y="12265"/>
                    </a:lnTo>
                    <a:lnTo>
                      <a:pt x="8062" y="12519"/>
                    </a:lnTo>
                    <a:lnTo>
                      <a:pt x="7873" y="12706"/>
                    </a:lnTo>
                    <a:lnTo>
                      <a:pt x="7627" y="12904"/>
                    </a:lnTo>
                    <a:lnTo>
                      <a:pt x="7363" y="13048"/>
                    </a:lnTo>
                    <a:lnTo>
                      <a:pt x="7080" y="13180"/>
                    </a:lnTo>
                    <a:lnTo>
                      <a:pt x="6759" y="13257"/>
                    </a:lnTo>
                    <a:lnTo>
                      <a:pt x="6419" y="13345"/>
                    </a:lnTo>
                    <a:lnTo>
                      <a:pt x="6098" y="13389"/>
                    </a:lnTo>
                    <a:lnTo>
                      <a:pt x="5739" y="13389"/>
                    </a:lnTo>
                    <a:lnTo>
                      <a:pt x="5418" y="13389"/>
                    </a:lnTo>
                    <a:lnTo>
                      <a:pt x="5079" y="13345"/>
                    </a:lnTo>
                    <a:lnTo>
                      <a:pt x="4758" y="13301"/>
                    </a:lnTo>
                    <a:lnTo>
                      <a:pt x="4474" y="13213"/>
                    </a:lnTo>
                    <a:lnTo>
                      <a:pt x="4172" y="13114"/>
                    </a:lnTo>
                    <a:lnTo>
                      <a:pt x="3965" y="12982"/>
                    </a:lnTo>
                    <a:lnTo>
                      <a:pt x="3738" y="12838"/>
                    </a:lnTo>
                    <a:lnTo>
                      <a:pt x="3493" y="12706"/>
                    </a:lnTo>
                    <a:lnTo>
                      <a:pt x="3228" y="12607"/>
                    </a:lnTo>
                    <a:lnTo>
                      <a:pt x="2945" y="12519"/>
                    </a:lnTo>
                    <a:lnTo>
                      <a:pt x="2700" y="12431"/>
                    </a:lnTo>
                    <a:lnTo>
                      <a:pt x="2397" y="12375"/>
                    </a:lnTo>
                    <a:lnTo>
                      <a:pt x="2152" y="12331"/>
                    </a:lnTo>
                    <a:lnTo>
                      <a:pt x="1888" y="12309"/>
                    </a:lnTo>
                    <a:lnTo>
                      <a:pt x="1642" y="12309"/>
                    </a:lnTo>
                    <a:lnTo>
                      <a:pt x="1397" y="12331"/>
                    </a:lnTo>
                    <a:lnTo>
                      <a:pt x="1170" y="12397"/>
                    </a:lnTo>
                    <a:lnTo>
                      <a:pt x="962" y="12453"/>
                    </a:lnTo>
                    <a:lnTo>
                      <a:pt x="774" y="12563"/>
                    </a:lnTo>
                    <a:lnTo>
                      <a:pt x="623" y="12684"/>
                    </a:lnTo>
                    <a:lnTo>
                      <a:pt x="528" y="12838"/>
                    </a:lnTo>
                    <a:lnTo>
                      <a:pt x="453" y="13026"/>
                    </a:lnTo>
                    <a:lnTo>
                      <a:pt x="339" y="13477"/>
                    </a:lnTo>
                    <a:lnTo>
                      <a:pt x="226" y="13984"/>
                    </a:lnTo>
                    <a:lnTo>
                      <a:pt x="151" y="14535"/>
                    </a:lnTo>
                    <a:lnTo>
                      <a:pt x="113" y="15075"/>
                    </a:lnTo>
                    <a:lnTo>
                      <a:pt x="113" y="15626"/>
                    </a:lnTo>
                    <a:lnTo>
                      <a:pt x="151" y="16133"/>
                    </a:lnTo>
                    <a:lnTo>
                      <a:pt x="188" y="16376"/>
                    </a:lnTo>
                    <a:lnTo>
                      <a:pt x="264" y="16585"/>
                    </a:lnTo>
                    <a:lnTo>
                      <a:pt x="339" y="16773"/>
                    </a:lnTo>
                    <a:lnTo>
                      <a:pt x="453" y="16938"/>
                    </a:lnTo>
                    <a:lnTo>
                      <a:pt x="1095" y="16883"/>
                    </a:lnTo>
                    <a:lnTo>
                      <a:pt x="1963" y="16795"/>
                    </a:lnTo>
                    <a:lnTo>
                      <a:pt x="2945" y="16751"/>
                    </a:lnTo>
                    <a:lnTo>
                      <a:pt x="3965" y="16706"/>
                    </a:lnTo>
                    <a:lnTo>
                      <a:pt x="5022" y="16684"/>
                    </a:lnTo>
                    <a:lnTo>
                      <a:pt x="5947" y="16684"/>
                    </a:lnTo>
                    <a:lnTo>
                      <a:pt x="6759" y="16706"/>
                    </a:lnTo>
                    <a:lnTo>
                      <a:pt x="7363" y="16751"/>
                    </a:lnTo>
                    <a:lnTo>
                      <a:pt x="7948" y="16839"/>
                    </a:lnTo>
                    <a:lnTo>
                      <a:pt x="8458" y="16916"/>
                    </a:lnTo>
                    <a:lnTo>
                      <a:pt x="8893" y="17026"/>
                    </a:lnTo>
                    <a:lnTo>
                      <a:pt x="9289" y="17158"/>
                    </a:lnTo>
                    <a:lnTo>
                      <a:pt x="9572" y="17280"/>
                    </a:lnTo>
                    <a:lnTo>
                      <a:pt x="9799" y="17412"/>
                    </a:lnTo>
                    <a:lnTo>
                      <a:pt x="9969" y="17555"/>
                    </a:lnTo>
                    <a:lnTo>
                      <a:pt x="10120" y="17687"/>
                    </a:lnTo>
                    <a:lnTo>
                      <a:pt x="10158" y="17831"/>
                    </a:lnTo>
                    <a:lnTo>
                      <a:pt x="10195" y="17974"/>
                    </a:lnTo>
                    <a:lnTo>
                      <a:pt x="10158" y="18128"/>
                    </a:lnTo>
                    <a:lnTo>
                      <a:pt x="10082" y="18271"/>
                    </a:lnTo>
                    <a:lnTo>
                      <a:pt x="9969" y="18426"/>
                    </a:lnTo>
                    <a:lnTo>
                      <a:pt x="9837" y="18569"/>
                    </a:lnTo>
                    <a:lnTo>
                      <a:pt x="9648" y="18701"/>
                    </a:lnTo>
                    <a:lnTo>
                      <a:pt x="9440" y="18822"/>
                    </a:lnTo>
                    <a:lnTo>
                      <a:pt x="9213" y="18999"/>
                    </a:lnTo>
                    <a:lnTo>
                      <a:pt x="9044" y="19186"/>
                    </a:lnTo>
                    <a:lnTo>
                      <a:pt x="8893" y="19395"/>
                    </a:lnTo>
                    <a:lnTo>
                      <a:pt x="8817" y="19627"/>
                    </a:lnTo>
                    <a:lnTo>
                      <a:pt x="8779" y="19858"/>
                    </a:lnTo>
                    <a:lnTo>
                      <a:pt x="8779" y="20112"/>
                    </a:lnTo>
                    <a:lnTo>
                      <a:pt x="8855" y="20354"/>
                    </a:lnTo>
                    <a:lnTo>
                      <a:pt x="8968" y="20586"/>
                    </a:lnTo>
                    <a:lnTo>
                      <a:pt x="9138" y="20817"/>
                    </a:lnTo>
                    <a:lnTo>
                      <a:pt x="9365" y="21026"/>
                    </a:lnTo>
                    <a:lnTo>
                      <a:pt x="9610" y="21192"/>
                    </a:lnTo>
                    <a:lnTo>
                      <a:pt x="9950" y="21368"/>
                    </a:lnTo>
                    <a:lnTo>
                      <a:pt x="10120" y="21445"/>
                    </a:lnTo>
                    <a:lnTo>
                      <a:pt x="10346" y="21511"/>
                    </a:lnTo>
                    <a:lnTo>
                      <a:pt x="10516" y="21555"/>
                    </a:lnTo>
                    <a:lnTo>
                      <a:pt x="10743" y="21600"/>
                    </a:lnTo>
                    <a:lnTo>
                      <a:pt x="10988" y="21644"/>
                    </a:lnTo>
                    <a:lnTo>
                      <a:pt x="11215" y="21666"/>
                    </a:lnTo>
                    <a:lnTo>
                      <a:pt x="11498" y="21666"/>
                    </a:lnTo>
                    <a:lnTo>
                      <a:pt x="11762" y="21666"/>
                    </a:lnTo>
                    <a:lnTo>
                      <a:pt x="12253" y="21644"/>
                    </a:lnTo>
                    <a:lnTo>
                      <a:pt x="12763" y="21577"/>
                    </a:lnTo>
                    <a:lnTo>
                      <a:pt x="13197" y="21467"/>
                    </a:lnTo>
                    <a:lnTo>
                      <a:pt x="13556" y="21346"/>
                    </a:lnTo>
                    <a:lnTo>
                      <a:pt x="13896" y="21192"/>
                    </a:lnTo>
                    <a:lnTo>
                      <a:pt x="14179" y="21026"/>
                    </a:lnTo>
                    <a:lnTo>
                      <a:pt x="14444" y="20839"/>
                    </a:lnTo>
                    <a:lnTo>
                      <a:pt x="14576" y="20641"/>
                    </a:lnTo>
                    <a:lnTo>
                      <a:pt x="14727" y="20431"/>
                    </a:lnTo>
                    <a:lnTo>
                      <a:pt x="14765" y="20200"/>
                    </a:lnTo>
                    <a:lnTo>
                      <a:pt x="14802" y="19991"/>
                    </a:lnTo>
                    <a:lnTo>
                      <a:pt x="14727" y="19759"/>
                    </a:lnTo>
                    <a:lnTo>
                      <a:pt x="14613" y="19550"/>
                    </a:lnTo>
                    <a:lnTo>
                      <a:pt x="14444" y="19307"/>
                    </a:lnTo>
                    <a:lnTo>
                      <a:pt x="14217" y="19098"/>
                    </a:lnTo>
                    <a:lnTo>
                      <a:pt x="13934" y="18911"/>
                    </a:lnTo>
                    <a:lnTo>
                      <a:pt x="13669" y="18745"/>
                    </a:lnTo>
                    <a:lnTo>
                      <a:pt x="13462" y="18547"/>
                    </a:lnTo>
                    <a:lnTo>
                      <a:pt x="13311" y="18337"/>
                    </a:lnTo>
                    <a:lnTo>
                      <a:pt x="13197" y="18150"/>
                    </a:lnTo>
                    <a:lnTo>
                      <a:pt x="13122" y="17941"/>
                    </a:lnTo>
                    <a:lnTo>
                      <a:pt x="13122" y="17720"/>
                    </a:lnTo>
                    <a:lnTo>
                      <a:pt x="13122" y="17533"/>
                    </a:lnTo>
                    <a:lnTo>
                      <a:pt x="13197" y="17346"/>
                    </a:lnTo>
                    <a:lnTo>
                      <a:pt x="13273" y="17158"/>
                    </a:lnTo>
                    <a:lnTo>
                      <a:pt x="13386" y="16982"/>
                    </a:lnTo>
                    <a:lnTo>
                      <a:pt x="13537" y="16839"/>
                    </a:lnTo>
                    <a:lnTo>
                      <a:pt x="13707" y="16706"/>
                    </a:lnTo>
                    <a:lnTo>
                      <a:pt x="13896" y="16607"/>
                    </a:lnTo>
                    <a:lnTo>
                      <a:pt x="14104" y="16519"/>
                    </a:lnTo>
                    <a:lnTo>
                      <a:pt x="14330" y="16453"/>
                    </a:lnTo>
                    <a:lnTo>
                      <a:pt x="14538" y="16431"/>
                    </a:lnTo>
                    <a:lnTo>
                      <a:pt x="14897" y="16453"/>
                    </a:lnTo>
                    <a:lnTo>
                      <a:pt x="15406" y="16497"/>
                    </a:lnTo>
                    <a:lnTo>
                      <a:pt x="16105" y="16541"/>
                    </a:lnTo>
                    <a:lnTo>
                      <a:pt x="16898" y="16607"/>
                    </a:lnTo>
                    <a:lnTo>
                      <a:pt x="17804" y="16651"/>
                    </a:lnTo>
                    <a:lnTo>
                      <a:pt x="18786" y="16684"/>
                    </a:lnTo>
                    <a:lnTo>
                      <a:pt x="19844" y="16728"/>
                    </a:lnTo>
                    <a:lnTo>
                      <a:pt x="20920" y="16751"/>
                    </a:lnTo>
                    <a:lnTo>
                      <a:pt x="21109" y="16497"/>
                    </a:lnTo>
                    <a:lnTo>
                      <a:pt x="21241" y="16222"/>
                    </a:lnTo>
                    <a:lnTo>
                      <a:pt x="21392" y="15946"/>
                    </a:lnTo>
                    <a:lnTo>
                      <a:pt x="21467" y="15648"/>
                    </a:lnTo>
                    <a:lnTo>
                      <a:pt x="21543" y="15351"/>
                    </a:lnTo>
                    <a:lnTo>
                      <a:pt x="21618" y="15042"/>
                    </a:lnTo>
                    <a:lnTo>
                      <a:pt x="21618" y="14745"/>
                    </a:lnTo>
                    <a:lnTo>
                      <a:pt x="21618" y="14447"/>
                    </a:lnTo>
                    <a:lnTo>
                      <a:pt x="21618" y="14150"/>
                    </a:lnTo>
                    <a:lnTo>
                      <a:pt x="21581" y="13852"/>
                    </a:lnTo>
                    <a:lnTo>
                      <a:pt x="21505" y="13577"/>
                    </a:lnTo>
                    <a:lnTo>
                      <a:pt x="21430" y="13301"/>
                    </a:lnTo>
                    <a:lnTo>
                      <a:pt x="21354" y="13048"/>
                    </a:lnTo>
                    <a:lnTo>
                      <a:pt x="21241" y="12816"/>
                    </a:lnTo>
                    <a:lnTo>
                      <a:pt x="21146" y="12607"/>
                    </a:lnTo>
                    <a:lnTo>
                      <a:pt x="21033" y="12431"/>
                    </a:lnTo>
                    <a:lnTo>
                      <a:pt x="20920" y="12265"/>
                    </a:lnTo>
                    <a:lnTo>
                      <a:pt x="20769" y="12144"/>
                    </a:lnTo>
                    <a:lnTo>
                      <a:pt x="20637" y="12034"/>
                    </a:lnTo>
                    <a:lnTo>
                      <a:pt x="20486" y="11946"/>
                    </a:lnTo>
                    <a:lnTo>
                      <a:pt x="20297" y="11891"/>
                    </a:lnTo>
                    <a:lnTo>
                      <a:pt x="20165" y="11846"/>
                    </a:lnTo>
                    <a:lnTo>
                      <a:pt x="19976" y="11824"/>
                    </a:lnTo>
                    <a:lnTo>
                      <a:pt x="19806" y="11802"/>
                    </a:lnTo>
                    <a:lnTo>
                      <a:pt x="19390" y="11824"/>
                    </a:lnTo>
                    <a:lnTo>
                      <a:pt x="18956" y="11891"/>
                    </a:lnTo>
                    <a:lnTo>
                      <a:pt x="18503" y="11968"/>
                    </a:lnTo>
                    <a:lnTo>
                      <a:pt x="17993" y="12078"/>
                    </a:lnTo>
                    <a:lnTo>
                      <a:pt x="17653" y="12144"/>
                    </a:lnTo>
                    <a:lnTo>
                      <a:pt x="17332" y="12199"/>
                    </a:lnTo>
                    <a:lnTo>
                      <a:pt x="17049" y="12221"/>
                    </a:lnTo>
                    <a:lnTo>
                      <a:pt x="16747" y="12243"/>
                    </a:lnTo>
                    <a:lnTo>
                      <a:pt x="16464" y="12243"/>
                    </a:lnTo>
                    <a:lnTo>
                      <a:pt x="16218" y="12243"/>
                    </a:lnTo>
                    <a:lnTo>
                      <a:pt x="15992" y="12221"/>
                    </a:lnTo>
                    <a:lnTo>
                      <a:pt x="15746" y="12199"/>
                    </a:lnTo>
                    <a:lnTo>
                      <a:pt x="15520" y="12155"/>
                    </a:lnTo>
                    <a:lnTo>
                      <a:pt x="15350" y="12122"/>
                    </a:lnTo>
                    <a:lnTo>
                      <a:pt x="15161" y="12056"/>
                    </a:lnTo>
                    <a:lnTo>
                      <a:pt x="14972" y="11990"/>
                    </a:lnTo>
                    <a:lnTo>
                      <a:pt x="14689" y="11846"/>
                    </a:lnTo>
                    <a:lnTo>
                      <a:pt x="14444" y="11670"/>
                    </a:lnTo>
                    <a:lnTo>
                      <a:pt x="14255" y="11483"/>
                    </a:lnTo>
                    <a:lnTo>
                      <a:pt x="14104" y="11295"/>
                    </a:lnTo>
                    <a:lnTo>
                      <a:pt x="14028" y="11086"/>
                    </a:lnTo>
                    <a:lnTo>
                      <a:pt x="13972" y="10888"/>
                    </a:lnTo>
                    <a:lnTo>
                      <a:pt x="13972" y="10700"/>
                    </a:lnTo>
                    <a:lnTo>
                      <a:pt x="14009" y="10513"/>
                    </a:lnTo>
                    <a:lnTo>
                      <a:pt x="14066" y="10359"/>
                    </a:lnTo>
                    <a:lnTo>
                      <a:pt x="14179" y="10215"/>
                    </a:lnTo>
                    <a:lnTo>
                      <a:pt x="14406" y="10006"/>
                    </a:lnTo>
                    <a:lnTo>
                      <a:pt x="14651" y="9830"/>
                    </a:lnTo>
                    <a:lnTo>
                      <a:pt x="14878" y="9686"/>
                    </a:lnTo>
                    <a:lnTo>
                      <a:pt x="15123" y="9554"/>
                    </a:lnTo>
                    <a:lnTo>
                      <a:pt x="15350" y="9477"/>
                    </a:lnTo>
                    <a:lnTo>
                      <a:pt x="15558" y="9411"/>
                    </a:lnTo>
                    <a:lnTo>
                      <a:pt x="15803" y="9345"/>
                    </a:lnTo>
                    <a:lnTo>
                      <a:pt x="16030" y="9323"/>
                    </a:lnTo>
                    <a:lnTo>
                      <a:pt x="16256" y="9301"/>
                    </a:lnTo>
                    <a:lnTo>
                      <a:pt x="16464" y="9323"/>
                    </a:lnTo>
                    <a:lnTo>
                      <a:pt x="16690" y="9345"/>
                    </a:lnTo>
                    <a:lnTo>
                      <a:pt x="16898" y="9367"/>
                    </a:lnTo>
                    <a:lnTo>
                      <a:pt x="17332" y="9477"/>
                    </a:lnTo>
                    <a:lnTo>
                      <a:pt x="17767" y="9598"/>
                    </a:lnTo>
                    <a:lnTo>
                      <a:pt x="18163" y="9731"/>
                    </a:lnTo>
                    <a:lnTo>
                      <a:pt x="18597" y="9874"/>
                    </a:lnTo>
                    <a:lnTo>
                      <a:pt x="18994" y="10006"/>
                    </a:lnTo>
                    <a:lnTo>
                      <a:pt x="19428" y="10083"/>
                    </a:lnTo>
                    <a:lnTo>
                      <a:pt x="19617" y="10127"/>
                    </a:lnTo>
                    <a:lnTo>
                      <a:pt x="19844" y="10149"/>
                    </a:lnTo>
                    <a:lnTo>
                      <a:pt x="20013" y="10149"/>
                    </a:lnTo>
                    <a:lnTo>
                      <a:pt x="20240" y="10127"/>
                    </a:lnTo>
                    <a:lnTo>
                      <a:pt x="20410" y="10105"/>
                    </a:lnTo>
                    <a:lnTo>
                      <a:pt x="20637" y="10061"/>
                    </a:lnTo>
                    <a:lnTo>
                      <a:pt x="20844" y="9984"/>
                    </a:lnTo>
                    <a:lnTo>
                      <a:pt x="21033" y="9896"/>
                    </a:lnTo>
                    <a:lnTo>
                      <a:pt x="21146" y="9830"/>
                    </a:lnTo>
                    <a:lnTo>
                      <a:pt x="21203" y="9753"/>
                    </a:lnTo>
                    <a:lnTo>
                      <a:pt x="21279" y="9642"/>
                    </a:lnTo>
                    <a:lnTo>
                      <a:pt x="21354" y="9521"/>
                    </a:lnTo>
                    <a:lnTo>
                      <a:pt x="21430" y="9246"/>
                    </a:lnTo>
                    <a:lnTo>
                      <a:pt x="21430" y="8904"/>
                    </a:lnTo>
                    <a:lnTo>
                      <a:pt x="21430" y="8540"/>
                    </a:lnTo>
                    <a:lnTo>
                      <a:pt x="21392" y="8144"/>
                    </a:lnTo>
                    <a:lnTo>
                      <a:pt x="21354" y="7714"/>
                    </a:lnTo>
                    <a:lnTo>
                      <a:pt x="21279" y="7295"/>
                    </a:lnTo>
                    <a:lnTo>
                      <a:pt x="21146" y="6446"/>
                    </a:lnTo>
                    <a:lnTo>
                      <a:pt x="20995" y="5686"/>
                    </a:lnTo>
                    <a:lnTo>
                      <a:pt x="20958" y="5366"/>
                    </a:lnTo>
                    <a:lnTo>
                      <a:pt x="20958" y="5091"/>
                    </a:lnTo>
                    <a:lnTo>
                      <a:pt x="20958" y="4860"/>
                    </a:lnTo>
                    <a:lnTo>
                      <a:pt x="21033" y="4716"/>
                    </a:lnTo>
                    <a:lnTo>
                      <a:pt x="20637" y="4860"/>
                    </a:lnTo>
                    <a:lnTo>
                      <a:pt x="20127" y="4992"/>
                    </a:lnTo>
                    <a:lnTo>
                      <a:pt x="19617" y="5069"/>
                    </a:lnTo>
                    <a:lnTo>
                      <a:pt x="19032" y="5157"/>
                    </a:lnTo>
                    <a:lnTo>
                      <a:pt x="18465" y="5201"/>
                    </a:lnTo>
                    <a:lnTo>
                      <a:pt x="17842" y="5245"/>
                    </a:lnTo>
                    <a:lnTo>
                      <a:pt x="17219" y="5267"/>
                    </a:lnTo>
                    <a:lnTo>
                      <a:pt x="16615" y="5267"/>
                    </a:lnTo>
                    <a:lnTo>
                      <a:pt x="15992" y="5245"/>
                    </a:lnTo>
                    <a:lnTo>
                      <a:pt x="15369" y="5201"/>
                    </a:lnTo>
                    <a:lnTo>
                      <a:pt x="14840" y="5157"/>
                    </a:lnTo>
                    <a:lnTo>
                      <a:pt x="14293" y="5091"/>
                    </a:lnTo>
                    <a:lnTo>
                      <a:pt x="13783" y="5014"/>
                    </a:lnTo>
                    <a:lnTo>
                      <a:pt x="13386" y="4926"/>
                    </a:lnTo>
                    <a:lnTo>
                      <a:pt x="13027" y="4815"/>
                    </a:lnTo>
                    <a:lnTo>
                      <a:pt x="12725" y="4716"/>
                    </a:lnTo>
                    <a:lnTo>
                      <a:pt x="12480" y="4606"/>
                    </a:lnTo>
                    <a:lnTo>
                      <a:pt x="12291" y="4496"/>
                    </a:lnTo>
                    <a:lnTo>
                      <a:pt x="12197" y="4397"/>
                    </a:lnTo>
                    <a:lnTo>
                      <a:pt x="12083" y="4286"/>
                    </a:lnTo>
                    <a:lnTo>
                      <a:pt x="12046" y="4187"/>
                    </a:lnTo>
                    <a:lnTo>
                      <a:pt x="12008" y="4077"/>
                    </a:lnTo>
                    <a:lnTo>
                      <a:pt x="12046" y="3967"/>
                    </a:lnTo>
                    <a:lnTo>
                      <a:pt x="12121" y="3868"/>
                    </a:lnTo>
                    <a:lnTo>
                      <a:pt x="12197" y="3735"/>
                    </a:lnTo>
                    <a:lnTo>
                      <a:pt x="12291" y="3614"/>
                    </a:lnTo>
                    <a:lnTo>
                      <a:pt x="12442" y="3482"/>
                    </a:lnTo>
                    <a:lnTo>
                      <a:pt x="12631" y="3361"/>
                    </a:lnTo>
                    <a:lnTo>
                      <a:pt x="13065" y="3085"/>
                    </a:lnTo>
                    <a:lnTo>
                      <a:pt x="13537" y="2766"/>
                    </a:lnTo>
                    <a:lnTo>
                      <a:pt x="13783" y="2578"/>
                    </a:lnTo>
                    <a:lnTo>
                      <a:pt x="13934" y="2380"/>
                    </a:lnTo>
                    <a:lnTo>
                      <a:pt x="14028" y="2171"/>
                    </a:lnTo>
                    <a:lnTo>
                      <a:pt x="14104" y="1961"/>
                    </a:lnTo>
                    <a:lnTo>
                      <a:pt x="14104" y="1730"/>
                    </a:lnTo>
                    <a:lnTo>
                      <a:pt x="14066" y="1498"/>
                    </a:lnTo>
                    <a:lnTo>
                      <a:pt x="13972" y="1267"/>
                    </a:lnTo>
                    <a:lnTo>
                      <a:pt x="13820" y="1057"/>
                    </a:lnTo>
                    <a:lnTo>
                      <a:pt x="13594" y="837"/>
                    </a:lnTo>
                    <a:lnTo>
                      <a:pt x="13386" y="628"/>
                    </a:lnTo>
                    <a:lnTo>
                      <a:pt x="13103" y="462"/>
                    </a:lnTo>
                    <a:lnTo>
                      <a:pt x="12763" y="308"/>
                    </a:lnTo>
                    <a:lnTo>
                      <a:pt x="12404" y="187"/>
                    </a:lnTo>
                    <a:lnTo>
                      <a:pt x="12008" y="77"/>
                    </a:lnTo>
                    <a:lnTo>
                      <a:pt x="11574" y="33"/>
                    </a:lnTo>
                    <a:lnTo>
                      <a:pt x="11102" y="11"/>
                    </a:lnTo>
                    <a:lnTo>
                      <a:pt x="10667" y="11"/>
                    </a:lnTo>
                    <a:lnTo>
                      <a:pt x="10233" y="77"/>
                    </a:lnTo>
                    <a:lnTo>
                      <a:pt x="9837" y="187"/>
                    </a:lnTo>
                    <a:lnTo>
                      <a:pt x="9440" y="286"/>
                    </a:lnTo>
                    <a:lnTo>
                      <a:pt x="9062" y="462"/>
                    </a:lnTo>
                    <a:lnTo>
                      <a:pt x="8741" y="628"/>
                    </a:lnTo>
                    <a:lnTo>
                      <a:pt x="8458" y="815"/>
                    </a:lnTo>
                    <a:lnTo>
                      <a:pt x="8232" y="1035"/>
                    </a:lnTo>
                    <a:lnTo>
                      <a:pt x="8062" y="1245"/>
                    </a:lnTo>
                    <a:lnTo>
                      <a:pt x="7911" y="1476"/>
                    </a:lnTo>
                    <a:lnTo>
                      <a:pt x="7835" y="1708"/>
                    </a:lnTo>
                    <a:lnTo>
                      <a:pt x="7797" y="1961"/>
                    </a:lnTo>
                    <a:lnTo>
                      <a:pt x="7835" y="2193"/>
                    </a:lnTo>
                    <a:lnTo>
                      <a:pt x="7948" y="2402"/>
                    </a:lnTo>
                    <a:lnTo>
                      <a:pt x="8062" y="2534"/>
                    </a:lnTo>
                    <a:lnTo>
                      <a:pt x="8175" y="2644"/>
                    </a:lnTo>
                    <a:lnTo>
                      <a:pt x="8269" y="2744"/>
                    </a:lnTo>
                    <a:lnTo>
                      <a:pt x="8420" y="2832"/>
                    </a:lnTo>
                    <a:lnTo>
                      <a:pt x="8704" y="3019"/>
                    </a:lnTo>
                    <a:lnTo>
                      <a:pt x="8968" y="3206"/>
                    </a:lnTo>
                    <a:lnTo>
                      <a:pt x="9138" y="3405"/>
                    </a:lnTo>
                    <a:lnTo>
                      <a:pt x="9327" y="3570"/>
                    </a:lnTo>
                    <a:lnTo>
                      <a:pt x="9440" y="3735"/>
                    </a:lnTo>
                    <a:lnTo>
                      <a:pt x="9516" y="3890"/>
                    </a:lnTo>
                    <a:lnTo>
                      <a:pt x="9534" y="4033"/>
                    </a:lnTo>
                    <a:lnTo>
                      <a:pt x="9534" y="4165"/>
                    </a:lnTo>
                    <a:lnTo>
                      <a:pt x="9516" y="4286"/>
                    </a:lnTo>
                    <a:lnTo>
                      <a:pt x="9440" y="4397"/>
                    </a:lnTo>
                    <a:lnTo>
                      <a:pt x="9327" y="4496"/>
                    </a:lnTo>
                    <a:lnTo>
                      <a:pt x="9176" y="4562"/>
                    </a:lnTo>
                    <a:lnTo>
                      <a:pt x="9006" y="4628"/>
                    </a:lnTo>
                    <a:lnTo>
                      <a:pt x="8779" y="4694"/>
                    </a:lnTo>
                    <a:lnTo>
                      <a:pt x="8534" y="4716"/>
                    </a:lnTo>
                    <a:lnTo>
                      <a:pt x="8232" y="4716"/>
                    </a:lnTo>
                    <a:lnTo>
                      <a:pt x="7118" y="4738"/>
                    </a:lnTo>
                    <a:lnTo>
                      <a:pt x="5947" y="4771"/>
                    </a:lnTo>
                    <a:lnTo>
                      <a:pt x="4795" y="4815"/>
                    </a:lnTo>
                    <a:lnTo>
                      <a:pt x="3681" y="4860"/>
                    </a:lnTo>
                    <a:lnTo>
                      <a:pt x="2662" y="4882"/>
                    </a:lnTo>
                    <a:lnTo>
                      <a:pt x="1755" y="4882"/>
                    </a:lnTo>
                    <a:lnTo>
                      <a:pt x="1359" y="4860"/>
                    </a:lnTo>
                    <a:lnTo>
                      <a:pt x="981" y="4837"/>
                    </a:lnTo>
                    <a:lnTo>
                      <a:pt x="698" y="4771"/>
                    </a:lnTo>
                    <a:lnTo>
                      <a:pt x="453" y="4716"/>
                    </a:lnTo>
                    <a:lnTo>
                      <a:pt x="453" y="5322"/>
                    </a:lnTo>
                    <a:lnTo>
                      <a:pt x="453" y="6083"/>
                    </a:lnTo>
                    <a:lnTo>
                      <a:pt x="453" y="6909"/>
                    </a:lnTo>
                    <a:lnTo>
                      <a:pt x="453" y="7780"/>
                    </a:lnTo>
                    <a:lnTo>
                      <a:pt x="453" y="8606"/>
                    </a:lnTo>
                    <a:lnTo>
                      <a:pt x="453" y="9345"/>
                    </a:lnTo>
                    <a:lnTo>
                      <a:pt x="453" y="9918"/>
                    </a:lnTo>
                    <a:lnTo>
                      <a:pt x="453" y="10282"/>
                    </a:lnTo>
                    <a:lnTo>
                      <a:pt x="490" y="10381"/>
                    </a:lnTo>
                    <a:lnTo>
                      <a:pt x="547" y="10491"/>
                    </a:lnTo>
                    <a:lnTo>
                      <a:pt x="660" y="10590"/>
                    </a:lnTo>
                    <a:lnTo>
                      <a:pt x="811" y="10700"/>
                    </a:lnTo>
                    <a:lnTo>
                      <a:pt x="981" y="10811"/>
                    </a:lnTo>
                    <a:lnTo>
                      <a:pt x="1208" y="10888"/>
                    </a:lnTo>
                    <a:lnTo>
                      <a:pt x="1453" y="10954"/>
                    </a:lnTo>
                    <a:lnTo>
                      <a:pt x="1718" y="11020"/>
                    </a:lnTo>
                    <a:lnTo>
                      <a:pt x="1963" y="11064"/>
                    </a:lnTo>
                    <a:lnTo>
                      <a:pt x="2265" y="11086"/>
                    </a:lnTo>
                    <a:lnTo>
                      <a:pt x="2548" y="11064"/>
                    </a:lnTo>
                    <a:lnTo>
                      <a:pt x="2794" y="11042"/>
                    </a:lnTo>
                    <a:lnTo>
                      <a:pt x="3096" y="10976"/>
                    </a:lnTo>
                    <a:lnTo>
                      <a:pt x="3341" y="10888"/>
                    </a:lnTo>
                    <a:lnTo>
                      <a:pt x="3606" y="10766"/>
                    </a:lnTo>
                    <a:lnTo>
                      <a:pt x="3813" y="1059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1373"/>
                      <a:invGamma/>
                    </a:schemeClr>
                  </a:gs>
                </a:gsLst>
                <a:lin ang="189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0" name="Puzzle1"/>
              <p:cNvSpPr>
                <a:spLocks noEditPoints="1" noChangeArrowheads="1"/>
              </p:cNvSpPr>
              <p:nvPr/>
            </p:nvSpPr>
            <p:spPr bwMode="gray">
              <a:xfrm>
                <a:off x="1824" y="1091"/>
                <a:ext cx="1800" cy="1051"/>
              </a:xfrm>
              <a:custGeom>
                <a:avLst/>
                <a:gdLst>
                  <a:gd name="T0" fmla="*/ 16740 w 21600"/>
                  <a:gd name="T1" fmla="*/ 21078 h 21600"/>
                  <a:gd name="T2" fmla="*/ 16976 w 21600"/>
                  <a:gd name="T3" fmla="*/ 521 h 21600"/>
                  <a:gd name="T4" fmla="*/ 4725 w 21600"/>
                  <a:gd name="T5" fmla="*/ 856 h 21600"/>
                  <a:gd name="T6" fmla="*/ 5040 w 21600"/>
                  <a:gd name="T7" fmla="*/ 21004 h 21600"/>
                  <a:gd name="T8" fmla="*/ 10811 w 21600"/>
                  <a:gd name="T9" fmla="*/ 12885 h 21600"/>
                  <a:gd name="T10" fmla="*/ 10845 w 21600"/>
                  <a:gd name="T11" fmla="*/ 8714 h 21600"/>
                  <a:gd name="T12" fmla="*/ 21600 w 21600"/>
                  <a:gd name="T13" fmla="*/ 10000 h 21600"/>
                  <a:gd name="T14" fmla="*/ 56 w 21600"/>
                  <a:gd name="T15" fmla="*/ 10000 h 21600"/>
                  <a:gd name="T16" fmla="*/ 6086 w 21600"/>
                  <a:gd name="T17" fmla="*/ 2569 h 21600"/>
                  <a:gd name="T18" fmla="*/ 16132 w 21600"/>
                  <a:gd name="T19" fmla="*/ 195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4080" y="2697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 dirty="0" smtClean="0">
                  <a:ea typeface="宋体" charset="-122"/>
                </a:rPr>
                <a:t>劳务人员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528" y="2313"/>
              <a:ext cx="13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zh-CN" altLang="en-US" b="1" dirty="0" smtClean="0">
                  <a:ea typeface="宋体" charset="-122"/>
                </a:rPr>
                <a:t>校企英才内部用户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1632" y="1248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/>
              <a:r>
                <a:rPr lang="zh-CN" altLang="en-US" b="1" dirty="0" smtClean="0">
                  <a:ea typeface="宋体" charset="-122"/>
                </a:rPr>
                <a:t>企业用户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2688" y="3753"/>
              <a:ext cx="1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 dirty="0" smtClean="0">
                  <a:ea typeface="宋体" charset="-122"/>
                </a:rPr>
                <a:t>信息员</a:t>
              </a:r>
              <a:endParaRPr lang="en-US" altLang="zh-CN" b="1" dirty="0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使用演示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gray">
          <a:xfrm>
            <a:off x="5562600" y="2514600"/>
            <a:ext cx="2819400" cy="2895600"/>
          </a:xfrm>
          <a:prstGeom prst="chevron">
            <a:avLst>
              <a:gd name="adj" fmla="val 16468"/>
            </a:avLst>
          </a:prstGeom>
          <a:solidFill>
            <a:schemeClr val="hlink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gray">
          <a:xfrm>
            <a:off x="3200400" y="2514600"/>
            <a:ext cx="2971800" cy="2895600"/>
          </a:xfrm>
          <a:prstGeom prst="chevron">
            <a:avLst>
              <a:gd name="adj" fmla="val 17842"/>
            </a:avLst>
          </a:prstGeom>
          <a:solidFill>
            <a:schemeClr val="accent2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gray">
          <a:xfrm>
            <a:off x="838200" y="2514600"/>
            <a:ext cx="2971800" cy="2895600"/>
          </a:xfrm>
          <a:prstGeom prst="chevron">
            <a:avLst>
              <a:gd name="adj" fmla="val 17842"/>
            </a:avLst>
          </a:prstGeom>
          <a:solidFill>
            <a:schemeClr val="accent1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gray">
          <a:xfrm>
            <a:off x="1066800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ea typeface="宋体" charset="-122"/>
              </a:rPr>
              <a:t>Phase 1</a:t>
            </a:r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gray">
          <a:xfrm>
            <a:off x="3386138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ea typeface="宋体" charset="-122"/>
              </a:rPr>
              <a:t>Phase 2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gray">
          <a:xfrm>
            <a:off x="5715000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hlink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ea typeface="宋体" charset="-122"/>
              </a:rPr>
              <a:t>Phase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3687415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（具体使用方式，在校企英才数据库项目上进行）</a:t>
            </a:r>
            <a:endParaRPr lang="zh-CN" altLang="en-US" sz="24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209800"/>
            <a:ext cx="6078538" cy="482600"/>
          </a:xfrm>
        </p:spPr>
        <p:txBody>
          <a:bodyPr/>
          <a:lstStyle/>
          <a:p>
            <a:r>
              <a:rPr lang="en-US" altLang="zh-CN" sz="2400" dirty="0" smtClean="0"/>
              <a:t>www.hilandsoft.com</a:t>
            </a:r>
            <a:endParaRPr lang="en-US" altLang="zh-CN" sz="2400" dirty="0"/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98307" name="WordArt 3"/>
          <p:cNvSpPr>
            <a:spLocks noChangeArrowheads="1" noChangeShapeType="1" noTextEdit="1"/>
          </p:cNvSpPr>
          <p:nvPr/>
        </p:nvSpPr>
        <p:spPr bwMode="gray">
          <a:xfrm>
            <a:off x="1981200" y="3505200"/>
            <a:ext cx="5029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1"/>
                </a:gradFill>
                <a:effectLst>
                  <a:outerShdw dist="81320" dir="2319588" algn="ctr" rotWithShape="0">
                    <a:schemeClr val="bg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You!</a:t>
            </a:r>
            <a:endParaRPr lang="zh-CN" altLang="en-US" sz="3600" b="1" kern="10">
              <a:ln w="1905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1"/>
              </a:gradFill>
              <a:effectLst>
                <a:outerShdw dist="81320" dir="2319588" algn="ctr" rotWithShape="0">
                  <a:schemeClr val="bg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4tgp_tech_bl_v3(精华old)">
  <a:themeElements>
    <a:clrScheme name="Default Design 3">
      <a:dk1>
        <a:srgbClr val="000000"/>
      </a:dk1>
      <a:lt1>
        <a:srgbClr val="FFFFFF"/>
      </a:lt1>
      <a:dk2>
        <a:srgbClr val="006699"/>
      </a:dk2>
      <a:lt2>
        <a:srgbClr val="FFFFCC"/>
      </a:lt2>
      <a:accent1>
        <a:srgbClr val="0E90BE"/>
      </a:accent1>
      <a:accent2>
        <a:srgbClr val="DFCD21"/>
      </a:accent2>
      <a:accent3>
        <a:srgbClr val="AAB8CA"/>
      </a:accent3>
      <a:accent4>
        <a:srgbClr val="DADADA"/>
      </a:accent4>
      <a:accent5>
        <a:srgbClr val="AAC6DB"/>
      </a:accent5>
      <a:accent6>
        <a:srgbClr val="CABA1D"/>
      </a:accent6>
      <a:hlink>
        <a:srgbClr val="9A6FD9"/>
      </a:hlink>
      <a:folHlink>
        <a:srgbClr val="96969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3E5174"/>
        </a:dk2>
        <a:lt2>
          <a:srgbClr val="C3E9F5"/>
        </a:lt2>
        <a:accent1>
          <a:srgbClr val="336699"/>
        </a:accent1>
        <a:accent2>
          <a:srgbClr val="FF9933"/>
        </a:accent2>
        <a:accent3>
          <a:srgbClr val="AFB3BC"/>
        </a:accent3>
        <a:accent4>
          <a:srgbClr val="DADADA"/>
        </a:accent4>
        <a:accent5>
          <a:srgbClr val="ADB8CA"/>
        </a:accent5>
        <a:accent6>
          <a:srgbClr val="E78A2D"/>
        </a:accent6>
        <a:hlink>
          <a:srgbClr val="3E9CBA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85668"/>
        </a:dk2>
        <a:lt2>
          <a:srgbClr val="CDEBDB"/>
        </a:lt2>
        <a:accent1>
          <a:srgbClr val="298C99"/>
        </a:accent1>
        <a:accent2>
          <a:srgbClr val="FF7C80"/>
        </a:accent2>
        <a:accent3>
          <a:srgbClr val="AAB4B9"/>
        </a:accent3>
        <a:accent4>
          <a:srgbClr val="DADADA"/>
        </a:accent4>
        <a:accent5>
          <a:srgbClr val="ACC5CA"/>
        </a:accent5>
        <a:accent6>
          <a:srgbClr val="E77073"/>
        </a:accent6>
        <a:hlink>
          <a:srgbClr val="1A8ADE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99"/>
        </a:dk2>
        <a:lt2>
          <a:srgbClr val="FFFFCC"/>
        </a:lt2>
        <a:accent1>
          <a:srgbClr val="0E90BE"/>
        </a:accent1>
        <a:accent2>
          <a:srgbClr val="DFCD21"/>
        </a:accent2>
        <a:accent3>
          <a:srgbClr val="AAB8CA"/>
        </a:accent3>
        <a:accent4>
          <a:srgbClr val="DADADA"/>
        </a:accent4>
        <a:accent5>
          <a:srgbClr val="AAC6DB"/>
        </a:accent5>
        <a:accent6>
          <a:srgbClr val="CABA1D"/>
        </a:accent6>
        <a:hlink>
          <a:srgbClr val="9A6FD9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004tgp_tech_bl_v3(精华old)</Template>
  <TotalTime>168</TotalTime>
  <Words>243</Words>
  <Application>Microsoft Office PowerPoint</Application>
  <PresentationFormat>全屏显示(4:3)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汉仪菱心体简</vt:lpstr>
      <vt:lpstr>黑体</vt:lpstr>
      <vt:lpstr>华文新魏</vt:lpstr>
      <vt:lpstr>宋体</vt:lpstr>
      <vt:lpstr>Arial</vt:lpstr>
      <vt:lpstr>Verdana</vt:lpstr>
      <vt:lpstr>Wingdings</vt:lpstr>
      <vt:lpstr>004tgp_tech_bl_v3(精华old)</vt:lpstr>
      <vt:lpstr>校企英才数据库项目 交付沟通暨功能演示</vt:lpstr>
      <vt:lpstr>Contents</vt:lpstr>
      <vt:lpstr> 项目交付模式</vt:lpstr>
      <vt:lpstr>系统设计的目标</vt:lpstr>
      <vt:lpstr>项目架构</vt:lpstr>
      <vt:lpstr>项目规模</vt:lpstr>
      <vt:lpstr>目标用户类型</vt:lpstr>
      <vt:lpstr>使用演示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解然</dc:creator>
  <cp:lastModifiedBy>解然</cp:lastModifiedBy>
  <cp:revision>43</cp:revision>
  <dcterms:created xsi:type="dcterms:W3CDTF">2012-10-10T04:36:11Z</dcterms:created>
  <dcterms:modified xsi:type="dcterms:W3CDTF">2013-03-28T12:59:02Z</dcterms:modified>
</cp:coreProperties>
</file>